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883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7119"/>
            <a:ext cx="9144000" cy="1560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647950"/>
            <a:ext cx="9144000" cy="1560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208779"/>
            <a:ext cx="9144000" cy="1560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769609"/>
            <a:ext cx="9144000" cy="10883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" y="773429"/>
            <a:ext cx="42290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5207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5207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5980" y="350520"/>
            <a:ext cx="2540" cy="476250"/>
          </a:xfrm>
          <a:custGeom>
            <a:avLst/>
            <a:gdLst/>
            <a:ahLst/>
            <a:cxnLst/>
            <a:rect l="l" t="t" r="r" b="b"/>
            <a:pathLst>
              <a:path w="2540" h="476250">
                <a:moveTo>
                  <a:pt x="0" y="476250"/>
                </a:moveTo>
                <a:lnTo>
                  <a:pt x="2539" y="476250"/>
                </a:lnTo>
                <a:lnTo>
                  <a:pt x="2539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725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4869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249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8010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8773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408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F1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0170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0931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1694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2455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30909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3853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EB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4615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A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5376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9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6138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67739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7536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8298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9060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695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04569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E1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1218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1981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02743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3378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FFD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4140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C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4901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5663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A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6426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9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70610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07823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8585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09346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01089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07439" y="35052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D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1506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D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22680" y="35052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D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17829" y="35052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438150" y="474979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909320" y="772159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91694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B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92455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93090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F3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93853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F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461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537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6011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E3E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9677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FD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9753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DBD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98171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D7D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98933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3D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9969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CFC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045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CC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01091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8C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0185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C4C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0261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0C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03251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BCB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04013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8B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0477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4B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553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B0B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06171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CA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0693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8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0769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08458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0A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9093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C9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0985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99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1061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59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11251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919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201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D8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1277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898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13411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14173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18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1493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D7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15570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797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16331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757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1709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17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1785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D6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18491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696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19253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666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2001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26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2077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E5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21411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5A5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2217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65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2936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25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23571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4E4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243330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89" y="0"/>
                </a:moveTo>
                <a:lnTo>
                  <a:pt x="0" y="0"/>
                </a:lnTo>
                <a:lnTo>
                  <a:pt x="0" y="476250"/>
                </a:lnTo>
                <a:lnTo>
                  <a:pt x="8889" y="476250"/>
                </a:lnTo>
                <a:lnTo>
                  <a:pt x="8889" y="0"/>
                </a:lnTo>
                <a:close/>
              </a:path>
            </a:pathLst>
          </a:custGeom>
          <a:solidFill>
            <a:srgbClr val="4A4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250950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64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25856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24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64919" y="772160"/>
            <a:ext cx="8890" cy="476250"/>
          </a:xfrm>
          <a:custGeom>
            <a:avLst/>
            <a:gdLst/>
            <a:ahLst/>
            <a:cxnLst/>
            <a:rect l="l" t="t" r="r" b="b"/>
            <a:pathLst>
              <a:path w="8890" h="476250">
                <a:moveTo>
                  <a:pt x="8890" y="0"/>
                </a:moveTo>
                <a:lnTo>
                  <a:pt x="0" y="0"/>
                </a:lnTo>
                <a:lnTo>
                  <a:pt x="0" y="476250"/>
                </a:lnTo>
                <a:lnTo>
                  <a:pt x="8890" y="476250"/>
                </a:lnTo>
                <a:lnTo>
                  <a:pt x="8890" y="0"/>
                </a:lnTo>
                <a:close/>
              </a:path>
            </a:pathLst>
          </a:custGeom>
          <a:solidFill>
            <a:srgbClr val="3E3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272539" y="772160"/>
            <a:ext cx="762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A3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27000" y="876300"/>
            <a:ext cx="246379" cy="246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27000" y="864870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09">
                <a:moveTo>
                  <a:pt x="0" y="0"/>
                </a:moveTo>
                <a:lnTo>
                  <a:pt x="0" y="11429"/>
                </a:lnTo>
                <a:lnTo>
                  <a:pt x="246379" y="257809"/>
                </a:lnTo>
                <a:lnTo>
                  <a:pt x="257809" y="257809"/>
                </a:lnTo>
                <a:lnTo>
                  <a:pt x="0" y="0"/>
                </a:lnTo>
                <a:close/>
              </a:path>
            </a:pathLst>
          </a:custGeom>
          <a:solidFill>
            <a:srgbClr val="FF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27000" y="85471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0" y="0"/>
                </a:moveTo>
                <a:lnTo>
                  <a:pt x="0" y="11429"/>
                </a:lnTo>
                <a:lnTo>
                  <a:pt x="256539" y="267969"/>
                </a:lnTo>
                <a:lnTo>
                  <a:pt x="267969" y="267969"/>
                </a:lnTo>
                <a:lnTo>
                  <a:pt x="0" y="0"/>
                </a:lnTo>
                <a:close/>
              </a:path>
            </a:pathLst>
          </a:custGeom>
          <a:solidFill>
            <a:srgbClr val="FF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7000" y="844739"/>
            <a:ext cx="277495" cy="278130"/>
          </a:xfrm>
          <a:custGeom>
            <a:avLst/>
            <a:gdLst/>
            <a:ahLst/>
            <a:cxnLst/>
            <a:rect l="l" t="t" r="r" b="b"/>
            <a:pathLst>
              <a:path w="277495" h="278130">
                <a:moveTo>
                  <a:pt x="0" y="0"/>
                </a:moveTo>
                <a:lnTo>
                  <a:pt x="0" y="11240"/>
                </a:lnTo>
                <a:lnTo>
                  <a:pt x="266699" y="277940"/>
                </a:lnTo>
                <a:lnTo>
                  <a:pt x="277225" y="27794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27000" y="834566"/>
            <a:ext cx="287655" cy="288290"/>
          </a:xfrm>
          <a:custGeom>
            <a:avLst/>
            <a:gdLst/>
            <a:ahLst/>
            <a:cxnLst/>
            <a:rect l="l" t="t" r="r" b="b"/>
            <a:pathLst>
              <a:path w="287655" h="288290">
                <a:moveTo>
                  <a:pt x="0" y="0"/>
                </a:moveTo>
                <a:lnTo>
                  <a:pt x="0" y="11253"/>
                </a:lnTo>
                <a:lnTo>
                  <a:pt x="276859" y="288113"/>
                </a:lnTo>
                <a:lnTo>
                  <a:pt x="287372" y="288113"/>
                </a:lnTo>
                <a:lnTo>
                  <a:pt x="0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27000" y="8255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59"/>
                </a:lnTo>
                <a:lnTo>
                  <a:pt x="287020" y="297179"/>
                </a:lnTo>
                <a:lnTo>
                  <a:pt x="297179" y="297179"/>
                </a:lnTo>
                <a:lnTo>
                  <a:pt x="0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27000" y="814070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09" h="308609">
                <a:moveTo>
                  <a:pt x="0" y="0"/>
                </a:moveTo>
                <a:lnTo>
                  <a:pt x="0" y="11429"/>
                </a:lnTo>
                <a:lnTo>
                  <a:pt x="297179" y="308609"/>
                </a:lnTo>
                <a:lnTo>
                  <a:pt x="308609" y="308609"/>
                </a:lnTo>
                <a:lnTo>
                  <a:pt x="0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127000" y="803910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69">
                <a:moveTo>
                  <a:pt x="0" y="0"/>
                </a:moveTo>
                <a:lnTo>
                  <a:pt x="0" y="11430"/>
                </a:lnTo>
                <a:lnTo>
                  <a:pt x="307339" y="318769"/>
                </a:lnTo>
                <a:lnTo>
                  <a:pt x="318769" y="318769"/>
                </a:lnTo>
                <a:lnTo>
                  <a:pt x="0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7000" y="793750"/>
            <a:ext cx="328930" cy="328930"/>
          </a:xfrm>
          <a:custGeom>
            <a:avLst/>
            <a:gdLst/>
            <a:ahLst/>
            <a:cxnLst/>
            <a:rect l="l" t="t" r="r" b="b"/>
            <a:pathLst>
              <a:path w="328930" h="328930">
                <a:moveTo>
                  <a:pt x="0" y="0"/>
                </a:moveTo>
                <a:lnTo>
                  <a:pt x="0" y="11429"/>
                </a:lnTo>
                <a:lnTo>
                  <a:pt x="317499" y="328929"/>
                </a:lnTo>
                <a:lnTo>
                  <a:pt x="328929" y="328929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27000" y="783589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89" h="339090">
                <a:moveTo>
                  <a:pt x="0" y="0"/>
                </a:moveTo>
                <a:lnTo>
                  <a:pt x="0" y="11430"/>
                </a:lnTo>
                <a:lnTo>
                  <a:pt x="327659" y="339089"/>
                </a:lnTo>
                <a:lnTo>
                  <a:pt x="339089" y="339089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27000" y="772255"/>
            <a:ext cx="349885" cy="350520"/>
          </a:xfrm>
          <a:custGeom>
            <a:avLst/>
            <a:gdLst/>
            <a:ahLst/>
            <a:cxnLst/>
            <a:rect l="l" t="t" r="r" b="b"/>
            <a:pathLst>
              <a:path w="349884" h="350519">
                <a:moveTo>
                  <a:pt x="0" y="0"/>
                </a:moveTo>
                <a:lnTo>
                  <a:pt x="0" y="12604"/>
                </a:lnTo>
                <a:lnTo>
                  <a:pt x="337819" y="350424"/>
                </a:lnTo>
                <a:lnTo>
                  <a:pt x="349521" y="350424"/>
                </a:lnTo>
                <a:lnTo>
                  <a:pt x="0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27000" y="76200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80" h="360680">
                <a:moveTo>
                  <a:pt x="0" y="0"/>
                </a:moveTo>
                <a:lnTo>
                  <a:pt x="0" y="12700"/>
                </a:lnTo>
                <a:lnTo>
                  <a:pt x="347979" y="360679"/>
                </a:lnTo>
                <a:lnTo>
                  <a:pt x="360679" y="360679"/>
                </a:lnTo>
                <a:lnTo>
                  <a:pt x="0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127000" y="751839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40">
                <a:moveTo>
                  <a:pt x="0" y="0"/>
                </a:moveTo>
                <a:lnTo>
                  <a:pt x="0" y="12700"/>
                </a:lnTo>
                <a:lnTo>
                  <a:pt x="358139" y="370839"/>
                </a:lnTo>
                <a:lnTo>
                  <a:pt x="370839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7000" y="7416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11502"/>
                </a:lnTo>
                <a:lnTo>
                  <a:pt x="368548" y="381000"/>
                </a:lnTo>
                <a:lnTo>
                  <a:pt x="380999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27000" y="731520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0" y="0"/>
                </a:moveTo>
                <a:lnTo>
                  <a:pt x="0" y="11488"/>
                </a:lnTo>
                <a:lnTo>
                  <a:pt x="378695" y="391159"/>
                </a:lnTo>
                <a:lnTo>
                  <a:pt x="391159" y="391159"/>
                </a:lnTo>
                <a:lnTo>
                  <a:pt x="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27000" y="721360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0" y="0"/>
                </a:moveTo>
                <a:lnTo>
                  <a:pt x="0" y="12700"/>
                </a:lnTo>
                <a:lnTo>
                  <a:pt x="388619" y="401320"/>
                </a:lnTo>
                <a:lnTo>
                  <a:pt x="401319" y="401320"/>
                </a:lnTo>
                <a:lnTo>
                  <a:pt x="0" y="0"/>
                </a:lnTo>
                <a:close/>
              </a:path>
            </a:pathLst>
          </a:custGeom>
          <a:solidFill>
            <a:srgbClr val="FF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27000" y="711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0"/>
                </a:moveTo>
                <a:lnTo>
                  <a:pt x="0" y="12667"/>
                </a:lnTo>
                <a:lnTo>
                  <a:pt x="399843" y="411479"/>
                </a:lnTo>
                <a:lnTo>
                  <a:pt x="411479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27000" y="701039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40">
                <a:moveTo>
                  <a:pt x="0" y="0"/>
                </a:moveTo>
                <a:lnTo>
                  <a:pt x="0" y="11430"/>
                </a:lnTo>
                <a:lnTo>
                  <a:pt x="410210" y="421639"/>
                </a:lnTo>
                <a:lnTo>
                  <a:pt x="421640" y="421639"/>
                </a:lnTo>
                <a:lnTo>
                  <a:pt x="0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700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60" y="0"/>
                </a:moveTo>
                <a:lnTo>
                  <a:pt x="0" y="0"/>
                </a:lnTo>
                <a:lnTo>
                  <a:pt x="0" y="1270"/>
                </a:lnTo>
                <a:lnTo>
                  <a:pt x="420369" y="421639"/>
                </a:lnTo>
                <a:lnTo>
                  <a:pt x="431799" y="42163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35889" y="70103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429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3069" y="421639"/>
                </a:lnTo>
                <a:lnTo>
                  <a:pt x="11429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4732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60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800" y="421639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5748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59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799" y="421639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16764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59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800" y="421639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76598" y="70103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361" y="0"/>
                </a:moveTo>
                <a:lnTo>
                  <a:pt x="0" y="0"/>
                </a:lnTo>
                <a:lnTo>
                  <a:pt x="422726" y="421639"/>
                </a:lnTo>
                <a:lnTo>
                  <a:pt x="433001" y="421639"/>
                </a:lnTo>
                <a:lnTo>
                  <a:pt x="11361" y="0"/>
                </a:lnTo>
                <a:close/>
              </a:path>
            </a:pathLst>
          </a:custGeom>
          <a:solidFill>
            <a:srgbClr val="FF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86771" y="701039"/>
            <a:ext cx="433070" cy="421640"/>
          </a:xfrm>
          <a:custGeom>
            <a:avLst/>
            <a:gdLst/>
            <a:ahLst/>
            <a:cxnLst/>
            <a:rect l="l" t="t" r="r" b="b"/>
            <a:pathLst>
              <a:path w="433070" h="421640">
                <a:moveTo>
                  <a:pt x="11348" y="0"/>
                </a:moveTo>
                <a:lnTo>
                  <a:pt x="0" y="0"/>
                </a:lnTo>
                <a:lnTo>
                  <a:pt x="422726" y="421639"/>
                </a:lnTo>
                <a:lnTo>
                  <a:pt x="432988" y="421639"/>
                </a:lnTo>
                <a:lnTo>
                  <a:pt x="11348" y="0"/>
                </a:lnTo>
                <a:close/>
              </a:path>
            </a:pathLst>
          </a:custGeom>
          <a:solidFill>
            <a:srgbClr val="FF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198025" y="701039"/>
            <a:ext cx="432434" cy="421640"/>
          </a:xfrm>
          <a:custGeom>
            <a:avLst/>
            <a:gdLst/>
            <a:ahLst/>
            <a:cxnLst/>
            <a:rect l="l" t="t" r="r" b="b"/>
            <a:pathLst>
              <a:path w="432434" h="421640">
                <a:moveTo>
                  <a:pt x="11413" y="0"/>
                </a:moveTo>
                <a:lnTo>
                  <a:pt x="0" y="0"/>
                </a:lnTo>
                <a:lnTo>
                  <a:pt x="420553" y="421639"/>
                </a:lnTo>
                <a:lnTo>
                  <a:pt x="431970" y="421639"/>
                </a:lnTo>
                <a:lnTo>
                  <a:pt x="11413" y="0"/>
                </a:lnTo>
                <a:close/>
              </a:path>
            </a:pathLst>
          </a:custGeom>
          <a:solidFill>
            <a:srgbClr val="FF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208280" y="701039"/>
            <a:ext cx="432434" cy="421640"/>
          </a:xfrm>
          <a:custGeom>
            <a:avLst/>
            <a:gdLst/>
            <a:ahLst/>
            <a:cxnLst/>
            <a:rect l="l" t="t" r="r" b="b"/>
            <a:pathLst>
              <a:path w="432434" h="421640">
                <a:moveTo>
                  <a:pt x="11305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862" y="421639"/>
                </a:lnTo>
                <a:lnTo>
                  <a:pt x="11305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18439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59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800" y="421639"/>
                </a:lnTo>
                <a:lnTo>
                  <a:pt x="10159" y="0"/>
                </a:lnTo>
                <a:close/>
              </a:path>
            </a:pathLst>
          </a:custGeom>
          <a:solidFill>
            <a:srgbClr val="FF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2860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60" y="0"/>
                </a:moveTo>
                <a:lnTo>
                  <a:pt x="0" y="0"/>
                </a:lnTo>
                <a:lnTo>
                  <a:pt x="421640" y="421639"/>
                </a:lnTo>
                <a:lnTo>
                  <a:pt x="431800" y="421639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23876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59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799" y="421639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48920" y="701039"/>
            <a:ext cx="431800" cy="421640"/>
          </a:xfrm>
          <a:custGeom>
            <a:avLst/>
            <a:gdLst/>
            <a:ahLst/>
            <a:cxnLst/>
            <a:rect l="l" t="t" r="r" b="b"/>
            <a:pathLst>
              <a:path w="431800" h="421640">
                <a:moveTo>
                  <a:pt x="10160" y="0"/>
                </a:moveTo>
                <a:lnTo>
                  <a:pt x="0" y="0"/>
                </a:lnTo>
                <a:lnTo>
                  <a:pt x="421639" y="421639"/>
                </a:lnTo>
                <a:lnTo>
                  <a:pt x="431800" y="421639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259079" y="701039"/>
            <a:ext cx="427990" cy="421640"/>
          </a:xfrm>
          <a:custGeom>
            <a:avLst/>
            <a:gdLst/>
            <a:ahLst/>
            <a:cxnLst/>
            <a:rect l="l" t="t" r="r" b="b"/>
            <a:pathLst>
              <a:path w="427990" h="421640">
                <a:moveTo>
                  <a:pt x="11430" y="0"/>
                </a:moveTo>
                <a:lnTo>
                  <a:pt x="0" y="0"/>
                </a:lnTo>
                <a:lnTo>
                  <a:pt x="421639" y="421639"/>
                </a:lnTo>
                <a:lnTo>
                  <a:pt x="427989" y="421639"/>
                </a:lnTo>
                <a:lnTo>
                  <a:pt x="427989" y="416560"/>
                </a:lnTo>
                <a:lnTo>
                  <a:pt x="11430" y="0"/>
                </a:lnTo>
                <a:close/>
              </a:path>
            </a:pathLst>
          </a:custGeom>
          <a:solidFill>
            <a:srgbClr val="FF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69239" y="701039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30" h="417830">
                <a:moveTo>
                  <a:pt x="11429" y="0"/>
                </a:moveTo>
                <a:lnTo>
                  <a:pt x="0" y="0"/>
                </a:lnTo>
                <a:lnTo>
                  <a:pt x="417830" y="417830"/>
                </a:lnTo>
                <a:lnTo>
                  <a:pt x="417830" y="406400"/>
                </a:lnTo>
                <a:lnTo>
                  <a:pt x="11429" y="0"/>
                </a:lnTo>
                <a:close/>
              </a:path>
            </a:pathLst>
          </a:custGeom>
          <a:solidFill>
            <a:srgbClr val="F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279400" y="701039"/>
            <a:ext cx="407670" cy="407670"/>
          </a:xfrm>
          <a:custGeom>
            <a:avLst/>
            <a:gdLst/>
            <a:ahLst/>
            <a:cxnLst/>
            <a:rect l="l" t="t" r="r" b="b"/>
            <a:pathLst>
              <a:path w="407670" h="407669">
                <a:moveTo>
                  <a:pt x="12700" y="0"/>
                </a:moveTo>
                <a:lnTo>
                  <a:pt x="0" y="0"/>
                </a:lnTo>
                <a:lnTo>
                  <a:pt x="407670" y="407669"/>
                </a:lnTo>
                <a:lnTo>
                  <a:pt x="407670" y="394969"/>
                </a:lnTo>
                <a:lnTo>
                  <a:pt x="12700" y="0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289560" y="701039"/>
            <a:ext cx="397510" cy="397510"/>
          </a:xfrm>
          <a:custGeom>
            <a:avLst/>
            <a:gdLst/>
            <a:ahLst/>
            <a:cxnLst/>
            <a:rect l="l" t="t" r="r" b="b"/>
            <a:pathLst>
              <a:path w="397509" h="397509">
                <a:moveTo>
                  <a:pt x="12699" y="0"/>
                </a:moveTo>
                <a:lnTo>
                  <a:pt x="0" y="0"/>
                </a:lnTo>
                <a:lnTo>
                  <a:pt x="397509" y="397510"/>
                </a:lnTo>
                <a:lnTo>
                  <a:pt x="397509" y="384810"/>
                </a:lnTo>
                <a:lnTo>
                  <a:pt x="12699" y="0"/>
                </a:lnTo>
                <a:close/>
              </a:path>
            </a:pathLst>
          </a:custGeom>
          <a:solidFill>
            <a:srgbClr val="FF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299720" y="701039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1672" y="0"/>
                </a:moveTo>
                <a:lnTo>
                  <a:pt x="0" y="0"/>
                </a:lnTo>
                <a:lnTo>
                  <a:pt x="387350" y="387350"/>
                </a:lnTo>
                <a:lnTo>
                  <a:pt x="387350" y="374712"/>
                </a:lnTo>
                <a:lnTo>
                  <a:pt x="11672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09879" y="701039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90">
                <a:moveTo>
                  <a:pt x="11685" y="0"/>
                </a:moveTo>
                <a:lnTo>
                  <a:pt x="0" y="0"/>
                </a:lnTo>
                <a:lnTo>
                  <a:pt x="377189" y="377189"/>
                </a:lnTo>
                <a:lnTo>
                  <a:pt x="377189" y="364565"/>
                </a:lnTo>
                <a:lnTo>
                  <a:pt x="11685" y="0"/>
                </a:lnTo>
                <a:close/>
              </a:path>
            </a:pathLst>
          </a:custGeom>
          <a:solidFill>
            <a:srgbClr val="FF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320039" y="70103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30">
                <a:moveTo>
                  <a:pt x="12700" y="0"/>
                </a:moveTo>
                <a:lnTo>
                  <a:pt x="0" y="0"/>
                </a:lnTo>
                <a:lnTo>
                  <a:pt x="367030" y="367030"/>
                </a:lnTo>
                <a:lnTo>
                  <a:pt x="367030" y="354330"/>
                </a:lnTo>
                <a:lnTo>
                  <a:pt x="12700" y="0"/>
                </a:lnTo>
                <a:close/>
              </a:path>
            </a:pathLst>
          </a:custGeom>
          <a:solidFill>
            <a:srgbClr val="FF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30200" y="701039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69">
                <a:moveTo>
                  <a:pt x="12699" y="0"/>
                </a:moveTo>
                <a:lnTo>
                  <a:pt x="0" y="0"/>
                </a:lnTo>
                <a:lnTo>
                  <a:pt x="356870" y="356869"/>
                </a:lnTo>
                <a:lnTo>
                  <a:pt x="356870" y="344169"/>
                </a:lnTo>
                <a:lnTo>
                  <a:pt x="12699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41629" y="701039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40" h="345440">
                <a:moveTo>
                  <a:pt x="11430" y="0"/>
                </a:moveTo>
                <a:lnTo>
                  <a:pt x="0" y="0"/>
                </a:lnTo>
                <a:lnTo>
                  <a:pt x="345440" y="345439"/>
                </a:lnTo>
                <a:lnTo>
                  <a:pt x="345440" y="334010"/>
                </a:lnTo>
                <a:lnTo>
                  <a:pt x="11430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351790" y="701039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1429" y="0"/>
                </a:moveTo>
                <a:lnTo>
                  <a:pt x="0" y="0"/>
                </a:lnTo>
                <a:lnTo>
                  <a:pt x="335280" y="335280"/>
                </a:lnTo>
                <a:lnTo>
                  <a:pt x="335280" y="323850"/>
                </a:lnTo>
                <a:lnTo>
                  <a:pt x="11429" y="0"/>
                </a:lnTo>
                <a:close/>
              </a:path>
            </a:pathLst>
          </a:custGeom>
          <a:solidFill>
            <a:srgbClr val="FF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1950" y="70103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19">
                <a:moveTo>
                  <a:pt x="11430" y="0"/>
                </a:moveTo>
                <a:lnTo>
                  <a:pt x="0" y="0"/>
                </a:lnTo>
                <a:lnTo>
                  <a:pt x="325120" y="325120"/>
                </a:lnTo>
                <a:lnTo>
                  <a:pt x="325120" y="313689"/>
                </a:lnTo>
                <a:lnTo>
                  <a:pt x="11430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372109" y="701039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11429" y="0"/>
                </a:moveTo>
                <a:lnTo>
                  <a:pt x="0" y="0"/>
                </a:lnTo>
                <a:lnTo>
                  <a:pt x="314959" y="314960"/>
                </a:lnTo>
                <a:lnTo>
                  <a:pt x="314959" y="303530"/>
                </a:lnTo>
                <a:lnTo>
                  <a:pt x="11429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382270" y="7010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1429" y="0"/>
                </a:moveTo>
                <a:lnTo>
                  <a:pt x="0" y="0"/>
                </a:lnTo>
                <a:lnTo>
                  <a:pt x="304800" y="304800"/>
                </a:lnTo>
                <a:lnTo>
                  <a:pt x="304800" y="293369"/>
                </a:lnTo>
                <a:lnTo>
                  <a:pt x="11429" y="0"/>
                </a:lnTo>
                <a:close/>
              </a:path>
            </a:pathLst>
          </a:custGeom>
          <a:solidFill>
            <a:srgbClr val="FF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393700" y="701039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10160" y="0"/>
                </a:moveTo>
                <a:lnTo>
                  <a:pt x="0" y="0"/>
                </a:lnTo>
                <a:lnTo>
                  <a:pt x="293370" y="293369"/>
                </a:lnTo>
                <a:lnTo>
                  <a:pt x="293370" y="283210"/>
                </a:lnTo>
                <a:lnTo>
                  <a:pt x="10160" y="0"/>
                </a:lnTo>
                <a:close/>
              </a:path>
            </a:pathLst>
          </a:custGeom>
          <a:solidFill>
            <a:srgbClr val="F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02950" y="701039"/>
            <a:ext cx="284480" cy="283845"/>
          </a:xfrm>
          <a:custGeom>
            <a:avLst/>
            <a:gdLst/>
            <a:ahLst/>
            <a:cxnLst/>
            <a:rect l="l" t="t" r="r" b="b"/>
            <a:pathLst>
              <a:path w="284480" h="283844">
                <a:moveTo>
                  <a:pt x="11069" y="0"/>
                </a:moveTo>
                <a:lnTo>
                  <a:pt x="0" y="0"/>
                </a:lnTo>
                <a:lnTo>
                  <a:pt x="284119" y="283389"/>
                </a:lnTo>
                <a:lnTo>
                  <a:pt x="284119" y="273050"/>
                </a:lnTo>
                <a:lnTo>
                  <a:pt x="11069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13123" y="701039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4">
                <a:moveTo>
                  <a:pt x="11056" y="0"/>
                </a:moveTo>
                <a:lnTo>
                  <a:pt x="0" y="0"/>
                </a:lnTo>
                <a:lnTo>
                  <a:pt x="273946" y="273242"/>
                </a:lnTo>
                <a:lnTo>
                  <a:pt x="273946" y="262889"/>
                </a:lnTo>
                <a:lnTo>
                  <a:pt x="11056" y="0"/>
                </a:lnTo>
                <a:close/>
              </a:path>
            </a:pathLst>
          </a:custGeom>
          <a:solidFill>
            <a:srgbClr val="FF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22909" y="701039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11429" y="0"/>
                </a:moveTo>
                <a:lnTo>
                  <a:pt x="0" y="0"/>
                </a:lnTo>
                <a:lnTo>
                  <a:pt x="264159" y="264160"/>
                </a:lnTo>
                <a:lnTo>
                  <a:pt x="264159" y="252730"/>
                </a:lnTo>
                <a:lnTo>
                  <a:pt x="11429" y="0"/>
                </a:lnTo>
                <a:close/>
              </a:path>
            </a:pathLst>
          </a:custGeom>
          <a:solidFill>
            <a:srgbClr val="FF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34340" y="701039"/>
            <a:ext cx="252730" cy="252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41960" y="1032509"/>
            <a:ext cx="76200" cy="33020"/>
          </a:xfrm>
          <a:custGeom>
            <a:avLst/>
            <a:gdLst/>
            <a:ahLst/>
            <a:cxnLst/>
            <a:rect l="l" t="t" r="r" b="b"/>
            <a:pathLst>
              <a:path w="76200" h="33019">
                <a:moveTo>
                  <a:pt x="76200" y="0"/>
                </a:moveTo>
                <a:lnTo>
                  <a:pt x="39370" y="0"/>
                </a:lnTo>
                <a:lnTo>
                  <a:pt x="35560" y="0"/>
                </a:lnTo>
                <a:lnTo>
                  <a:pt x="0" y="0"/>
                </a:lnTo>
                <a:lnTo>
                  <a:pt x="0" y="33020"/>
                </a:lnTo>
                <a:lnTo>
                  <a:pt x="35560" y="33020"/>
                </a:lnTo>
                <a:lnTo>
                  <a:pt x="39370" y="33020"/>
                </a:lnTo>
                <a:lnTo>
                  <a:pt x="76200" y="3302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5143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5499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5867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6223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65913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6946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7315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7683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8039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8407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8763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91313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94868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9855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102108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0579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09346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1303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16586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20268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2395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2750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3119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13474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3843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41986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145668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4935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5290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5659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6014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163703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67386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171068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7462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7830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81863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8554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189102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192786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196468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20002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20370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207263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21094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214502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218186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221742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22542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2289810" y="1032509"/>
            <a:ext cx="76200" cy="33020"/>
          </a:xfrm>
          <a:custGeom>
            <a:avLst/>
            <a:gdLst/>
            <a:ahLst/>
            <a:cxnLst/>
            <a:rect l="l" t="t" r="r" b="b"/>
            <a:pathLst>
              <a:path w="76200" h="33019">
                <a:moveTo>
                  <a:pt x="76200" y="0"/>
                </a:moveTo>
                <a:lnTo>
                  <a:pt x="40640" y="0"/>
                </a:lnTo>
                <a:lnTo>
                  <a:pt x="36830" y="0"/>
                </a:lnTo>
                <a:lnTo>
                  <a:pt x="0" y="0"/>
                </a:lnTo>
                <a:lnTo>
                  <a:pt x="0" y="33020"/>
                </a:lnTo>
                <a:lnTo>
                  <a:pt x="36830" y="33020"/>
                </a:lnTo>
                <a:lnTo>
                  <a:pt x="40640" y="33020"/>
                </a:lnTo>
                <a:lnTo>
                  <a:pt x="76200" y="33020"/>
                </a:lnTo>
                <a:lnTo>
                  <a:pt x="762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23622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23990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243586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24714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25082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25438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258063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26162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26530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268858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27254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27609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27978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283337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28702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29070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294258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29794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30149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305181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308737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31242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315976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319658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32334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32689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330453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334137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33782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341375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34505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34861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35217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355854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35953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36309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36677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37033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37401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37757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38125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38493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38849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39204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39573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39928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40297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40665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41021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4138930" y="1032509"/>
            <a:ext cx="76200" cy="33020"/>
          </a:xfrm>
          <a:custGeom>
            <a:avLst/>
            <a:gdLst/>
            <a:ahLst/>
            <a:cxnLst/>
            <a:rect l="l" t="t" r="r" b="b"/>
            <a:pathLst>
              <a:path w="76200" h="33019">
                <a:moveTo>
                  <a:pt x="76200" y="0"/>
                </a:moveTo>
                <a:lnTo>
                  <a:pt x="39370" y="0"/>
                </a:lnTo>
                <a:lnTo>
                  <a:pt x="35560" y="0"/>
                </a:lnTo>
                <a:lnTo>
                  <a:pt x="0" y="0"/>
                </a:lnTo>
                <a:lnTo>
                  <a:pt x="0" y="33020"/>
                </a:lnTo>
                <a:lnTo>
                  <a:pt x="35560" y="33020"/>
                </a:lnTo>
                <a:lnTo>
                  <a:pt x="39370" y="33020"/>
                </a:lnTo>
                <a:lnTo>
                  <a:pt x="76200" y="33020"/>
                </a:lnTo>
                <a:lnTo>
                  <a:pt x="762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42113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42468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42837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43205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43561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43929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44284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44653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45008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45377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457327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46101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464565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46824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47180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47548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479044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48272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48641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48996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49364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49720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50088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504444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50812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511682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51536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518922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52260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52616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52984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53352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53708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54076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544322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54800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55156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55524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55892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56248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56603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56972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57327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57696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58064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58420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58788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59143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59512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5986780" y="1032509"/>
            <a:ext cx="76200" cy="33020"/>
          </a:xfrm>
          <a:custGeom>
            <a:avLst/>
            <a:gdLst/>
            <a:ahLst/>
            <a:cxnLst/>
            <a:rect l="l" t="t" r="r" b="b"/>
            <a:pathLst>
              <a:path w="76200" h="33019">
                <a:moveTo>
                  <a:pt x="76200" y="0"/>
                </a:moveTo>
                <a:lnTo>
                  <a:pt x="40640" y="0"/>
                </a:lnTo>
                <a:lnTo>
                  <a:pt x="36830" y="0"/>
                </a:lnTo>
                <a:lnTo>
                  <a:pt x="0" y="0"/>
                </a:lnTo>
                <a:lnTo>
                  <a:pt x="0" y="33020"/>
                </a:lnTo>
                <a:lnTo>
                  <a:pt x="36830" y="33020"/>
                </a:lnTo>
                <a:lnTo>
                  <a:pt x="40640" y="33020"/>
                </a:lnTo>
                <a:lnTo>
                  <a:pt x="76200" y="33020"/>
                </a:lnTo>
                <a:lnTo>
                  <a:pt x="76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60604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60960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613282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61683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620522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624077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62776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631317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63500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638555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64223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64579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649477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65316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656717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66040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66395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66763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67119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67487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678434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68211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685673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68935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692911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69659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70027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70383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70751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711073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714755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718311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72199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72567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72923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73279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736473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74002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743711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74739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750950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75463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758190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761873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76542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76911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772795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77635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780034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7835900" y="1032509"/>
            <a:ext cx="76200" cy="33020"/>
          </a:xfrm>
          <a:custGeom>
            <a:avLst/>
            <a:gdLst/>
            <a:ahLst/>
            <a:cxnLst/>
            <a:rect l="l" t="t" r="r" b="b"/>
            <a:pathLst>
              <a:path w="76200" h="33019">
                <a:moveTo>
                  <a:pt x="76200" y="0"/>
                </a:moveTo>
                <a:lnTo>
                  <a:pt x="39370" y="0"/>
                </a:lnTo>
                <a:lnTo>
                  <a:pt x="36830" y="0"/>
                </a:lnTo>
                <a:lnTo>
                  <a:pt x="0" y="0"/>
                </a:lnTo>
                <a:lnTo>
                  <a:pt x="0" y="33020"/>
                </a:lnTo>
                <a:lnTo>
                  <a:pt x="36830" y="33020"/>
                </a:lnTo>
                <a:lnTo>
                  <a:pt x="39370" y="33020"/>
                </a:lnTo>
                <a:lnTo>
                  <a:pt x="76200" y="33020"/>
                </a:lnTo>
                <a:lnTo>
                  <a:pt x="762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790829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79451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798068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80175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805306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80899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812545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81622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819911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82346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827150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83070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834390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8379459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841629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69" y="0"/>
                </a:moveTo>
                <a:lnTo>
                  <a:pt x="0" y="0"/>
                </a:lnTo>
                <a:lnTo>
                  <a:pt x="0" y="33019"/>
                </a:lnTo>
                <a:lnTo>
                  <a:pt x="39369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845185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8488680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852424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39" y="0"/>
                </a:moveTo>
                <a:lnTo>
                  <a:pt x="0" y="0"/>
                </a:lnTo>
                <a:lnTo>
                  <a:pt x="0" y="33019"/>
                </a:lnTo>
                <a:lnTo>
                  <a:pt x="4063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8561069" y="103251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19">
                <a:moveTo>
                  <a:pt x="39370" y="0"/>
                </a:moveTo>
                <a:lnTo>
                  <a:pt x="0" y="0"/>
                </a:lnTo>
                <a:lnTo>
                  <a:pt x="0" y="33019"/>
                </a:lnTo>
                <a:lnTo>
                  <a:pt x="3937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8596630" y="103251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19">
                <a:moveTo>
                  <a:pt x="40640" y="0"/>
                </a:moveTo>
                <a:lnTo>
                  <a:pt x="0" y="0"/>
                </a:lnTo>
                <a:lnTo>
                  <a:pt x="0" y="33019"/>
                </a:lnTo>
                <a:lnTo>
                  <a:pt x="40640" y="33019"/>
                </a:lnTo>
                <a:lnTo>
                  <a:pt x="4064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8633459" y="1035050"/>
            <a:ext cx="34290" cy="30480"/>
          </a:xfrm>
          <a:custGeom>
            <a:avLst/>
            <a:gdLst/>
            <a:ahLst/>
            <a:cxnLst/>
            <a:rect l="l" t="t" r="r" b="b"/>
            <a:pathLst>
              <a:path w="34290" h="30480">
                <a:moveTo>
                  <a:pt x="0" y="30479"/>
                </a:moveTo>
                <a:lnTo>
                  <a:pt x="0" y="0"/>
                </a:lnTo>
                <a:lnTo>
                  <a:pt x="34290" y="0"/>
                </a:lnTo>
                <a:lnTo>
                  <a:pt x="34290" y="30479"/>
                </a:lnTo>
                <a:lnTo>
                  <a:pt x="0" y="3047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762000" y="242570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31750" y="105282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669" y="308609"/>
            <a:ext cx="43726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80" y="1253490"/>
            <a:ext cx="8092439" cy="253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670" y="6530650"/>
            <a:ext cx="65627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4069" y="6456744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68.png"/><Relationship Id="rId19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41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8.png"/><Relationship Id="rId5" Type="http://schemas.openxmlformats.org/officeDocument/2006/relationships/image" Target="../media/image4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3" Type="http://schemas.openxmlformats.org/officeDocument/2006/relationships/image" Target="../media/image2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5" Type="http://schemas.openxmlformats.org/officeDocument/2006/relationships/image" Target="../media/image4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8.png"/><Relationship Id="rId4" Type="http://schemas.openxmlformats.org/officeDocument/2006/relationships/image" Target="../media/image3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2.png"/><Relationship Id="rId5" Type="http://schemas.openxmlformats.org/officeDocument/2006/relationships/image" Target="../media/image4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3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2.png"/><Relationship Id="rId7" Type="http://schemas.openxmlformats.org/officeDocument/2006/relationships/image" Target="../media/image1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7.png"/><Relationship Id="rId4" Type="http://schemas.openxmlformats.org/officeDocument/2006/relationships/image" Target="../media/image3.png"/><Relationship Id="rId9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2.png"/><Relationship Id="rId5" Type="http://schemas.openxmlformats.org/officeDocument/2006/relationships/image" Target="../media/image4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2.png"/><Relationship Id="rId7" Type="http://schemas.openxmlformats.org/officeDocument/2006/relationships/image" Target="../media/image1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2.png"/><Relationship Id="rId7" Type="http://schemas.openxmlformats.org/officeDocument/2006/relationships/image" Target="../media/image1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9.png"/><Relationship Id="rId4" Type="http://schemas.openxmlformats.org/officeDocument/2006/relationships/image" Target="../media/image3.png"/><Relationship Id="rId9" Type="http://schemas.openxmlformats.org/officeDocument/2006/relationships/image" Target="../media/image19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142875"/>
            <a:ext cx="8580755" cy="1152525"/>
            <a:chOff x="127000" y="142875"/>
            <a:chExt cx="8580755" cy="1152525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5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69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09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69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09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90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40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1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59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4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40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40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40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40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40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40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40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40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4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40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40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40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4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40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40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40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40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40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4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40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40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40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40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40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09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09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49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6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231900" y="165099"/>
              <a:ext cx="237490" cy="819150"/>
            </a:xfrm>
            <a:custGeom>
              <a:avLst/>
              <a:gdLst/>
              <a:ahLst/>
              <a:cxnLst/>
              <a:rect l="l" t="t" r="r" b="b"/>
              <a:pathLst>
                <a:path w="237490" h="819150">
                  <a:moveTo>
                    <a:pt x="128269" y="0"/>
                  </a:moveTo>
                  <a:lnTo>
                    <a:pt x="101600" y="0"/>
                  </a:lnTo>
                  <a:lnTo>
                    <a:pt x="93980" y="3809"/>
                  </a:lnTo>
                  <a:lnTo>
                    <a:pt x="78740" y="8890"/>
                  </a:lnTo>
                  <a:lnTo>
                    <a:pt x="72390" y="12700"/>
                  </a:lnTo>
                  <a:lnTo>
                    <a:pt x="64769" y="17779"/>
                  </a:lnTo>
                  <a:lnTo>
                    <a:pt x="52069" y="27940"/>
                  </a:lnTo>
                  <a:lnTo>
                    <a:pt x="46990" y="35559"/>
                  </a:lnTo>
                  <a:lnTo>
                    <a:pt x="40640" y="41909"/>
                  </a:lnTo>
                  <a:lnTo>
                    <a:pt x="35559" y="49529"/>
                  </a:lnTo>
                  <a:lnTo>
                    <a:pt x="31750" y="57150"/>
                  </a:lnTo>
                  <a:lnTo>
                    <a:pt x="26669" y="66040"/>
                  </a:lnTo>
                  <a:lnTo>
                    <a:pt x="12700" y="104140"/>
                  </a:lnTo>
                  <a:lnTo>
                    <a:pt x="2540" y="154940"/>
                  </a:lnTo>
                  <a:lnTo>
                    <a:pt x="2540" y="165100"/>
                  </a:lnTo>
                  <a:lnTo>
                    <a:pt x="1269" y="190500"/>
                  </a:lnTo>
                  <a:lnTo>
                    <a:pt x="0" y="219710"/>
                  </a:lnTo>
                  <a:lnTo>
                    <a:pt x="0" y="577850"/>
                  </a:lnTo>
                  <a:lnTo>
                    <a:pt x="1269" y="624839"/>
                  </a:lnTo>
                  <a:lnTo>
                    <a:pt x="3809" y="664210"/>
                  </a:lnTo>
                  <a:lnTo>
                    <a:pt x="12700" y="711200"/>
                  </a:lnTo>
                  <a:lnTo>
                    <a:pt x="13969" y="723900"/>
                  </a:lnTo>
                  <a:lnTo>
                    <a:pt x="27940" y="759460"/>
                  </a:lnTo>
                  <a:lnTo>
                    <a:pt x="46990" y="786129"/>
                  </a:lnTo>
                  <a:lnTo>
                    <a:pt x="54609" y="795020"/>
                  </a:lnTo>
                  <a:lnTo>
                    <a:pt x="63500" y="800100"/>
                  </a:lnTo>
                  <a:lnTo>
                    <a:pt x="69850" y="806450"/>
                  </a:lnTo>
                  <a:lnTo>
                    <a:pt x="78740" y="811529"/>
                  </a:lnTo>
                  <a:lnTo>
                    <a:pt x="88900" y="815339"/>
                  </a:lnTo>
                  <a:lnTo>
                    <a:pt x="99059" y="817879"/>
                  </a:lnTo>
                  <a:lnTo>
                    <a:pt x="109219" y="819150"/>
                  </a:lnTo>
                  <a:lnTo>
                    <a:pt x="130809" y="819150"/>
                  </a:lnTo>
                  <a:lnTo>
                    <a:pt x="140969" y="817879"/>
                  </a:lnTo>
                  <a:lnTo>
                    <a:pt x="149859" y="812800"/>
                  </a:lnTo>
                  <a:lnTo>
                    <a:pt x="158750" y="810260"/>
                  </a:lnTo>
                  <a:lnTo>
                    <a:pt x="167640" y="803910"/>
                  </a:lnTo>
                  <a:lnTo>
                    <a:pt x="177800" y="797560"/>
                  </a:lnTo>
                  <a:lnTo>
                    <a:pt x="184150" y="789939"/>
                  </a:lnTo>
                  <a:lnTo>
                    <a:pt x="215900" y="739139"/>
                  </a:lnTo>
                  <a:lnTo>
                    <a:pt x="223519" y="716279"/>
                  </a:lnTo>
                  <a:lnTo>
                    <a:pt x="228600" y="704850"/>
                  </a:lnTo>
                  <a:lnTo>
                    <a:pt x="229869" y="692150"/>
                  </a:lnTo>
                  <a:lnTo>
                    <a:pt x="230447" y="685800"/>
                  </a:lnTo>
                  <a:lnTo>
                    <a:pt x="114300" y="685800"/>
                  </a:lnTo>
                  <a:lnTo>
                    <a:pt x="111759" y="684529"/>
                  </a:lnTo>
                  <a:lnTo>
                    <a:pt x="110490" y="684529"/>
                  </a:lnTo>
                  <a:lnTo>
                    <a:pt x="110490" y="681989"/>
                  </a:lnTo>
                  <a:lnTo>
                    <a:pt x="109219" y="681989"/>
                  </a:lnTo>
                  <a:lnTo>
                    <a:pt x="106680" y="679450"/>
                  </a:lnTo>
                  <a:lnTo>
                    <a:pt x="106680" y="678179"/>
                  </a:lnTo>
                  <a:lnTo>
                    <a:pt x="105409" y="676910"/>
                  </a:lnTo>
                  <a:lnTo>
                    <a:pt x="105409" y="673100"/>
                  </a:lnTo>
                  <a:lnTo>
                    <a:pt x="104140" y="673100"/>
                  </a:lnTo>
                  <a:lnTo>
                    <a:pt x="104140" y="670560"/>
                  </a:lnTo>
                  <a:lnTo>
                    <a:pt x="102869" y="669289"/>
                  </a:lnTo>
                  <a:lnTo>
                    <a:pt x="102869" y="664210"/>
                  </a:lnTo>
                  <a:lnTo>
                    <a:pt x="101600" y="657860"/>
                  </a:lnTo>
                  <a:lnTo>
                    <a:pt x="101600" y="162559"/>
                  </a:lnTo>
                  <a:lnTo>
                    <a:pt x="102869" y="156209"/>
                  </a:lnTo>
                  <a:lnTo>
                    <a:pt x="102869" y="151129"/>
                  </a:lnTo>
                  <a:lnTo>
                    <a:pt x="104140" y="148590"/>
                  </a:lnTo>
                  <a:lnTo>
                    <a:pt x="104140" y="146050"/>
                  </a:lnTo>
                  <a:lnTo>
                    <a:pt x="105409" y="144779"/>
                  </a:lnTo>
                  <a:lnTo>
                    <a:pt x="105409" y="143509"/>
                  </a:lnTo>
                  <a:lnTo>
                    <a:pt x="106680" y="139700"/>
                  </a:lnTo>
                  <a:lnTo>
                    <a:pt x="107950" y="139700"/>
                  </a:lnTo>
                  <a:lnTo>
                    <a:pt x="111759" y="135890"/>
                  </a:lnTo>
                  <a:lnTo>
                    <a:pt x="114300" y="134620"/>
                  </a:lnTo>
                  <a:lnTo>
                    <a:pt x="115569" y="134620"/>
                  </a:lnTo>
                  <a:lnTo>
                    <a:pt x="116840" y="133350"/>
                  </a:lnTo>
                  <a:lnTo>
                    <a:pt x="230678" y="133350"/>
                  </a:lnTo>
                  <a:lnTo>
                    <a:pt x="228600" y="121920"/>
                  </a:lnTo>
                  <a:lnTo>
                    <a:pt x="226059" y="109220"/>
                  </a:lnTo>
                  <a:lnTo>
                    <a:pt x="223519" y="97790"/>
                  </a:lnTo>
                  <a:lnTo>
                    <a:pt x="218440" y="85090"/>
                  </a:lnTo>
                  <a:lnTo>
                    <a:pt x="215900" y="74929"/>
                  </a:lnTo>
                  <a:lnTo>
                    <a:pt x="209550" y="63500"/>
                  </a:lnTo>
                  <a:lnTo>
                    <a:pt x="204469" y="54609"/>
                  </a:lnTo>
                  <a:lnTo>
                    <a:pt x="196850" y="44450"/>
                  </a:lnTo>
                  <a:lnTo>
                    <a:pt x="190500" y="35559"/>
                  </a:lnTo>
                  <a:lnTo>
                    <a:pt x="182880" y="25400"/>
                  </a:lnTo>
                  <a:lnTo>
                    <a:pt x="175259" y="20320"/>
                  </a:lnTo>
                  <a:lnTo>
                    <a:pt x="166369" y="12700"/>
                  </a:lnTo>
                  <a:lnTo>
                    <a:pt x="148590" y="5079"/>
                  </a:lnTo>
                  <a:lnTo>
                    <a:pt x="139700" y="2540"/>
                  </a:lnTo>
                  <a:lnTo>
                    <a:pt x="128269" y="0"/>
                  </a:lnTo>
                  <a:close/>
                </a:path>
                <a:path w="237490" h="819150">
                  <a:moveTo>
                    <a:pt x="237490" y="487679"/>
                  </a:moveTo>
                  <a:lnTo>
                    <a:pt x="137159" y="487679"/>
                  </a:lnTo>
                  <a:lnTo>
                    <a:pt x="137159" y="615950"/>
                  </a:lnTo>
                  <a:lnTo>
                    <a:pt x="135890" y="640079"/>
                  </a:lnTo>
                  <a:lnTo>
                    <a:pt x="135890" y="647700"/>
                  </a:lnTo>
                  <a:lnTo>
                    <a:pt x="134619" y="656589"/>
                  </a:lnTo>
                  <a:lnTo>
                    <a:pt x="134619" y="664210"/>
                  </a:lnTo>
                  <a:lnTo>
                    <a:pt x="133350" y="666750"/>
                  </a:lnTo>
                  <a:lnTo>
                    <a:pt x="133350" y="670560"/>
                  </a:lnTo>
                  <a:lnTo>
                    <a:pt x="132080" y="673100"/>
                  </a:lnTo>
                  <a:lnTo>
                    <a:pt x="130809" y="676910"/>
                  </a:lnTo>
                  <a:lnTo>
                    <a:pt x="130809" y="678179"/>
                  </a:lnTo>
                  <a:lnTo>
                    <a:pt x="129540" y="679450"/>
                  </a:lnTo>
                  <a:lnTo>
                    <a:pt x="129540" y="680720"/>
                  </a:lnTo>
                  <a:lnTo>
                    <a:pt x="128269" y="681989"/>
                  </a:lnTo>
                  <a:lnTo>
                    <a:pt x="127000" y="681989"/>
                  </a:lnTo>
                  <a:lnTo>
                    <a:pt x="127000" y="684529"/>
                  </a:lnTo>
                  <a:lnTo>
                    <a:pt x="124459" y="684529"/>
                  </a:lnTo>
                  <a:lnTo>
                    <a:pt x="123190" y="685800"/>
                  </a:lnTo>
                  <a:lnTo>
                    <a:pt x="230447" y="685800"/>
                  </a:lnTo>
                  <a:lnTo>
                    <a:pt x="231140" y="678179"/>
                  </a:lnTo>
                  <a:lnTo>
                    <a:pt x="233680" y="660400"/>
                  </a:lnTo>
                  <a:lnTo>
                    <a:pt x="234950" y="643889"/>
                  </a:lnTo>
                  <a:lnTo>
                    <a:pt x="236219" y="622300"/>
                  </a:lnTo>
                  <a:lnTo>
                    <a:pt x="237421" y="577850"/>
                  </a:lnTo>
                  <a:lnTo>
                    <a:pt x="237490" y="487679"/>
                  </a:lnTo>
                  <a:close/>
                </a:path>
                <a:path w="237490" h="819150">
                  <a:moveTo>
                    <a:pt x="230678" y="133350"/>
                  </a:moveTo>
                  <a:lnTo>
                    <a:pt x="121919" y="133350"/>
                  </a:lnTo>
                  <a:lnTo>
                    <a:pt x="123190" y="134620"/>
                  </a:lnTo>
                  <a:lnTo>
                    <a:pt x="127000" y="134620"/>
                  </a:lnTo>
                  <a:lnTo>
                    <a:pt x="127000" y="135890"/>
                  </a:lnTo>
                  <a:lnTo>
                    <a:pt x="129540" y="138429"/>
                  </a:lnTo>
                  <a:lnTo>
                    <a:pt x="129540" y="139700"/>
                  </a:lnTo>
                  <a:lnTo>
                    <a:pt x="132080" y="139700"/>
                  </a:lnTo>
                  <a:lnTo>
                    <a:pt x="132080" y="144779"/>
                  </a:lnTo>
                  <a:lnTo>
                    <a:pt x="133350" y="146050"/>
                  </a:lnTo>
                  <a:lnTo>
                    <a:pt x="133350" y="148590"/>
                  </a:lnTo>
                  <a:lnTo>
                    <a:pt x="134619" y="149859"/>
                  </a:lnTo>
                  <a:lnTo>
                    <a:pt x="134619" y="158750"/>
                  </a:lnTo>
                  <a:lnTo>
                    <a:pt x="135890" y="165100"/>
                  </a:lnTo>
                  <a:lnTo>
                    <a:pt x="135890" y="173990"/>
                  </a:lnTo>
                  <a:lnTo>
                    <a:pt x="137159" y="195579"/>
                  </a:lnTo>
                  <a:lnTo>
                    <a:pt x="137159" y="359410"/>
                  </a:lnTo>
                  <a:lnTo>
                    <a:pt x="237490" y="359410"/>
                  </a:lnTo>
                  <a:lnTo>
                    <a:pt x="237490" y="233679"/>
                  </a:lnTo>
                  <a:lnTo>
                    <a:pt x="236219" y="210820"/>
                  </a:lnTo>
                  <a:lnTo>
                    <a:pt x="235024" y="190500"/>
                  </a:lnTo>
                  <a:lnTo>
                    <a:pt x="234950" y="170179"/>
                  </a:lnTo>
                  <a:lnTo>
                    <a:pt x="232409" y="152400"/>
                  </a:lnTo>
                  <a:lnTo>
                    <a:pt x="231140" y="135890"/>
                  </a:lnTo>
                  <a:lnTo>
                    <a:pt x="230678" y="1333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231900" y="165099"/>
              <a:ext cx="238760" cy="819150"/>
            </a:xfrm>
            <a:custGeom>
              <a:avLst/>
              <a:gdLst/>
              <a:ahLst/>
              <a:cxnLst/>
              <a:rect l="l" t="t" r="r" b="b"/>
              <a:pathLst>
                <a:path w="238759" h="819150">
                  <a:moveTo>
                    <a:pt x="238759" y="358139"/>
                  </a:moveTo>
                  <a:lnTo>
                    <a:pt x="137159" y="358139"/>
                  </a:lnTo>
                  <a:lnTo>
                    <a:pt x="137159" y="222250"/>
                  </a:lnTo>
                  <a:lnTo>
                    <a:pt x="137159" y="194310"/>
                  </a:lnTo>
                  <a:lnTo>
                    <a:pt x="137159" y="173990"/>
                  </a:lnTo>
                  <a:lnTo>
                    <a:pt x="135890" y="165100"/>
                  </a:lnTo>
                  <a:lnTo>
                    <a:pt x="135890" y="157479"/>
                  </a:lnTo>
                  <a:lnTo>
                    <a:pt x="134619" y="151129"/>
                  </a:lnTo>
                  <a:lnTo>
                    <a:pt x="134619" y="149859"/>
                  </a:lnTo>
                  <a:lnTo>
                    <a:pt x="134619" y="147320"/>
                  </a:lnTo>
                  <a:lnTo>
                    <a:pt x="133350" y="144779"/>
                  </a:lnTo>
                  <a:lnTo>
                    <a:pt x="133350" y="143509"/>
                  </a:lnTo>
                  <a:lnTo>
                    <a:pt x="133350" y="142240"/>
                  </a:lnTo>
                  <a:lnTo>
                    <a:pt x="132080" y="140970"/>
                  </a:lnTo>
                  <a:lnTo>
                    <a:pt x="130809" y="139700"/>
                  </a:lnTo>
                  <a:lnTo>
                    <a:pt x="130809" y="138429"/>
                  </a:lnTo>
                  <a:lnTo>
                    <a:pt x="129540" y="137159"/>
                  </a:lnTo>
                  <a:lnTo>
                    <a:pt x="128269" y="135890"/>
                  </a:lnTo>
                  <a:lnTo>
                    <a:pt x="127000" y="134620"/>
                  </a:lnTo>
                  <a:lnTo>
                    <a:pt x="125730" y="134620"/>
                  </a:lnTo>
                  <a:lnTo>
                    <a:pt x="124459" y="133350"/>
                  </a:lnTo>
                  <a:lnTo>
                    <a:pt x="123190" y="133350"/>
                  </a:lnTo>
                  <a:lnTo>
                    <a:pt x="119380" y="133350"/>
                  </a:lnTo>
                  <a:lnTo>
                    <a:pt x="116840" y="133350"/>
                  </a:lnTo>
                  <a:lnTo>
                    <a:pt x="115569" y="133350"/>
                  </a:lnTo>
                  <a:lnTo>
                    <a:pt x="114300" y="134620"/>
                  </a:lnTo>
                  <a:lnTo>
                    <a:pt x="113030" y="134620"/>
                  </a:lnTo>
                  <a:lnTo>
                    <a:pt x="111759" y="134620"/>
                  </a:lnTo>
                  <a:lnTo>
                    <a:pt x="110490" y="137159"/>
                  </a:lnTo>
                  <a:lnTo>
                    <a:pt x="109219" y="137159"/>
                  </a:lnTo>
                  <a:lnTo>
                    <a:pt x="109219" y="138429"/>
                  </a:lnTo>
                  <a:lnTo>
                    <a:pt x="107950" y="139700"/>
                  </a:lnTo>
                  <a:lnTo>
                    <a:pt x="106680" y="140970"/>
                  </a:lnTo>
                  <a:lnTo>
                    <a:pt x="106680" y="143509"/>
                  </a:lnTo>
                  <a:lnTo>
                    <a:pt x="105409" y="144779"/>
                  </a:lnTo>
                  <a:lnTo>
                    <a:pt x="105409" y="146050"/>
                  </a:lnTo>
                  <a:lnTo>
                    <a:pt x="104140" y="148590"/>
                  </a:lnTo>
                  <a:lnTo>
                    <a:pt x="104140" y="149859"/>
                  </a:lnTo>
                  <a:lnTo>
                    <a:pt x="102869" y="154940"/>
                  </a:lnTo>
                  <a:lnTo>
                    <a:pt x="102869" y="162559"/>
                  </a:lnTo>
                  <a:lnTo>
                    <a:pt x="102869" y="170179"/>
                  </a:lnTo>
                  <a:lnTo>
                    <a:pt x="101600" y="179070"/>
                  </a:lnTo>
                  <a:lnTo>
                    <a:pt x="101600" y="200660"/>
                  </a:lnTo>
                  <a:lnTo>
                    <a:pt x="100330" y="228600"/>
                  </a:lnTo>
                  <a:lnTo>
                    <a:pt x="100330" y="594360"/>
                  </a:lnTo>
                  <a:lnTo>
                    <a:pt x="101600" y="619760"/>
                  </a:lnTo>
                  <a:lnTo>
                    <a:pt x="101600" y="641350"/>
                  </a:lnTo>
                  <a:lnTo>
                    <a:pt x="102869" y="648970"/>
                  </a:lnTo>
                  <a:lnTo>
                    <a:pt x="102869" y="656589"/>
                  </a:lnTo>
                  <a:lnTo>
                    <a:pt x="102869" y="662939"/>
                  </a:lnTo>
                  <a:lnTo>
                    <a:pt x="104140" y="666750"/>
                  </a:lnTo>
                  <a:lnTo>
                    <a:pt x="104140" y="668020"/>
                  </a:lnTo>
                  <a:lnTo>
                    <a:pt x="104140" y="670560"/>
                  </a:lnTo>
                  <a:lnTo>
                    <a:pt x="105409" y="673100"/>
                  </a:lnTo>
                  <a:lnTo>
                    <a:pt x="105409" y="674370"/>
                  </a:lnTo>
                  <a:lnTo>
                    <a:pt x="106680" y="675639"/>
                  </a:lnTo>
                  <a:lnTo>
                    <a:pt x="106680" y="678179"/>
                  </a:lnTo>
                  <a:lnTo>
                    <a:pt x="107950" y="679450"/>
                  </a:lnTo>
                  <a:lnTo>
                    <a:pt x="109219" y="680720"/>
                  </a:lnTo>
                  <a:lnTo>
                    <a:pt x="110490" y="681989"/>
                  </a:lnTo>
                  <a:lnTo>
                    <a:pt x="111759" y="683260"/>
                  </a:lnTo>
                  <a:lnTo>
                    <a:pt x="113030" y="684529"/>
                  </a:lnTo>
                  <a:lnTo>
                    <a:pt x="114300" y="684529"/>
                  </a:lnTo>
                  <a:lnTo>
                    <a:pt x="116840" y="685800"/>
                  </a:lnTo>
                  <a:lnTo>
                    <a:pt x="119380" y="685800"/>
                  </a:lnTo>
                  <a:lnTo>
                    <a:pt x="120650" y="685800"/>
                  </a:lnTo>
                  <a:lnTo>
                    <a:pt x="121919" y="685800"/>
                  </a:lnTo>
                  <a:lnTo>
                    <a:pt x="123190" y="684529"/>
                  </a:lnTo>
                  <a:lnTo>
                    <a:pt x="124459" y="684529"/>
                  </a:lnTo>
                  <a:lnTo>
                    <a:pt x="125730" y="684529"/>
                  </a:lnTo>
                  <a:lnTo>
                    <a:pt x="127000" y="683260"/>
                  </a:lnTo>
                  <a:lnTo>
                    <a:pt x="127000" y="681989"/>
                  </a:lnTo>
                  <a:lnTo>
                    <a:pt x="128269" y="680720"/>
                  </a:lnTo>
                  <a:lnTo>
                    <a:pt x="129540" y="679450"/>
                  </a:lnTo>
                  <a:lnTo>
                    <a:pt x="130809" y="679450"/>
                  </a:lnTo>
                  <a:lnTo>
                    <a:pt x="130809" y="678179"/>
                  </a:lnTo>
                  <a:lnTo>
                    <a:pt x="132080" y="675639"/>
                  </a:lnTo>
                  <a:lnTo>
                    <a:pt x="132080" y="674370"/>
                  </a:lnTo>
                  <a:lnTo>
                    <a:pt x="133350" y="673100"/>
                  </a:lnTo>
                  <a:lnTo>
                    <a:pt x="133350" y="670560"/>
                  </a:lnTo>
                  <a:lnTo>
                    <a:pt x="133350" y="668020"/>
                  </a:lnTo>
                  <a:lnTo>
                    <a:pt x="134619" y="666750"/>
                  </a:lnTo>
                  <a:lnTo>
                    <a:pt x="134619" y="662939"/>
                  </a:lnTo>
                  <a:lnTo>
                    <a:pt x="135890" y="656589"/>
                  </a:lnTo>
                  <a:lnTo>
                    <a:pt x="135890" y="648970"/>
                  </a:lnTo>
                  <a:lnTo>
                    <a:pt x="137159" y="638810"/>
                  </a:lnTo>
                  <a:lnTo>
                    <a:pt x="137159" y="615950"/>
                  </a:lnTo>
                  <a:lnTo>
                    <a:pt x="137159" y="586739"/>
                  </a:lnTo>
                  <a:lnTo>
                    <a:pt x="137159" y="487679"/>
                  </a:lnTo>
                  <a:lnTo>
                    <a:pt x="238759" y="487679"/>
                  </a:lnTo>
                  <a:lnTo>
                    <a:pt x="238759" y="518160"/>
                  </a:lnTo>
                  <a:lnTo>
                    <a:pt x="238759" y="575310"/>
                  </a:lnTo>
                  <a:lnTo>
                    <a:pt x="236219" y="622300"/>
                  </a:lnTo>
                  <a:lnTo>
                    <a:pt x="233680" y="661670"/>
                  </a:lnTo>
                  <a:lnTo>
                    <a:pt x="229869" y="690879"/>
                  </a:lnTo>
                  <a:lnTo>
                    <a:pt x="227330" y="703579"/>
                  </a:lnTo>
                  <a:lnTo>
                    <a:pt x="224790" y="716279"/>
                  </a:lnTo>
                  <a:lnTo>
                    <a:pt x="220980" y="727710"/>
                  </a:lnTo>
                  <a:lnTo>
                    <a:pt x="215900" y="739139"/>
                  </a:lnTo>
                  <a:lnTo>
                    <a:pt x="210819" y="749300"/>
                  </a:lnTo>
                  <a:lnTo>
                    <a:pt x="205740" y="760729"/>
                  </a:lnTo>
                  <a:lnTo>
                    <a:pt x="199390" y="770889"/>
                  </a:lnTo>
                  <a:lnTo>
                    <a:pt x="191769" y="779779"/>
                  </a:lnTo>
                  <a:lnTo>
                    <a:pt x="184150" y="788670"/>
                  </a:lnTo>
                  <a:lnTo>
                    <a:pt x="151130" y="812800"/>
                  </a:lnTo>
                  <a:lnTo>
                    <a:pt x="130809" y="817879"/>
                  </a:lnTo>
                  <a:lnTo>
                    <a:pt x="120650" y="819150"/>
                  </a:lnTo>
                  <a:lnTo>
                    <a:pt x="109219" y="817879"/>
                  </a:lnTo>
                  <a:lnTo>
                    <a:pt x="99059" y="816610"/>
                  </a:lnTo>
                  <a:lnTo>
                    <a:pt x="88900" y="814070"/>
                  </a:lnTo>
                  <a:lnTo>
                    <a:pt x="80009" y="810260"/>
                  </a:lnTo>
                  <a:lnTo>
                    <a:pt x="71119" y="806450"/>
                  </a:lnTo>
                  <a:lnTo>
                    <a:pt x="40640" y="778510"/>
                  </a:lnTo>
                  <a:lnTo>
                    <a:pt x="34290" y="768350"/>
                  </a:lnTo>
                  <a:lnTo>
                    <a:pt x="27940" y="758189"/>
                  </a:lnTo>
                  <a:lnTo>
                    <a:pt x="11430" y="709929"/>
                  </a:lnTo>
                  <a:lnTo>
                    <a:pt x="5080" y="664210"/>
                  </a:lnTo>
                  <a:lnTo>
                    <a:pt x="2540" y="624839"/>
                  </a:lnTo>
                  <a:lnTo>
                    <a:pt x="0" y="577850"/>
                  </a:lnTo>
                  <a:lnTo>
                    <a:pt x="0" y="523239"/>
                  </a:lnTo>
                  <a:lnTo>
                    <a:pt x="0" y="293370"/>
                  </a:lnTo>
                  <a:lnTo>
                    <a:pt x="0" y="254000"/>
                  </a:lnTo>
                  <a:lnTo>
                    <a:pt x="0" y="218439"/>
                  </a:lnTo>
                  <a:lnTo>
                    <a:pt x="1269" y="189229"/>
                  </a:lnTo>
                  <a:lnTo>
                    <a:pt x="2540" y="166370"/>
                  </a:lnTo>
                  <a:lnTo>
                    <a:pt x="3809" y="154940"/>
                  </a:lnTo>
                  <a:lnTo>
                    <a:pt x="5080" y="144779"/>
                  </a:lnTo>
                  <a:lnTo>
                    <a:pt x="6350" y="134620"/>
                  </a:lnTo>
                  <a:lnTo>
                    <a:pt x="8890" y="124459"/>
                  </a:lnTo>
                  <a:lnTo>
                    <a:pt x="10159" y="114300"/>
                  </a:lnTo>
                  <a:lnTo>
                    <a:pt x="13969" y="104140"/>
                  </a:lnTo>
                  <a:lnTo>
                    <a:pt x="16509" y="93979"/>
                  </a:lnTo>
                  <a:lnTo>
                    <a:pt x="20319" y="83820"/>
                  </a:lnTo>
                  <a:lnTo>
                    <a:pt x="22859" y="74929"/>
                  </a:lnTo>
                  <a:lnTo>
                    <a:pt x="27940" y="64770"/>
                  </a:lnTo>
                  <a:lnTo>
                    <a:pt x="31750" y="57150"/>
                  </a:lnTo>
                  <a:lnTo>
                    <a:pt x="36830" y="49529"/>
                  </a:lnTo>
                  <a:lnTo>
                    <a:pt x="41909" y="41909"/>
                  </a:lnTo>
                  <a:lnTo>
                    <a:pt x="46990" y="34290"/>
                  </a:lnTo>
                  <a:lnTo>
                    <a:pt x="53340" y="27940"/>
                  </a:lnTo>
                  <a:lnTo>
                    <a:pt x="59690" y="21590"/>
                  </a:lnTo>
                  <a:lnTo>
                    <a:pt x="66040" y="16509"/>
                  </a:lnTo>
                  <a:lnTo>
                    <a:pt x="72390" y="11429"/>
                  </a:lnTo>
                  <a:lnTo>
                    <a:pt x="80009" y="8890"/>
                  </a:lnTo>
                  <a:lnTo>
                    <a:pt x="86359" y="5079"/>
                  </a:lnTo>
                  <a:lnTo>
                    <a:pt x="93980" y="2540"/>
                  </a:lnTo>
                  <a:lnTo>
                    <a:pt x="101600" y="1270"/>
                  </a:lnTo>
                  <a:lnTo>
                    <a:pt x="109219" y="0"/>
                  </a:lnTo>
                  <a:lnTo>
                    <a:pt x="118109" y="0"/>
                  </a:lnTo>
                  <a:lnTo>
                    <a:pt x="128269" y="0"/>
                  </a:lnTo>
                  <a:lnTo>
                    <a:pt x="138430" y="2540"/>
                  </a:lnTo>
                  <a:lnTo>
                    <a:pt x="175259" y="19050"/>
                  </a:lnTo>
                  <a:lnTo>
                    <a:pt x="204469" y="53340"/>
                  </a:lnTo>
                  <a:lnTo>
                    <a:pt x="210819" y="63500"/>
                  </a:lnTo>
                  <a:lnTo>
                    <a:pt x="215900" y="73659"/>
                  </a:lnTo>
                  <a:lnTo>
                    <a:pt x="219709" y="85090"/>
                  </a:lnTo>
                  <a:lnTo>
                    <a:pt x="223519" y="97790"/>
                  </a:lnTo>
                  <a:lnTo>
                    <a:pt x="227330" y="109220"/>
                  </a:lnTo>
                  <a:lnTo>
                    <a:pt x="229869" y="121920"/>
                  </a:lnTo>
                  <a:lnTo>
                    <a:pt x="231140" y="135890"/>
                  </a:lnTo>
                  <a:lnTo>
                    <a:pt x="233680" y="151129"/>
                  </a:lnTo>
                  <a:lnTo>
                    <a:pt x="234950" y="168909"/>
                  </a:lnTo>
                  <a:lnTo>
                    <a:pt x="236219" y="189229"/>
                  </a:lnTo>
                  <a:lnTo>
                    <a:pt x="237490" y="209550"/>
                  </a:lnTo>
                  <a:lnTo>
                    <a:pt x="237490" y="232410"/>
                  </a:lnTo>
                  <a:lnTo>
                    <a:pt x="238759" y="284479"/>
                  </a:lnTo>
                  <a:lnTo>
                    <a:pt x="238759" y="35813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503680" y="181609"/>
              <a:ext cx="223520" cy="786130"/>
            </a:xfrm>
            <a:custGeom>
              <a:avLst/>
              <a:gdLst/>
              <a:ahLst/>
              <a:cxnLst/>
              <a:rect l="l" t="t" r="r" b="b"/>
              <a:pathLst>
                <a:path w="223519" h="786130">
                  <a:moveTo>
                    <a:pt x="9651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96519" y="786130"/>
                  </a:lnTo>
                  <a:lnTo>
                    <a:pt x="96519" y="285750"/>
                  </a:lnTo>
                  <a:lnTo>
                    <a:pt x="97789" y="275590"/>
                  </a:lnTo>
                  <a:lnTo>
                    <a:pt x="97789" y="270510"/>
                  </a:lnTo>
                  <a:lnTo>
                    <a:pt x="99059" y="262890"/>
                  </a:lnTo>
                  <a:lnTo>
                    <a:pt x="99059" y="260350"/>
                  </a:lnTo>
                  <a:lnTo>
                    <a:pt x="100329" y="257810"/>
                  </a:lnTo>
                  <a:lnTo>
                    <a:pt x="100329" y="254000"/>
                  </a:lnTo>
                  <a:lnTo>
                    <a:pt x="101600" y="252730"/>
                  </a:lnTo>
                  <a:lnTo>
                    <a:pt x="101600" y="250190"/>
                  </a:lnTo>
                  <a:lnTo>
                    <a:pt x="102869" y="250190"/>
                  </a:lnTo>
                  <a:lnTo>
                    <a:pt x="104139" y="247650"/>
                  </a:lnTo>
                  <a:lnTo>
                    <a:pt x="105409" y="247650"/>
                  </a:lnTo>
                  <a:lnTo>
                    <a:pt x="105409" y="246380"/>
                  </a:lnTo>
                  <a:lnTo>
                    <a:pt x="106679" y="246380"/>
                  </a:lnTo>
                  <a:lnTo>
                    <a:pt x="109219" y="245110"/>
                  </a:lnTo>
                  <a:lnTo>
                    <a:pt x="223519" y="245110"/>
                  </a:lnTo>
                  <a:lnTo>
                    <a:pt x="223519" y="237490"/>
                  </a:lnTo>
                  <a:lnTo>
                    <a:pt x="220980" y="224790"/>
                  </a:lnTo>
                  <a:lnTo>
                    <a:pt x="219709" y="217170"/>
                  </a:lnTo>
                  <a:lnTo>
                    <a:pt x="219709" y="212090"/>
                  </a:lnTo>
                  <a:lnTo>
                    <a:pt x="218439" y="208280"/>
                  </a:lnTo>
                  <a:lnTo>
                    <a:pt x="218439" y="204470"/>
                  </a:lnTo>
                  <a:lnTo>
                    <a:pt x="217169" y="199390"/>
                  </a:lnTo>
                  <a:lnTo>
                    <a:pt x="215900" y="196850"/>
                  </a:lnTo>
                  <a:lnTo>
                    <a:pt x="214630" y="191770"/>
                  </a:lnTo>
                  <a:lnTo>
                    <a:pt x="212089" y="185420"/>
                  </a:lnTo>
                  <a:lnTo>
                    <a:pt x="210819" y="177800"/>
                  </a:lnTo>
                  <a:lnTo>
                    <a:pt x="209973" y="176530"/>
                  </a:lnTo>
                  <a:lnTo>
                    <a:pt x="96519" y="176530"/>
                  </a:lnTo>
                  <a:lnTo>
                    <a:pt x="96519" y="0"/>
                  </a:lnTo>
                  <a:close/>
                </a:path>
                <a:path w="223519" h="786130">
                  <a:moveTo>
                    <a:pt x="223519" y="245110"/>
                  </a:moveTo>
                  <a:lnTo>
                    <a:pt x="115569" y="245110"/>
                  </a:lnTo>
                  <a:lnTo>
                    <a:pt x="116839" y="246380"/>
                  </a:lnTo>
                  <a:lnTo>
                    <a:pt x="118109" y="246380"/>
                  </a:lnTo>
                  <a:lnTo>
                    <a:pt x="118109" y="247650"/>
                  </a:lnTo>
                  <a:lnTo>
                    <a:pt x="119379" y="248920"/>
                  </a:lnTo>
                  <a:lnTo>
                    <a:pt x="121919" y="250190"/>
                  </a:lnTo>
                  <a:lnTo>
                    <a:pt x="121919" y="255270"/>
                  </a:lnTo>
                  <a:lnTo>
                    <a:pt x="123189" y="256540"/>
                  </a:lnTo>
                  <a:lnTo>
                    <a:pt x="123189" y="257810"/>
                  </a:lnTo>
                  <a:lnTo>
                    <a:pt x="124459" y="260350"/>
                  </a:lnTo>
                  <a:lnTo>
                    <a:pt x="124459" y="270510"/>
                  </a:lnTo>
                  <a:lnTo>
                    <a:pt x="125730" y="278130"/>
                  </a:lnTo>
                  <a:lnTo>
                    <a:pt x="125730" y="285750"/>
                  </a:lnTo>
                  <a:lnTo>
                    <a:pt x="127000" y="307340"/>
                  </a:lnTo>
                  <a:lnTo>
                    <a:pt x="127000" y="786130"/>
                  </a:lnTo>
                  <a:lnTo>
                    <a:pt x="223519" y="786130"/>
                  </a:lnTo>
                  <a:lnTo>
                    <a:pt x="223519" y="245110"/>
                  </a:lnTo>
                  <a:close/>
                </a:path>
                <a:path w="223519" h="786130">
                  <a:moveTo>
                    <a:pt x="154939" y="129540"/>
                  </a:moveTo>
                  <a:lnTo>
                    <a:pt x="151130" y="129540"/>
                  </a:lnTo>
                  <a:lnTo>
                    <a:pt x="147319" y="130810"/>
                  </a:lnTo>
                  <a:lnTo>
                    <a:pt x="142239" y="132080"/>
                  </a:lnTo>
                  <a:lnTo>
                    <a:pt x="130809" y="135890"/>
                  </a:lnTo>
                  <a:lnTo>
                    <a:pt x="127000" y="138430"/>
                  </a:lnTo>
                  <a:lnTo>
                    <a:pt x="123189" y="142240"/>
                  </a:lnTo>
                  <a:lnTo>
                    <a:pt x="119379" y="144780"/>
                  </a:lnTo>
                  <a:lnTo>
                    <a:pt x="116839" y="148590"/>
                  </a:lnTo>
                  <a:lnTo>
                    <a:pt x="109219" y="156210"/>
                  </a:lnTo>
                  <a:lnTo>
                    <a:pt x="105409" y="161290"/>
                  </a:lnTo>
                  <a:lnTo>
                    <a:pt x="102869" y="165100"/>
                  </a:lnTo>
                  <a:lnTo>
                    <a:pt x="99059" y="170180"/>
                  </a:lnTo>
                  <a:lnTo>
                    <a:pt x="96519" y="176530"/>
                  </a:lnTo>
                  <a:lnTo>
                    <a:pt x="209973" y="176530"/>
                  </a:lnTo>
                  <a:lnTo>
                    <a:pt x="205739" y="170180"/>
                  </a:lnTo>
                  <a:lnTo>
                    <a:pt x="201930" y="161290"/>
                  </a:lnTo>
                  <a:lnTo>
                    <a:pt x="198119" y="156210"/>
                  </a:lnTo>
                  <a:lnTo>
                    <a:pt x="193039" y="151130"/>
                  </a:lnTo>
                  <a:lnTo>
                    <a:pt x="189230" y="144780"/>
                  </a:lnTo>
                  <a:lnTo>
                    <a:pt x="185419" y="139700"/>
                  </a:lnTo>
                  <a:lnTo>
                    <a:pt x="172719" y="133350"/>
                  </a:lnTo>
                  <a:lnTo>
                    <a:pt x="167639" y="132080"/>
                  </a:lnTo>
                  <a:lnTo>
                    <a:pt x="154939" y="12954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503680" y="180339"/>
              <a:ext cx="224790" cy="787400"/>
            </a:xfrm>
            <a:custGeom>
              <a:avLst/>
              <a:gdLst/>
              <a:ahLst/>
              <a:cxnLst/>
              <a:rect l="l" t="t" r="r" b="b"/>
              <a:pathLst>
                <a:path w="224789" h="787400">
                  <a:moveTo>
                    <a:pt x="96519" y="0"/>
                  </a:moveTo>
                  <a:lnTo>
                    <a:pt x="96519" y="177799"/>
                  </a:lnTo>
                  <a:lnTo>
                    <a:pt x="100329" y="171450"/>
                  </a:lnTo>
                  <a:lnTo>
                    <a:pt x="102869" y="166369"/>
                  </a:lnTo>
                  <a:lnTo>
                    <a:pt x="106679" y="161289"/>
                  </a:lnTo>
                  <a:lnTo>
                    <a:pt x="110489" y="157479"/>
                  </a:lnTo>
                  <a:lnTo>
                    <a:pt x="113029" y="152400"/>
                  </a:lnTo>
                  <a:lnTo>
                    <a:pt x="116839" y="148589"/>
                  </a:lnTo>
                  <a:lnTo>
                    <a:pt x="120650" y="146050"/>
                  </a:lnTo>
                  <a:lnTo>
                    <a:pt x="124459" y="142239"/>
                  </a:lnTo>
                  <a:lnTo>
                    <a:pt x="128269" y="139700"/>
                  </a:lnTo>
                  <a:lnTo>
                    <a:pt x="130809" y="137159"/>
                  </a:lnTo>
                  <a:lnTo>
                    <a:pt x="134619" y="134619"/>
                  </a:lnTo>
                  <a:lnTo>
                    <a:pt x="138430" y="133350"/>
                  </a:lnTo>
                  <a:lnTo>
                    <a:pt x="143509" y="132079"/>
                  </a:lnTo>
                  <a:lnTo>
                    <a:pt x="147319" y="130809"/>
                  </a:lnTo>
                  <a:lnTo>
                    <a:pt x="151130" y="130809"/>
                  </a:lnTo>
                  <a:lnTo>
                    <a:pt x="154939" y="130809"/>
                  </a:lnTo>
                  <a:lnTo>
                    <a:pt x="161289" y="130809"/>
                  </a:lnTo>
                  <a:lnTo>
                    <a:pt x="167639" y="132079"/>
                  </a:lnTo>
                  <a:lnTo>
                    <a:pt x="173989" y="134619"/>
                  </a:lnTo>
                  <a:lnTo>
                    <a:pt x="179069" y="137159"/>
                  </a:lnTo>
                  <a:lnTo>
                    <a:pt x="184150" y="140969"/>
                  </a:lnTo>
                  <a:lnTo>
                    <a:pt x="189230" y="146050"/>
                  </a:lnTo>
                  <a:lnTo>
                    <a:pt x="194309" y="151129"/>
                  </a:lnTo>
                  <a:lnTo>
                    <a:pt x="213359" y="185419"/>
                  </a:lnTo>
                  <a:lnTo>
                    <a:pt x="215900" y="193039"/>
                  </a:lnTo>
                  <a:lnTo>
                    <a:pt x="217169" y="196849"/>
                  </a:lnTo>
                  <a:lnTo>
                    <a:pt x="218439" y="200659"/>
                  </a:lnTo>
                  <a:lnTo>
                    <a:pt x="218439" y="204469"/>
                  </a:lnTo>
                  <a:lnTo>
                    <a:pt x="219709" y="209549"/>
                  </a:lnTo>
                  <a:lnTo>
                    <a:pt x="220980" y="213359"/>
                  </a:lnTo>
                  <a:lnTo>
                    <a:pt x="220980" y="217169"/>
                  </a:lnTo>
                  <a:lnTo>
                    <a:pt x="220980" y="227329"/>
                  </a:lnTo>
                  <a:lnTo>
                    <a:pt x="222250" y="237489"/>
                  </a:lnTo>
                  <a:lnTo>
                    <a:pt x="223519" y="265429"/>
                  </a:lnTo>
                  <a:lnTo>
                    <a:pt x="224789" y="300989"/>
                  </a:lnTo>
                  <a:lnTo>
                    <a:pt x="224789" y="342899"/>
                  </a:lnTo>
                  <a:lnTo>
                    <a:pt x="224789" y="787399"/>
                  </a:lnTo>
                  <a:lnTo>
                    <a:pt x="127000" y="787399"/>
                  </a:lnTo>
                  <a:lnTo>
                    <a:pt x="127000" y="334009"/>
                  </a:lnTo>
                  <a:lnTo>
                    <a:pt x="127000" y="307339"/>
                  </a:lnTo>
                  <a:lnTo>
                    <a:pt x="127000" y="287019"/>
                  </a:lnTo>
                  <a:lnTo>
                    <a:pt x="127000" y="278129"/>
                  </a:lnTo>
                  <a:lnTo>
                    <a:pt x="125730" y="271779"/>
                  </a:lnTo>
                  <a:lnTo>
                    <a:pt x="125730" y="265429"/>
                  </a:lnTo>
                  <a:lnTo>
                    <a:pt x="124459" y="262889"/>
                  </a:lnTo>
                  <a:lnTo>
                    <a:pt x="124459" y="261619"/>
                  </a:lnTo>
                  <a:lnTo>
                    <a:pt x="124459" y="259079"/>
                  </a:lnTo>
                  <a:lnTo>
                    <a:pt x="124459" y="257809"/>
                  </a:lnTo>
                  <a:lnTo>
                    <a:pt x="123189" y="256539"/>
                  </a:lnTo>
                  <a:lnTo>
                    <a:pt x="123189" y="253999"/>
                  </a:lnTo>
                  <a:lnTo>
                    <a:pt x="121919" y="252729"/>
                  </a:lnTo>
                  <a:lnTo>
                    <a:pt x="121919" y="251459"/>
                  </a:lnTo>
                  <a:lnTo>
                    <a:pt x="120650" y="250189"/>
                  </a:lnTo>
                  <a:lnTo>
                    <a:pt x="120650" y="248919"/>
                  </a:lnTo>
                  <a:lnTo>
                    <a:pt x="119379" y="247649"/>
                  </a:lnTo>
                  <a:lnTo>
                    <a:pt x="118109" y="247649"/>
                  </a:lnTo>
                  <a:lnTo>
                    <a:pt x="116839" y="246379"/>
                  </a:lnTo>
                  <a:lnTo>
                    <a:pt x="115569" y="246379"/>
                  </a:lnTo>
                  <a:lnTo>
                    <a:pt x="114300" y="245109"/>
                  </a:lnTo>
                  <a:lnTo>
                    <a:pt x="113029" y="245109"/>
                  </a:lnTo>
                  <a:lnTo>
                    <a:pt x="111759" y="245109"/>
                  </a:lnTo>
                  <a:lnTo>
                    <a:pt x="110489" y="245109"/>
                  </a:lnTo>
                  <a:lnTo>
                    <a:pt x="109219" y="246379"/>
                  </a:lnTo>
                  <a:lnTo>
                    <a:pt x="107950" y="246379"/>
                  </a:lnTo>
                  <a:lnTo>
                    <a:pt x="106679" y="247649"/>
                  </a:lnTo>
                  <a:lnTo>
                    <a:pt x="105409" y="247649"/>
                  </a:lnTo>
                  <a:lnTo>
                    <a:pt x="105409" y="248919"/>
                  </a:lnTo>
                  <a:lnTo>
                    <a:pt x="104139" y="250189"/>
                  </a:lnTo>
                  <a:lnTo>
                    <a:pt x="102869" y="251459"/>
                  </a:lnTo>
                  <a:lnTo>
                    <a:pt x="102869" y="252729"/>
                  </a:lnTo>
                  <a:lnTo>
                    <a:pt x="101600" y="253999"/>
                  </a:lnTo>
                  <a:lnTo>
                    <a:pt x="101600" y="255269"/>
                  </a:lnTo>
                  <a:lnTo>
                    <a:pt x="100329" y="257809"/>
                  </a:lnTo>
                  <a:lnTo>
                    <a:pt x="100329" y="259079"/>
                  </a:lnTo>
                  <a:lnTo>
                    <a:pt x="100329" y="261619"/>
                  </a:lnTo>
                  <a:lnTo>
                    <a:pt x="100329" y="262889"/>
                  </a:lnTo>
                  <a:lnTo>
                    <a:pt x="99059" y="265429"/>
                  </a:lnTo>
                  <a:lnTo>
                    <a:pt x="99059" y="271779"/>
                  </a:lnTo>
                  <a:lnTo>
                    <a:pt x="97789" y="278129"/>
                  </a:lnTo>
                  <a:lnTo>
                    <a:pt x="97789" y="285749"/>
                  </a:lnTo>
                  <a:lnTo>
                    <a:pt x="97789" y="304799"/>
                  </a:lnTo>
                  <a:lnTo>
                    <a:pt x="96519" y="326389"/>
                  </a:lnTo>
                  <a:lnTo>
                    <a:pt x="96519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651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756410" y="311150"/>
              <a:ext cx="219710" cy="669290"/>
            </a:xfrm>
            <a:custGeom>
              <a:avLst/>
              <a:gdLst/>
              <a:ahLst/>
              <a:cxnLst/>
              <a:rect l="l" t="t" r="r" b="b"/>
              <a:pathLst>
                <a:path w="219710" h="669290">
                  <a:moveTo>
                    <a:pt x="73659" y="666750"/>
                  </a:moveTo>
                  <a:lnTo>
                    <a:pt x="62229" y="666750"/>
                  </a:lnTo>
                  <a:lnTo>
                    <a:pt x="68579" y="669289"/>
                  </a:lnTo>
                  <a:lnTo>
                    <a:pt x="73659" y="666750"/>
                  </a:lnTo>
                  <a:close/>
                </a:path>
                <a:path w="219710" h="669290">
                  <a:moveTo>
                    <a:pt x="213359" y="115570"/>
                  </a:moveTo>
                  <a:lnTo>
                    <a:pt x="110489" y="115570"/>
                  </a:lnTo>
                  <a:lnTo>
                    <a:pt x="113029" y="118110"/>
                  </a:lnTo>
                  <a:lnTo>
                    <a:pt x="114300" y="120650"/>
                  </a:lnTo>
                  <a:lnTo>
                    <a:pt x="115569" y="120650"/>
                  </a:lnTo>
                  <a:lnTo>
                    <a:pt x="116839" y="123189"/>
                  </a:lnTo>
                  <a:lnTo>
                    <a:pt x="116839" y="127000"/>
                  </a:lnTo>
                  <a:lnTo>
                    <a:pt x="118109" y="128270"/>
                  </a:lnTo>
                  <a:lnTo>
                    <a:pt x="118109" y="129539"/>
                  </a:lnTo>
                  <a:lnTo>
                    <a:pt x="119379" y="132079"/>
                  </a:lnTo>
                  <a:lnTo>
                    <a:pt x="119379" y="133350"/>
                  </a:lnTo>
                  <a:lnTo>
                    <a:pt x="120650" y="140970"/>
                  </a:lnTo>
                  <a:lnTo>
                    <a:pt x="120650" y="146050"/>
                  </a:lnTo>
                  <a:lnTo>
                    <a:pt x="123189" y="153670"/>
                  </a:lnTo>
                  <a:lnTo>
                    <a:pt x="123189" y="228600"/>
                  </a:lnTo>
                  <a:lnTo>
                    <a:pt x="120650" y="234950"/>
                  </a:lnTo>
                  <a:lnTo>
                    <a:pt x="120650" y="241300"/>
                  </a:lnTo>
                  <a:lnTo>
                    <a:pt x="119379" y="246379"/>
                  </a:lnTo>
                  <a:lnTo>
                    <a:pt x="119379" y="250189"/>
                  </a:lnTo>
                  <a:lnTo>
                    <a:pt x="118109" y="250189"/>
                  </a:lnTo>
                  <a:lnTo>
                    <a:pt x="118109" y="251460"/>
                  </a:lnTo>
                  <a:lnTo>
                    <a:pt x="116839" y="252729"/>
                  </a:lnTo>
                  <a:lnTo>
                    <a:pt x="114300" y="257810"/>
                  </a:lnTo>
                  <a:lnTo>
                    <a:pt x="110489" y="262889"/>
                  </a:lnTo>
                  <a:lnTo>
                    <a:pt x="104139" y="269239"/>
                  </a:lnTo>
                  <a:lnTo>
                    <a:pt x="88900" y="283210"/>
                  </a:lnTo>
                  <a:lnTo>
                    <a:pt x="67309" y="300989"/>
                  </a:lnTo>
                  <a:lnTo>
                    <a:pt x="48259" y="317500"/>
                  </a:lnTo>
                  <a:lnTo>
                    <a:pt x="39369" y="323850"/>
                  </a:lnTo>
                  <a:lnTo>
                    <a:pt x="31750" y="334010"/>
                  </a:lnTo>
                  <a:lnTo>
                    <a:pt x="25400" y="340360"/>
                  </a:lnTo>
                  <a:lnTo>
                    <a:pt x="19050" y="347979"/>
                  </a:lnTo>
                  <a:lnTo>
                    <a:pt x="15239" y="355600"/>
                  </a:lnTo>
                  <a:lnTo>
                    <a:pt x="12700" y="358139"/>
                  </a:lnTo>
                  <a:lnTo>
                    <a:pt x="8889" y="369570"/>
                  </a:lnTo>
                  <a:lnTo>
                    <a:pt x="8889" y="373379"/>
                  </a:lnTo>
                  <a:lnTo>
                    <a:pt x="6350" y="377189"/>
                  </a:lnTo>
                  <a:lnTo>
                    <a:pt x="6350" y="382270"/>
                  </a:lnTo>
                  <a:lnTo>
                    <a:pt x="5079" y="387350"/>
                  </a:lnTo>
                  <a:lnTo>
                    <a:pt x="1269" y="425450"/>
                  </a:lnTo>
                  <a:lnTo>
                    <a:pt x="0" y="443229"/>
                  </a:lnTo>
                  <a:lnTo>
                    <a:pt x="0" y="513079"/>
                  </a:lnTo>
                  <a:lnTo>
                    <a:pt x="2539" y="557529"/>
                  </a:lnTo>
                  <a:lnTo>
                    <a:pt x="3809" y="576579"/>
                  </a:lnTo>
                  <a:lnTo>
                    <a:pt x="3809" y="585470"/>
                  </a:lnTo>
                  <a:lnTo>
                    <a:pt x="6350" y="593089"/>
                  </a:lnTo>
                  <a:lnTo>
                    <a:pt x="8889" y="601979"/>
                  </a:lnTo>
                  <a:lnTo>
                    <a:pt x="8889" y="608329"/>
                  </a:lnTo>
                  <a:lnTo>
                    <a:pt x="10159" y="615950"/>
                  </a:lnTo>
                  <a:lnTo>
                    <a:pt x="12700" y="621029"/>
                  </a:lnTo>
                  <a:lnTo>
                    <a:pt x="13969" y="627379"/>
                  </a:lnTo>
                  <a:lnTo>
                    <a:pt x="16509" y="631189"/>
                  </a:lnTo>
                  <a:lnTo>
                    <a:pt x="19050" y="636270"/>
                  </a:lnTo>
                  <a:lnTo>
                    <a:pt x="21589" y="640079"/>
                  </a:lnTo>
                  <a:lnTo>
                    <a:pt x="26669" y="646429"/>
                  </a:lnTo>
                  <a:lnTo>
                    <a:pt x="34289" y="652779"/>
                  </a:lnTo>
                  <a:lnTo>
                    <a:pt x="38100" y="657860"/>
                  </a:lnTo>
                  <a:lnTo>
                    <a:pt x="44450" y="661670"/>
                  </a:lnTo>
                  <a:lnTo>
                    <a:pt x="49529" y="664210"/>
                  </a:lnTo>
                  <a:lnTo>
                    <a:pt x="55879" y="666750"/>
                  </a:lnTo>
                  <a:lnTo>
                    <a:pt x="82550" y="666750"/>
                  </a:lnTo>
                  <a:lnTo>
                    <a:pt x="86359" y="664210"/>
                  </a:lnTo>
                  <a:lnTo>
                    <a:pt x="91439" y="661670"/>
                  </a:lnTo>
                  <a:lnTo>
                    <a:pt x="95250" y="659129"/>
                  </a:lnTo>
                  <a:lnTo>
                    <a:pt x="97789" y="656589"/>
                  </a:lnTo>
                  <a:lnTo>
                    <a:pt x="101600" y="651510"/>
                  </a:lnTo>
                  <a:lnTo>
                    <a:pt x="105409" y="647700"/>
                  </a:lnTo>
                  <a:lnTo>
                    <a:pt x="110489" y="641350"/>
                  </a:lnTo>
                  <a:lnTo>
                    <a:pt x="111759" y="636270"/>
                  </a:lnTo>
                  <a:lnTo>
                    <a:pt x="114300" y="628650"/>
                  </a:lnTo>
                  <a:lnTo>
                    <a:pt x="116839" y="623570"/>
                  </a:lnTo>
                  <a:lnTo>
                    <a:pt x="119379" y="615950"/>
                  </a:lnTo>
                  <a:lnTo>
                    <a:pt x="123189" y="608329"/>
                  </a:lnTo>
                  <a:lnTo>
                    <a:pt x="124459" y="599439"/>
                  </a:lnTo>
                  <a:lnTo>
                    <a:pt x="219709" y="599439"/>
                  </a:lnTo>
                  <a:lnTo>
                    <a:pt x="219709" y="554989"/>
                  </a:lnTo>
                  <a:lnTo>
                    <a:pt x="105409" y="554989"/>
                  </a:lnTo>
                  <a:lnTo>
                    <a:pt x="104139" y="552450"/>
                  </a:lnTo>
                  <a:lnTo>
                    <a:pt x="100329" y="552450"/>
                  </a:lnTo>
                  <a:lnTo>
                    <a:pt x="100329" y="551179"/>
                  </a:lnTo>
                  <a:lnTo>
                    <a:pt x="99059" y="551179"/>
                  </a:lnTo>
                  <a:lnTo>
                    <a:pt x="97789" y="548639"/>
                  </a:lnTo>
                  <a:lnTo>
                    <a:pt x="97789" y="544829"/>
                  </a:lnTo>
                  <a:lnTo>
                    <a:pt x="95250" y="543560"/>
                  </a:lnTo>
                  <a:lnTo>
                    <a:pt x="95250" y="539750"/>
                  </a:lnTo>
                  <a:lnTo>
                    <a:pt x="93979" y="538479"/>
                  </a:lnTo>
                  <a:lnTo>
                    <a:pt x="93979" y="530860"/>
                  </a:lnTo>
                  <a:lnTo>
                    <a:pt x="92709" y="524510"/>
                  </a:lnTo>
                  <a:lnTo>
                    <a:pt x="92709" y="516889"/>
                  </a:lnTo>
                  <a:lnTo>
                    <a:pt x="91439" y="497839"/>
                  </a:lnTo>
                  <a:lnTo>
                    <a:pt x="91439" y="454660"/>
                  </a:lnTo>
                  <a:lnTo>
                    <a:pt x="92709" y="436879"/>
                  </a:lnTo>
                  <a:lnTo>
                    <a:pt x="92709" y="429260"/>
                  </a:lnTo>
                  <a:lnTo>
                    <a:pt x="93979" y="421639"/>
                  </a:lnTo>
                  <a:lnTo>
                    <a:pt x="93979" y="412750"/>
                  </a:lnTo>
                  <a:lnTo>
                    <a:pt x="95250" y="408939"/>
                  </a:lnTo>
                  <a:lnTo>
                    <a:pt x="95250" y="405129"/>
                  </a:lnTo>
                  <a:lnTo>
                    <a:pt x="97789" y="402589"/>
                  </a:lnTo>
                  <a:lnTo>
                    <a:pt x="97789" y="396239"/>
                  </a:lnTo>
                  <a:lnTo>
                    <a:pt x="100329" y="389889"/>
                  </a:lnTo>
                  <a:lnTo>
                    <a:pt x="111759" y="367029"/>
                  </a:lnTo>
                  <a:lnTo>
                    <a:pt x="116839" y="359410"/>
                  </a:lnTo>
                  <a:lnTo>
                    <a:pt x="123189" y="349250"/>
                  </a:lnTo>
                  <a:lnTo>
                    <a:pt x="219709" y="349250"/>
                  </a:lnTo>
                  <a:lnTo>
                    <a:pt x="219709" y="334010"/>
                  </a:lnTo>
                  <a:lnTo>
                    <a:pt x="218593" y="269239"/>
                  </a:lnTo>
                  <a:lnTo>
                    <a:pt x="218468" y="241300"/>
                  </a:lnTo>
                  <a:lnTo>
                    <a:pt x="218439" y="200660"/>
                  </a:lnTo>
                  <a:lnTo>
                    <a:pt x="215900" y="154939"/>
                  </a:lnTo>
                  <a:lnTo>
                    <a:pt x="215900" y="137160"/>
                  </a:lnTo>
                  <a:lnTo>
                    <a:pt x="214629" y="120650"/>
                  </a:lnTo>
                  <a:lnTo>
                    <a:pt x="213359" y="115570"/>
                  </a:lnTo>
                  <a:close/>
                </a:path>
                <a:path w="219710" h="669290">
                  <a:moveTo>
                    <a:pt x="219709" y="599439"/>
                  </a:moveTo>
                  <a:lnTo>
                    <a:pt x="124459" y="599439"/>
                  </a:lnTo>
                  <a:lnTo>
                    <a:pt x="124459" y="657860"/>
                  </a:lnTo>
                  <a:lnTo>
                    <a:pt x="219709" y="657860"/>
                  </a:lnTo>
                  <a:lnTo>
                    <a:pt x="219709" y="599439"/>
                  </a:lnTo>
                  <a:close/>
                </a:path>
                <a:path w="219710" h="669290">
                  <a:moveTo>
                    <a:pt x="219709" y="349250"/>
                  </a:moveTo>
                  <a:lnTo>
                    <a:pt x="123189" y="349250"/>
                  </a:lnTo>
                  <a:lnTo>
                    <a:pt x="123189" y="529589"/>
                  </a:lnTo>
                  <a:lnTo>
                    <a:pt x="120650" y="534670"/>
                  </a:lnTo>
                  <a:lnTo>
                    <a:pt x="120650" y="539750"/>
                  </a:lnTo>
                  <a:lnTo>
                    <a:pt x="119379" y="539750"/>
                  </a:lnTo>
                  <a:lnTo>
                    <a:pt x="119379" y="546100"/>
                  </a:lnTo>
                  <a:lnTo>
                    <a:pt x="118109" y="547370"/>
                  </a:lnTo>
                  <a:lnTo>
                    <a:pt x="118109" y="548639"/>
                  </a:lnTo>
                  <a:lnTo>
                    <a:pt x="116839" y="549910"/>
                  </a:lnTo>
                  <a:lnTo>
                    <a:pt x="116839" y="551179"/>
                  </a:lnTo>
                  <a:lnTo>
                    <a:pt x="115569" y="551179"/>
                  </a:lnTo>
                  <a:lnTo>
                    <a:pt x="115569" y="552450"/>
                  </a:lnTo>
                  <a:lnTo>
                    <a:pt x="110489" y="552450"/>
                  </a:lnTo>
                  <a:lnTo>
                    <a:pt x="110489" y="554989"/>
                  </a:lnTo>
                  <a:lnTo>
                    <a:pt x="219709" y="554989"/>
                  </a:lnTo>
                  <a:lnTo>
                    <a:pt x="219709" y="349250"/>
                  </a:lnTo>
                  <a:close/>
                </a:path>
                <a:path w="219710" h="669290">
                  <a:moveTo>
                    <a:pt x="110489" y="0"/>
                  </a:moveTo>
                  <a:lnTo>
                    <a:pt x="72389" y="8890"/>
                  </a:lnTo>
                  <a:lnTo>
                    <a:pt x="36829" y="39370"/>
                  </a:lnTo>
                  <a:lnTo>
                    <a:pt x="26669" y="57150"/>
                  </a:lnTo>
                  <a:lnTo>
                    <a:pt x="21589" y="64770"/>
                  </a:lnTo>
                  <a:lnTo>
                    <a:pt x="8889" y="102870"/>
                  </a:lnTo>
                  <a:lnTo>
                    <a:pt x="2328" y="154939"/>
                  </a:lnTo>
                  <a:lnTo>
                    <a:pt x="1269" y="167639"/>
                  </a:lnTo>
                  <a:lnTo>
                    <a:pt x="1269" y="182879"/>
                  </a:lnTo>
                  <a:lnTo>
                    <a:pt x="0" y="200660"/>
                  </a:lnTo>
                  <a:lnTo>
                    <a:pt x="0" y="260350"/>
                  </a:lnTo>
                  <a:lnTo>
                    <a:pt x="91439" y="260350"/>
                  </a:lnTo>
                  <a:lnTo>
                    <a:pt x="91439" y="170179"/>
                  </a:lnTo>
                  <a:lnTo>
                    <a:pt x="92540" y="153670"/>
                  </a:lnTo>
                  <a:lnTo>
                    <a:pt x="92660" y="146050"/>
                  </a:lnTo>
                  <a:lnTo>
                    <a:pt x="92709" y="137160"/>
                  </a:lnTo>
                  <a:lnTo>
                    <a:pt x="93979" y="132079"/>
                  </a:lnTo>
                  <a:lnTo>
                    <a:pt x="93979" y="124460"/>
                  </a:lnTo>
                  <a:lnTo>
                    <a:pt x="95250" y="123189"/>
                  </a:lnTo>
                  <a:lnTo>
                    <a:pt x="95250" y="120650"/>
                  </a:lnTo>
                  <a:lnTo>
                    <a:pt x="97789" y="120650"/>
                  </a:lnTo>
                  <a:lnTo>
                    <a:pt x="97789" y="118110"/>
                  </a:lnTo>
                  <a:lnTo>
                    <a:pt x="99059" y="116839"/>
                  </a:lnTo>
                  <a:lnTo>
                    <a:pt x="100329" y="116839"/>
                  </a:lnTo>
                  <a:lnTo>
                    <a:pt x="101600" y="115570"/>
                  </a:lnTo>
                  <a:lnTo>
                    <a:pt x="213359" y="115570"/>
                  </a:lnTo>
                  <a:lnTo>
                    <a:pt x="212089" y="110489"/>
                  </a:lnTo>
                  <a:lnTo>
                    <a:pt x="212089" y="97789"/>
                  </a:lnTo>
                  <a:lnTo>
                    <a:pt x="209550" y="91439"/>
                  </a:lnTo>
                  <a:lnTo>
                    <a:pt x="207009" y="86360"/>
                  </a:lnTo>
                  <a:lnTo>
                    <a:pt x="205739" y="81279"/>
                  </a:lnTo>
                  <a:lnTo>
                    <a:pt x="204469" y="74929"/>
                  </a:lnTo>
                  <a:lnTo>
                    <a:pt x="200659" y="64770"/>
                  </a:lnTo>
                  <a:lnTo>
                    <a:pt x="190500" y="44450"/>
                  </a:lnTo>
                  <a:lnTo>
                    <a:pt x="184150" y="35559"/>
                  </a:lnTo>
                  <a:lnTo>
                    <a:pt x="180339" y="31750"/>
                  </a:lnTo>
                  <a:lnTo>
                    <a:pt x="177800" y="27940"/>
                  </a:lnTo>
                  <a:lnTo>
                    <a:pt x="173989" y="24129"/>
                  </a:lnTo>
                  <a:lnTo>
                    <a:pt x="170179" y="19050"/>
                  </a:lnTo>
                  <a:lnTo>
                    <a:pt x="162559" y="13970"/>
                  </a:lnTo>
                  <a:lnTo>
                    <a:pt x="153669" y="8890"/>
                  </a:lnTo>
                  <a:lnTo>
                    <a:pt x="143509" y="5079"/>
                  </a:lnTo>
                  <a:lnTo>
                    <a:pt x="133350" y="2540"/>
                  </a:lnTo>
                  <a:lnTo>
                    <a:pt x="123189" y="1270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757679" y="311150"/>
              <a:ext cx="218440" cy="668020"/>
            </a:xfrm>
            <a:custGeom>
              <a:avLst/>
              <a:gdLst/>
              <a:ahLst/>
              <a:cxnLst/>
              <a:rect l="l" t="t" r="r" b="b"/>
              <a:pathLst>
                <a:path w="218439" h="668019">
                  <a:moveTo>
                    <a:pt x="91439" y="261620"/>
                  </a:moveTo>
                  <a:lnTo>
                    <a:pt x="0" y="261620"/>
                  </a:lnTo>
                  <a:lnTo>
                    <a:pt x="0" y="218439"/>
                  </a:lnTo>
                  <a:lnTo>
                    <a:pt x="0" y="200660"/>
                  </a:lnTo>
                  <a:lnTo>
                    <a:pt x="0" y="182879"/>
                  </a:lnTo>
                  <a:lnTo>
                    <a:pt x="1269" y="166370"/>
                  </a:lnTo>
                  <a:lnTo>
                    <a:pt x="2539" y="152400"/>
                  </a:lnTo>
                  <a:lnTo>
                    <a:pt x="2539" y="137160"/>
                  </a:lnTo>
                  <a:lnTo>
                    <a:pt x="5080" y="125729"/>
                  </a:lnTo>
                  <a:lnTo>
                    <a:pt x="6350" y="113029"/>
                  </a:lnTo>
                  <a:lnTo>
                    <a:pt x="8889" y="102870"/>
                  </a:lnTo>
                  <a:lnTo>
                    <a:pt x="10159" y="97789"/>
                  </a:lnTo>
                  <a:lnTo>
                    <a:pt x="10159" y="92710"/>
                  </a:lnTo>
                  <a:lnTo>
                    <a:pt x="13969" y="82550"/>
                  </a:lnTo>
                  <a:lnTo>
                    <a:pt x="16509" y="73660"/>
                  </a:lnTo>
                  <a:lnTo>
                    <a:pt x="21589" y="64770"/>
                  </a:lnTo>
                  <a:lnTo>
                    <a:pt x="25400" y="55879"/>
                  </a:lnTo>
                  <a:lnTo>
                    <a:pt x="30480" y="46989"/>
                  </a:lnTo>
                  <a:lnTo>
                    <a:pt x="36830" y="39370"/>
                  </a:lnTo>
                  <a:lnTo>
                    <a:pt x="43180" y="31750"/>
                  </a:lnTo>
                  <a:lnTo>
                    <a:pt x="80009" y="3809"/>
                  </a:lnTo>
                  <a:lnTo>
                    <a:pt x="90169" y="2540"/>
                  </a:lnTo>
                  <a:lnTo>
                    <a:pt x="99059" y="0"/>
                  </a:lnTo>
                  <a:lnTo>
                    <a:pt x="109219" y="0"/>
                  </a:lnTo>
                  <a:lnTo>
                    <a:pt x="120650" y="0"/>
                  </a:lnTo>
                  <a:lnTo>
                    <a:pt x="132080" y="2540"/>
                  </a:lnTo>
                  <a:lnTo>
                    <a:pt x="142239" y="5079"/>
                  </a:lnTo>
                  <a:lnTo>
                    <a:pt x="152400" y="8890"/>
                  </a:lnTo>
                  <a:lnTo>
                    <a:pt x="161289" y="13970"/>
                  </a:lnTo>
                  <a:lnTo>
                    <a:pt x="168909" y="20320"/>
                  </a:lnTo>
                  <a:lnTo>
                    <a:pt x="173989" y="22859"/>
                  </a:lnTo>
                  <a:lnTo>
                    <a:pt x="176530" y="26670"/>
                  </a:lnTo>
                  <a:lnTo>
                    <a:pt x="180339" y="31750"/>
                  </a:lnTo>
                  <a:lnTo>
                    <a:pt x="182880" y="35559"/>
                  </a:lnTo>
                  <a:lnTo>
                    <a:pt x="189230" y="44450"/>
                  </a:lnTo>
                  <a:lnTo>
                    <a:pt x="195580" y="53339"/>
                  </a:lnTo>
                  <a:lnTo>
                    <a:pt x="199389" y="63500"/>
                  </a:lnTo>
                  <a:lnTo>
                    <a:pt x="203200" y="73660"/>
                  </a:lnTo>
                  <a:lnTo>
                    <a:pt x="205739" y="80010"/>
                  </a:lnTo>
                  <a:lnTo>
                    <a:pt x="207009" y="85089"/>
                  </a:lnTo>
                  <a:lnTo>
                    <a:pt x="208280" y="91439"/>
                  </a:lnTo>
                  <a:lnTo>
                    <a:pt x="209550" y="96520"/>
                  </a:lnTo>
                  <a:lnTo>
                    <a:pt x="210819" y="102870"/>
                  </a:lnTo>
                  <a:lnTo>
                    <a:pt x="215900" y="154939"/>
                  </a:lnTo>
                  <a:lnTo>
                    <a:pt x="217169" y="200660"/>
                  </a:lnTo>
                  <a:lnTo>
                    <a:pt x="218439" y="260350"/>
                  </a:lnTo>
                  <a:lnTo>
                    <a:pt x="218439" y="332739"/>
                  </a:lnTo>
                  <a:lnTo>
                    <a:pt x="218439" y="656589"/>
                  </a:lnTo>
                  <a:lnTo>
                    <a:pt x="124459" y="656589"/>
                  </a:lnTo>
                  <a:lnTo>
                    <a:pt x="124459" y="599439"/>
                  </a:lnTo>
                  <a:lnTo>
                    <a:pt x="121919" y="607060"/>
                  </a:lnTo>
                  <a:lnTo>
                    <a:pt x="119380" y="615950"/>
                  </a:lnTo>
                  <a:lnTo>
                    <a:pt x="116839" y="622300"/>
                  </a:lnTo>
                  <a:lnTo>
                    <a:pt x="114300" y="628650"/>
                  </a:lnTo>
                  <a:lnTo>
                    <a:pt x="110489" y="636270"/>
                  </a:lnTo>
                  <a:lnTo>
                    <a:pt x="107950" y="641350"/>
                  </a:lnTo>
                  <a:lnTo>
                    <a:pt x="105409" y="646429"/>
                  </a:lnTo>
                  <a:lnTo>
                    <a:pt x="101600" y="651510"/>
                  </a:lnTo>
                  <a:lnTo>
                    <a:pt x="97789" y="655320"/>
                  </a:lnTo>
                  <a:lnTo>
                    <a:pt x="93980" y="657860"/>
                  </a:lnTo>
                  <a:lnTo>
                    <a:pt x="90169" y="661670"/>
                  </a:lnTo>
                  <a:lnTo>
                    <a:pt x="86359" y="664210"/>
                  </a:lnTo>
                  <a:lnTo>
                    <a:pt x="81280" y="665479"/>
                  </a:lnTo>
                  <a:lnTo>
                    <a:pt x="77469" y="666750"/>
                  </a:lnTo>
                  <a:lnTo>
                    <a:pt x="72389" y="668020"/>
                  </a:lnTo>
                  <a:lnTo>
                    <a:pt x="67309" y="668020"/>
                  </a:lnTo>
                  <a:lnTo>
                    <a:pt x="62230" y="668020"/>
                  </a:lnTo>
                  <a:lnTo>
                    <a:pt x="26669" y="646429"/>
                  </a:lnTo>
                  <a:lnTo>
                    <a:pt x="21589" y="638810"/>
                  </a:lnTo>
                  <a:lnTo>
                    <a:pt x="19050" y="636270"/>
                  </a:lnTo>
                  <a:lnTo>
                    <a:pt x="16509" y="631189"/>
                  </a:lnTo>
                  <a:lnTo>
                    <a:pt x="13969" y="626110"/>
                  </a:lnTo>
                  <a:lnTo>
                    <a:pt x="11430" y="621029"/>
                  </a:lnTo>
                  <a:lnTo>
                    <a:pt x="10159" y="614679"/>
                  </a:lnTo>
                  <a:lnTo>
                    <a:pt x="7619" y="608329"/>
                  </a:lnTo>
                  <a:lnTo>
                    <a:pt x="6350" y="600710"/>
                  </a:lnTo>
                  <a:lnTo>
                    <a:pt x="5080" y="593089"/>
                  </a:lnTo>
                  <a:lnTo>
                    <a:pt x="3809" y="585470"/>
                  </a:lnTo>
                  <a:lnTo>
                    <a:pt x="2539" y="575310"/>
                  </a:lnTo>
                  <a:lnTo>
                    <a:pt x="1269" y="557529"/>
                  </a:lnTo>
                  <a:lnTo>
                    <a:pt x="0" y="535939"/>
                  </a:lnTo>
                  <a:lnTo>
                    <a:pt x="0" y="513079"/>
                  </a:lnTo>
                  <a:lnTo>
                    <a:pt x="0" y="459739"/>
                  </a:lnTo>
                  <a:lnTo>
                    <a:pt x="0" y="441960"/>
                  </a:lnTo>
                  <a:lnTo>
                    <a:pt x="0" y="426720"/>
                  </a:lnTo>
                  <a:lnTo>
                    <a:pt x="1269" y="411479"/>
                  </a:lnTo>
                  <a:lnTo>
                    <a:pt x="2539" y="398779"/>
                  </a:lnTo>
                  <a:lnTo>
                    <a:pt x="3809" y="387350"/>
                  </a:lnTo>
                  <a:lnTo>
                    <a:pt x="5080" y="382270"/>
                  </a:lnTo>
                  <a:lnTo>
                    <a:pt x="6350" y="377189"/>
                  </a:lnTo>
                  <a:lnTo>
                    <a:pt x="7619" y="373379"/>
                  </a:lnTo>
                  <a:lnTo>
                    <a:pt x="8889" y="368300"/>
                  </a:lnTo>
                  <a:lnTo>
                    <a:pt x="10159" y="364489"/>
                  </a:lnTo>
                  <a:lnTo>
                    <a:pt x="11430" y="361950"/>
                  </a:lnTo>
                  <a:lnTo>
                    <a:pt x="12700" y="356870"/>
                  </a:lnTo>
                  <a:lnTo>
                    <a:pt x="13969" y="354329"/>
                  </a:lnTo>
                  <a:lnTo>
                    <a:pt x="19050" y="346710"/>
                  </a:lnTo>
                  <a:lnTo>
                    <a:pt x="24130" y="340360"/>
                  </a:lnTo>
                  <a:lnTo>
                    <a:pt x="30480" y="332739"/>
                  </a:lnTo>
                  <a:lnTo>
                    <a:pt x="38100" y="325120"/>
                  </a:lnTo>
                  <a:lnTo>
                    <a:pt x="46989" y="316229"/>
                  </a:lnTo>
                  <a:lnTo>
                    <a:pt x="67309" y="299720"/>
                  </a:lnTo>
                  <a:lnTo>
                    <a:pt x="87630" y="281939"/>
                  </a:lnTo>
                  <a:lnTo>
                    <a:pt x="104139" y="267970"/>
                  </a:lnTo>
                  <a:lnTo>
                    <a:pt x="109219" y="261620"/>
                  </a:lnTo>
                  <a:lnTo>
                    <a:pt x="114300" y="256539"/>
                  </a:lnTo>
                  <a:lnTo>
                    <a:pt x="115569" y="255270"/>
                  </a:lnTo>
                  <a:lnTo>
                    <a:pt x="116839" y="252729"/>
                  </a:lnTo>
                  <a:lnTo>
                    <a:pt x="118109" y="250189"/>
                  </a:lnTo>
                  <a:lnTo>
                    <a:pt x="118109" y="248920"/>
                  </a:lnTo>
                  <a:lnTo>
                    <a:pt x="118109" y="247650"/>
                  </a:lnTo>
                  <a:lnTo>
                    <a:pt x="119380" y="245110"/>
                  </a:lnTo>
                  <a:lnTo>
                    <a:pt x="119380" y="241300"/>
                  </a:lnTo>
                  <a:lnTo>
                    <a:pt x="120650" y="234950"/>
                  </a:lnTo>
                  <a:lnTo>
                    <a:pt x="120650" y="228600"/>
                  </a:lnTo>
                  <a:lnTo>
                    <a:pt x="120650" y="222250"/>
                  </a:lnTo>
                  <a:lnTo>
                    <a:pt x="120650" y="213360"/>
                  </a:lnTo>
                  <a:lnTo>
                    <a:pt x="121919" y="195579"/>
                  </a:lnTo>
                  <a:lnTo>
                    <a:pt x="120650" y="172720"/>
                  </a:lnTo>
                  <a:lnTo>
                    <a:pt x="120650" y="162560"/>
                  </a:lnTo>
                  <a:lnTo>
                    <a:pt x="120650" y="153670"/>
                  </a:lnTo>
                  <a:lnTo>
                    <a:pt x="120650" y="146050"/>
                  </a:lnTo>
                  <a:lnTo>
                    <a:pt x="119380" y="139700"/>
                  </a:lnTo>
                  <a:lnTo>
                    <a:pt x="118109" y="133350"/>
                  </a:lnTo>
                  <a:lnTo>
                    <a:pt x="118109" y="132079"/>
                  </a:lnTo>
                  <a:lnTo>
                    <a:pt x="118109" y="129539"/>
                  </a:lnTo>
                  <a:lnTo>
                    <a:pt x="118109" y="127000"/>
                  </a:lnTo>
                  <a:lnTo>
                    <a:pt x="116839" y="125729"/>
                  </a:lnTo>
                  <a:lnTo>
                    <a:pt x="116839" y="124460"/>
                  </a:lnTo>
                  <a:lnTo>
                    <a:pt x="115569" y="123189"/>
                  </a:lnTo>
                  <a:lnTo>
                    <a:pt x="115569" y="121920"/>
                  </a:lnTo>
                  <a:lnTo>
                    <a:pt x="114300" y="120650"/>
                  </a:lnTo>
                  <a:lnTo>
                    <a:pt x="113030" y="119379"/>
                  </a:lnTo>
                  <a:lnTo>
                    <a:pt x="113030" y="118110"/>
                  </a:lnTo>
                  <a:lnTo>
                    <a:pt x="111759" y="116839"/>
                  </a:lnTo>
                  <a:lnTo>
                    <a:pt x="110489" y="11557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7950" y="114300"/>
                  </a:lnTo>
                  <a:lnTo>
                    <a:pt x="106680" y="114300"/>
                  </a:lnTo>
                  <a:lnTo>
                    <a:pt x="105409" y="114300"/>
                  </a:lnTo>
                  <a:lnTo>
                    <a:pt x="102869" y="114300"/>
                  </a:lnTo>
                  <a:lnTo>
                    <a:pt x="101600" y="115570"/>
                  </a:lnTo>
                  <a:lnTo>
                    <a:pt x="100330" y="115570"/>
                  </a:lnTo>
                  <a:lnTo>
                    <a:pt x="99059" y="116839"/>
                  </a:lnTo>
                  <a:lnTo>
                    <a:pt x="97789" y="116839"/>
                  </a:lnTo>
                  <a:lnTo>
                    <a:pt x="97789" y="118110"/>
                  </a:lnTo>
                  <a:lnTo>
                    <a:pt x="96519" y="118110"/>
                  </a:lnTo>
                  <a:lnTo>
                    <a:pt x="96519" y="119379"/>
                  </a:lnTo>
                  <a:lnTo>
                    <a:pt x="95250" y="120650"/>
                  </a:lnTo>
                  <a:lnTo>
                    <a:pt x="95250" y="121920"/>
                  </a:lnTo>
                  <a:lnTo>
                    <a:pt x="93980" y="123189"/>
                  </a:lnTo>
                  <a:lnTo>
                    <a:pt x="93980" y="124460"/>
                  </a:lnTo>
                  <a:lnTo>
                    <a:pt x="93980" y="125729"/>
                  </a:lnTo>
                  <a:lnTo>
                    <a:pt x="92709" y="127000"/>
                  </a:lnTo>
                  <a:lnTo>
                    <a:pt x="92709" y="128270"/>
                  </a:lnTo>
                  <a:lnTo>
                    <a:pt x="92709" y="130810"/>
                  </a:lnTo>
                  <a:lnTo>
                    <a:pt x="91439" y="135889"/>
                  </a:lnTo>
                  <a:lnTo>
                    <a:pt x="91439" y="142239"/>
                  </a:lnTo>
                  <a:lnTo>
                    <a:pt x="91439" y="149860"/>
                  </a:lnTo>
                  <a:lnTo>
                    <a:pt x="91439" y="170179"/>
                  </a:lnTo>
                  <a:lnTo>
                    <a:pt x="91439" y="193039"/>
                  </a:lnTo>
                  <a:lnTo>
                    <a:pt x="91439" y="261620"/>
                  </a:lnTo>
                  <a:close/>
                </a:path>
                <a:path w="218439" h="668019">
                  <a:moveTo>
                    <a:pt x="121919" y="350520"/>
                  </a:moveTo>
                  <a:lnTo>
                    <a:pt x="115569" y="358139"/>
                  </a:lnTo>
                  <a:lnTo>
                    <a:pt x="110489" y="365760"/>
                  </a:lnTo>
                  <a:lnTo>
                    <a:pt x="106680" y="374650"/>
                  </a:lnTo>
                  <a:lnTo>
                    <a:pt x="102869" y="381000"/>
                  </a:lnTo>
                  <a:lnTo>
                    <a:pt x="100330" y="388620"/>
                  </a:lnTo>
                  <a:lnTo>
                    <a:pt x="97789" y="394970"/>
                  </a:lnTo>
                  <a:lnTo>
                    <a:pt x="96519" y="398779"/>
                  </a:lnTo>
                  <a:lnTo>
                    <a:pt x="95250" y="402589"/>
                  </a:lnTo>
                  <a:lnTo>
                    <a:pt x="95250" y="405129"/>
                  </a:lnTo>
                  <a:lnTo>
                    <a:pt x="93980" y="407670"/>
                  </a:lnTo>
                  <a:lnTo>
                    <a:pt x="93980" y="414020"/>
                  </a:lnTo>
                  <a:lnTo>
                    <a:pt x="92709" y="420370"/>
                  </a:lnTo>
                  <a:lnTo>
                    <a:pt x="92709" y="427989"/>
                  </a:lnTo>
                  <a:lnTo>
                    <a:pt x="91439" y="435610"/>
                  </a:lnTo>
                  <a:lnTo>
                    <a:pt x="91439" y="454660"/>
                  </a:lnTo>
                  <a:lnTo>
                    <a:pt x="91439" y="474979"/>
                  </a:lnTo>
                  <a:lnTo>
                    <a:pt x="91439" y="497839"/>
                  </a:lnTo>
                  <a:lnTo>
                    <a:pt x="91439" y="516889"/>
                  </a:lnTo>
                  <a:lnTo>
                    <a:pt x="92709" y="523239"/>
                  </a:lnTo>
                  <a:lnTo>
                    <a:pt x="92709" y="529589"/>
                  </a:lnTo>
                  <a:lnTo>
                    <a:pt x="93980" y="534670"/>
                  </a:lnTo>
                  <a:lnTo>
                    <a:pt x="93980" y="537210"/>
                  </a:lnTo>
                  <a:lnTo>
                    <a:pt x="93980" y="539750"/>
                  </a:lnTo>
                  <a:lnTo>
                    <a:pt x="93980" y="542289"/>
                  </a:lnTo>
                  <a:lnTo>
                    <a:pt x="95250" y="543560"/>
                  </a:lnTo>
                  <a:lnTo>
                    <a:pt x="95250" y="544829"/>
                  </a:lnTo>
                  <a:lnTo>
                    <a:pt x="96519" y="546100"/>
                  </a:lnTo>
                  <a:lnTo>
                    <a:pt x="96519" y="547370"/>
                  </a:lnTo>
                  <a:lnTo>
                    <a:pt x="97789" y="548639"/>
                  </a:lnTo>
                  <a:lnTo>
                    <a:pt x="97789" y="549910"/>
                  </a:lnTo>
                  <a:lnTo>
                    <a:pt x="99059" y="551179"/>
                  </a:lnTo>
                  <a:lnTo>
                    <a:pt x="100330" y="551179"/>
                  </a:lnTo>
                  <a:lnTo>
                    <a:pt x="100330" y="552450"/>
                  </a:lnTo>
                  <a:lnTo>
                    <a:pt x="101600" y="552450"/>
                  </a:lnTo>
                  <a:lnTo>
                    <a:pt x="102869" y="553720"/>
                  </a:lnTo>
                  <a:lnTo>
                    <a:pt x="104139" y="553720"/>
                  </a:lnTo>
                  <a:lnTo>
                    <a:pt x="105409" y="553720"/>
                  </a:lnTo>
                  <a:lnTo>
                    <a:pt x="110489" y="553720"/>
                  </a:lnTo>
                  <a:lnTo>
                    <a:pt x="111759" y="553720"/>
                  </a:lnTo>
                  <a:lnTo>
                    <a:pt x="113030" y="552450"/>
                  </a:lnTo>
                  <a:lnTo>
                    <a:pt x="114300" y="551179"/>
                  </a:lnTo>
                  <a:lnTo>
                    <a:pt x="115569" y="551179"/>
                  </a:lnTo>
                  <a:lnTo>
                    <a:pt x="115569" y="549910"/>
                  </a:lnTo>
                  <a:lnTo>
                    <a:pt x="116839" y="548639"/>
                  </a:lnTo>
                  <a:lnTo>
                    <a:pt x="116839" y="547370"/>
                  </a:lnTo>
                  <a:lnTo>
                    <a:pt x="118109" y="546100"/>
                  </a:lnTo>
                  <a:lnTo>
                    <a:pt x="118109" y="544829"/>
                  </a:lnTo>
                  <a:lnTo>
                    <a:pt x="118109" y="543560"/>
                  </a:lnTo>
                  <a:lnTo>
                    <a:pt x="119380" y="542289"/>
                  </a:lnTo>
                  <a:lnTo>
                    <a:pt x="119380" y="541020"/>
                  </a:lnTo>
                  <a:lnTo>
                    <a:pt x="119380" y="538479"/>
                  </a:lnTo>
                  <a:lnTo>
                    <a:pt x="120650" y="537210"/>
                  </a:lnTo>
                  <a:lnTo>
                    <a:pt x="120650" y="534670"/>
                  </a:lnTo>
                  <a:lnTo>
                    <a:pt x="120650" y="528320"/>
                  </a:lnTo>
                  <a:lnTo>
                    <a:pt x="120650" y="521970"/>
                  </a:lnTo>
                  <a:lnTo>
                    <a:pt x="121919" y="504189"/>
                  </a:lnTo>
                  <a:lnTo>
                    <a:pt x="121919" y="482600"/>
                  </a:lnTo>
                  <a:lnTo>
                    <a:pt x="121919" y="35052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009139" y="311150"/>
              <a:ext cx="223520" cy="748030"/>
            </a:xfrm>
            <a:custGeom>
              <a:avLst/>
              <a:gdLst/>
              <a:ahLst/>
              <a:cxnLst/>
              <a:rect l="l" t="t" r="r" b="b"/>
              <a:pathLst>
                <a:path w="223519" h="748030">
                  <a:moveTo>
                    <a:pt x="99060" y="12700"/>
                  </a:moveTo>
                  <a:lnTo>
                    <a:pt x="0" y="12700"/>
                  </a:lnTo>
                  <a:lnTo>
                    <a:pt x="0" y="748029"/>
                  </a:lnTo>
                  <a:lnTo>
                    <a:pt x="96520" y="748029"/>
                  </a:lnTo>
                  <a:lnTo>
                    <a:pt x="96520" y="600710"/>
                  </a:lnTo>
                  <a:lnTo>
                    <a:pt x="215476" y="600710"/>
                  </a:lnTo>
                  <a:lnTo>
                    <a:pt x="217170" y="595629"/>
                  </a:lnTo>
                  <a:lnTo>
                    <a:pt x="218440" y="586739"/>
                  </a:lnTo>
                  <a:lnTo>
                    <a:pt x="219710" y="576579"/>
                  </a:lnTo>
                  <a:lnTo>
                    <a:pt x="220980" y="565150"/>
                  </a:lnTo>
                  <a:lnTo>
                    <a:pt x="220980" y="552450"/>
                  </a:lnTo>
                  <a:lnTo>
                    <a:pt x="106680" y="552450"/>
                  </a:lnTo>
                  <a:lnTo>
                    <a:pt x="105410" y="551179"/>
                  </a:lnTo>
                  <a:lnTo>
                    <a:pt x="104140" y="551179"/>
                  </a:lnTo>
                  <a:lnTo>
                    <a:pt x="104140" y="549910"/>
                  </a:lnTo>
                  <a:lnTo>
                    <a:pt x="102870" y="548639"/>
                  </a:lnTo>
                  <a:lnTo>
                    <a:pt x="102870" y="547370"/>
                  </a:lnTo>
                  <a:lnTo>
                    <a:pt x="101600" y="546100"/>
                  </a:lnTo>
                  <a:lnTo>
                    <a:pt x="101600" y="544829"/>
                  </a:lnTo>
                  <a:lnTo>
                    <a:pt x="100330" y="543560"/>
                  </a:lnTo>
                  <a:lnTo>
                    <a:pt x="100330" y="539750"/>
                  </a:lnTo>
                  <a:lnTo>
                    <a:pt x="99060" y="537210"/>
                  </a:lnTo>
                  <a:lnTo>
                    <a:pt x="99060" y="494029"/>
                  </a:lnTo>
                  <a:lnTo>
                    <a:pt x="96520" y="466089"/>
                  </a:lnTo>
                  <a:lnTo>
                    <a:pt x="96520" y="199389"/>
                  </a:lnTo>
                  <a:lnTo>
                    <a:pt x="99060" y="173989"/>
                  </a:lnTo>
                  <a:lnTo>
                    <a:pt x="99060" y="132079"/>
                  </a:lnTo>
                  <a:lnTo>
                    <a:pt x="100330" y="129539"/>
                  </a:lnTo>
                  <a:lnTo>
                    <a:pt x="100330" y="125729"/>
                  </a:lnTo>
                  <a:lnTo>
                    <a:pt x="101600" y="124460"/>
                  </a:lnTo>
                  <a:lnTo>
                    <a:pt x="101600" y="123189"/>
                  </a:lnTo>
                  <a:lnTo>
                    <a:pt x="102870" y="120650"/>
                  </a:lnTo>
                  <a:lnTo>
                    <a:pt x="102870" y="119379"/>
                  </a:lnTo>
                  <a:lnTo>
                    <a:pt x="104140" y="118110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7950" y="115570"/>
                  </a:lnTo>
                  <a:lnTo>
                    <a:pt x="222250" y="115570"/>
                  </a:lnTo>
                  <a:lnTo>
                    <a:pt x="222250" y="111760"/>
                  </a:lnTo>
                  <a:lnTo>
                    <a:pt x="220980" y="100329"/>
                  </a:lnTo>
                  <a:lnTo>
                    <a:pt x="220980" y="90170"/>
                  </a:lnTo>
                  <a:lnTo>
                    <a:pt x="219710" y="81279"/>
                  </a:lnTo>
                  <a:lnTo>
                    <a:pt x="218440" y="73660"/>
                  </a:lnTo>
                  <a:lnTo>
                    <a:pt x="216746" y="68579"/>
                  </a:lnTo>
                  <a:lnTo>
                    <a:pt x="96520" y="68579"/>
                  </a:lnTo>
                  <a:lnTo>
                    <a:pt x="99060" y="12700"/>
                  </a:lnTo>
                  <a:close/>
                </a:path>
                <a:path w="223519" h="748030">
                  <a:moveTo>
                    <a:pt x="215476" y="600710"/>
                  </a:moveTo>
                  <a:lnTo>
                    <a:pt x="96520" y="600710"/>
                  </a:lnTo>
                  <a:lnTo>
                    <a:pt x="100330" y="608329"/>
                  </a:lnTo>
                  <a:lnTo>
                    <a:pt x="102870" y="615950"/>
                  </a:lnTo>
                  <a:lnTo>
                    <a:pt x="106680" y="623570"/>
                  </a:lnTo>
                  <a:lnTo>
                    <a:pt x="111760" y="628650"/>
                  </a:lnTo>
                  <a:lnTo>
                    <a:pt x="114300" y="636270"/>
                  </a:lnTo>
                  <a:lnTo>
                    <a:pt x="118110" y="641350"/>
                  </a:lnTo>
                  <a:lnTo>
                    <a:pt x="121920" y="647700"/>
                  </a:lnTo>
                  <a:lnTo>
                    <a:pt x="125730" y="651510"/>
                  </a:lnTo>
                  <a:lnTo>
                    <a:pt x="129540" y="654050"/>
                  </a:lnTo>
                  <a:lnTo>
                    <a:pt x="133350" y="659129"/>
                  </a:lnTo>
                  <a:lnTo>
                    <a:pt x="140970" y="664210"/>
                  </a:lnTo>
                  <a:lnTo>
                    <a:pt x="146050" y="666750"/>
                  </a:lnTo>
                  <a:lnTo>
                    <a:pt x="168910" y="666750"/>
                  </a:lnTo>
                  <a:lnTo>
                    <a:pt x="175260" y="665479"/>
                  </a:lnTo>
                  <a:lnTo>
                    <a:pt x="179070" y="662939"/>
                  </a:lnTo>
                  <a:lnTo>
                    <a:pt x="184150" y="659129"/>
                  </a:lnTo>
                  <a:lnTo>
                    <a:pt x="189230" y="656589"/>
                  </a:lnTo>
                  <a:lnTo>
                    <a:pt x="196850" y="646429"/>
                  </a:lnTo>
                  <a:lnTo>
                    <a:pt x="204470" y="633729"/>
                  </a:lnTo>
                  <a:lnTo>
                    <a:pt x="207010" y="627379"/>
                  </a:lnTo>
                  <a:lnTo>
                    <a:pt x="210820" y="621029"/>
                  </a:lnTo>
                  <a:lnTo>
                    <a:pt x="213360" y="612139"/>
                  </a:lnTo>
                  <a:lnTo>
                    <a:pt x="214630" y="603250"/>
                  </a:lnTo>
                  <a:lnTo>
                    <a:pt x="215476" y="600710"/>
                  </a:lnTo>
                  <a:close/>
                </a:path>
                <a:path w="223519" h="748030">
                  <a:moveTo>
                    <a:pt x="222250" y="115570"/>
                  </a:moveTo>
                  <a:lnTo>
                    <a:pt x="116840" y="115570"/>
                  </a:lnTo>
                  <a:lnTo>
                    <a:pt x="118110" y="116839"/>
                  </a:lnTo>
                  <a:lnTo>
                    <a:pt x="119380" y="116839"/>
                  </a:lnTo>
                  <a:lnTo>
                    <a:pt x="121920" y="119379"/>
                  </a:lnTo>
                  <a:lnTo>
                    <a:pt x="121920" y="120650"/>
                  </a:lnTo>
                  <a:lnTo>
                    <a:pt x="124460" y="120650"/>
                  </a:lnTo>
                  <a:lnTo>
                    <a:pt x="124460" y="130810"/>
                  </a:lnTo>
                  <a:lnTo>
                    <a:pt x="125730" y="137160"/>
                  </a:lnTo>
                  <a:lnTo>
                    <a:pt x="125730" y="152400"/>
                  </a:lnTo>
                  <a:lnTo>
                    <a:pt x="127000" y="171450"/>
                  </a:lnTo>
                  <a:lnTo>
                    <a:pt x="127000" y="499110"/>
                  </a:lnTo>
                  <a:lnTo>
                    <a:pt x="125730" y="518160"/>
                  </a:lnTo>
                  <a:lnTo>
                    <a:pt x="125730" y="532129"/>
                  </a:lnTo>
                  <a:lnTo>
                    <a:pt x="124460" y="537210"/>
                  </a:lnTo>
                  <a:lnTo>
                    <a:pt x="124460" y="544829"/>
                  </a:lnTo>
                  <a:lnTo>
                    <a:pt x="121920" y="546100"/>
                  </a:lnTo>
                  <a:lnTo>
                    <a:pt x="121920" y="548639"/>
                  </a:lnTo>
                  <a:lnTo>
                    <a:pt x="119380" y="551179"/>
                  </a:lnTo>
                  <a:lnTo>
                    <a:pt x="119380" y="552450"/>
                  </a:lnTo>
                  <a:lnTo>
                    <a:pt x="220980" y="552450"/>
                  </a:lnTo>
                  <a:lnTo>
                    <a:pt x="222250" y="537210"/>
                  </a:lnTo>
                  <a:lnTo>
                    <a:pt x="223520" y="501650"/>
                  </a:lnTo>
                  <a:lnTo>
                    <a:pt x="223414" y="152400"/>
                  </a:lnTo>
                  <a:lnTo>
                    <a:pt x="222302" y="125729"/>
                  </a:lnTo>
                  <a:lnTo>
                    <a:pt x="222250" y="115570"/>
                  </a:lnTo>
                  <a:close/>
                </a:path>
                <a:path w="223519" h="748030">
                  <a:moveTo>
                    <a:pt x="160020" y="0"/>
                  </a:moveTo>
                  <a:lnTo>
                    <a:pt x="154940" y="0"/>
                  </a:lnTo>
                  <a:lnTo>
                    <a:pt x="151130" y="1270"/>
                  </a:lnTo>
                  <a:lnTo>
                    <a:pt x="146050" y="2540"/>
                  </a:lnTo>
                  <a:lnTo>
                    <a:pt x="142240" y="5079"/>
                  </a:lnTo>
                  <a:lnTo>
                    <a:pt x="138430" y="6350"/>
                  </a:lnTo>
                  <a:lnTo>
                    <a:pt x="133350" y="10159"/>
                  </a:lnTo>
                  <a:lnTo>
                    <a:pt x="121920" y="21590"/>
                  </a:lnTo>
                  <a:lnTo>
                    <a:pt x="114300" y="31750"/>
                  </a:lnTo>
                  <a:lnTo>
                    <a:pt x="111760" y="39370"/>
                  </a:lnTo>
                  <a:lnTo>
                    <a:pt x="107950" y="44450"/>
                  </a:lnTo>
                  <a:lnTo>
                    <a:pt x="104140" y="53339"/>
                  </a:lnTo>
                  <a:lnTo>
                    <a:pt x="100330" y="59689"/>
                  </a:lnTo>
                  <a:lnTo>
                    <a:pt x="96520" y="68579"/>
                  </a:lnTo>
                  <a:lnTo>
                    <a:pt x="216746" y="68579"/>
                  </a:lnTo>
                  <a:lnTo>
                    <a:pt x="215900" y="66039"/>
                  </a:lnTo>
                  <a:lnTo>
                    <a:pt x="214630" y="57150"/>
                  </a:lnTo>
                  <a:lnTo>
                    <a:pt x="213360" y="52070"/>
                  </a:lnTo>
                  <a:lnTo>
                    <a:pt x="209550" y="44450"/>
                  </a:lnTo>
                  <a:lnTo>
                    <a:pt x="205740" y="38100"/>
                  </a:lnTo>
                  <a:lnTo>
                    <a:pt x="200660" y="25400"/>
                  </a:lnTo>
                  <a:lnTo>
                    <a:pt x="194310" y="19050"/>
                  </a:lnTo>
                  <a:lnTo>
                    <a:pt x="190500" y="13970"/>
                  </a:lnTo>
                  <a:lnTo>
                    <a:pt x="180340" y="6350"/>
                  </a:lnTo>
                  <a:lnTo>
                    <a:pt x="175260" y="380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009139" y="311150"/>
              <a:ext cx="223520" cy="748030"/>
            </a:xfrm>
            <a:custGeom>
              <a:avLst/>
              <a:gdLst/>
              <a:ahLst/>
              <a:cxnLst/>
              <a:rect l="l" t="t" r="r" b="b"/>
              <a:pathLst>
                <a:path w="223519" h="748030">
                  <a:moveTo>
                    <a:pt x="99060" y="11429"/>
                  </a:moveTo>
                  <a:lnTo>
                    <a:pt x="97790" y="68579"/>
                  </a:lnTo>
                  <a:lnTo>
                    <a:pt x="100330" y="59689"/>
                  </a:lnTo>
                  <a:lnTo>
                    <a:pt x="104140" y="52070"/>
                  </a:lnTo>
                  <a:lnTo>
                    <a:pt x="107950" y="45720"/>
                  </a:lnTo>
                  <a:lnTo>
                    <a:pt x="111760" y="38100"/>
                  </a:lnTo>
                  <a:lnTo>
                    <a:pt x="115570" y="31750"/>
                  </a:lnTo>
                  <a:lnTo>
                    <a:pt x="119380" y="26670"/>
                  </a:lnTo>
                  <a:lnTo>
                    <a:pt x="121920" y="21590"/>
                  </a:lnTo>
                  <a:lnTo>
                    <a:pt x="127000" y="16509"/>
                  </a:lnTo>
                  <a:lnTo>
                    <a:pt x="130810" y="12700"/>
                  </a:lnTo>
                  <a:lnTo>
                    <a:pt x="134620" y="8890"/>
                  </a:lnTo>
                  <a:lnTo>
                    <a:pt x="138430" y="6350"/>
                  </a:lnTo>
                  <a:lnTo>
                    <a:pt x="142240" y="3809"/>
                  </a:lnTo>
                  <a:lnTo>
                    <a:pt x="147320" y="2540"/>
                  </a:lnTo>
                  <a:lnTo>
                    <a:pt x="151130" y="0"/>
                  </a:lnTo>
                  <a:lnTo>
                    <a:pt x="156210" y="0"/>
                  </a:lnTo>
                  <a:lnTo>
                    <a:pt x="160020" y="0"/>
                  </a:lnTo>
                  <a:lnTo>
                    <a:pt x="166370" y="0"/>
                  </a:lnTo>
                  <a:lnTo>
                    <a:pt x="171450" y="1270"/>
                  </a:lnTo>
                  <a:lnTo>
                    <a:pt x="176530" y="3809"/>
                  </a:lnTo>
                  <a:lnTo>
                    <a:pt x="181610" y="5079"/>
                  </a:lnTo>
                  <a:lnTo>
                    <a:pt x="186690" y="8890"/>
                  </a:lnTo>
                  <a:lnTo>
                    <a:pt x="190500" y="13970"/>
                  </a:lnTo>
                  <a:lnTo>
                    <a:pt x="195580" y="19050"/>
                  </a:lnTo>
                  <a:lnTo>
                    <a:pt x="199390" y="24129"/>
                  </a:lnTo>
                  <a:lnTo>
                    <a:pt x="203200" y="30479"/>
                  </a:lnTo>
                  <a:lnTo>
                    <a:pt x="207010" y="36829"/>
                  </a:lnTo>
                  <a:lnTo>
                    <a:pt x="209550" y="43179"/>
                  </a:lnTo>
                  <a:lnTo>
                    <a:pt x="213360" y="50800"/>
                  </a:lnTo>
                  <a:lnTo>
                    <a:pt x="214630" y="58420"/>
                  </a:lnTo>
                  <a:lnTo>
                    <a:pt x="217170" y="66039"/>
                  </a:lnTo>
                  <a:lnTo>
                    <a:pt x="218440" y="72389"/>
                  </a:lnTo>
                  <a:lnTo>
                    <a:pt x="219710" y="81279"/>
                  </a:lnTo>
                  <a:lnTo>
                    <a:pt x="220980" y="88900"/>
                  </a:lnTo>
                  <a:lnTo>
                    <a:pt x="222250" y="99060"/>
                  </a:lnTo>
                  <a:lnTo>
                    <a:pt x="222250" y="111760"/>
                  </a:lnTo>
                  <a:lnTo>
                    <a:pt x="223520" y="124460"/>
                  </a:lnTo>
                  <a:lnTo>
                    <a:pt x="223520" y="154939"/>
                  </a:lnTo>
                  <a:lnTo>
                    <a:pt x="223520" y="190500"/>
                  </a:lnTo>
                  <a:lnTo>
                    <a:pt x="223520" y="462279"/>
                  </a:lnTo>
                  <a:lnTo>
                    <a:pt x="223520" y="502920"/>
                  </a:lnTo>
                  <a:lnTo>
                    <a:pt x="222250" y="537210"/>
                  </a:lnTo>
                  <a:lnTo>
                    <a:pt x="222250" y="551179"/>
                  </a:lnTo>
                  <a:lnTo>
                    <a:pt x="220980" y="563879"/>
                  </a:lnTo>
                  <a:lnTo>
                    <a:pt x="219710" y="575310"/>
                  </a:lnTo>
                  <a:lnTo>
                    <a:pt x="218440" y="586739"/>
                  </a:lnTo>
                  <a:lnTo>
                    <a:pt x="217170" y="594360"/>
                  </a:lnTo>
                  <a:lnTo>
                    <a:pt x="215900" y="603250"/>
                  </a:lnTo>
                  <a:lnTo>
                    <a:pt x="213360" y="612139"/>
                  </a:lnTo>
                  <a:lnTo>
                    <a:pt x="210820" y="619760"/>
                  </a:lnTo>
                  <a:lnTo>
                    <a:pt x="208280" y="627379"/>
                  </a:lnTo>
                  <a:lnTo>
                    <a:pt x="204470" y="633729"/>
                  </a:lnTo>
                  <a:lnTo>
                    <a:pt x="201930" y="640079"/>
                  </a:lnTo>
                  <a:lnTo>
                    <a:pt x="198120" y="646429"/>
                  </a:lnTo>
                  <a:lnTo>
                    <a:pt x="194310" y="651510"/>
                  </a:lnTo>
                  <a:lnTo>
                    <a:pt x="189230" y="655320"/>
                  </a:lnTo>
                  <a:lnTo>
                    <a:pt x="184150" y="659129"/>
                  </a:lnTo>
                  <a:lnTo>
                    <a:pt x="180340" y="662939"/>
                  </a:lnTo>
                  <a:lnTo>
                    <a:pt x="175260" y="664210"/>
                  </a:lnTo>
                  <a:lnTo>
                    <a:pt x="170180" y="666750"/>
                  </a:lnTo>
                  <a:lnTo>
                    <a:pt x="165100" y="668020"/>
                  </a:lnTo>
                  <a:lnTo>
                    <a:pt x="158750" y="668020"/>
                  </a:lnTo>
                  <a:lnTo>
                    <a:pt x="154940" y="668020"/>
                  </a:lnTo>
                  <a:lnTo>
                    <a:pt x="151130" y="666750"/>
                  </a:lnTo>
                  <a:lnTo>
                    <a:pt x="146050" y="665479"/>
                  </a:lnTo>
                  <a:lnTo>
                    <a:pt x="142240" y="662939"/>
                  </a:lnTo>
                  <a:lnTo>
                    <a:pt x="138430" y="661670"/>
                  </a:lnTo>
                  <a:lnTo>
                    <a:pt x="133350" y="657860"/>
                  </a:lnTo>
                  <a:lnTo>
                    <a:pt x="129540" y="655320"/>
                  </a:lnTo>
                  <a:lnTo>
                    <a:pt x="125730" y="651510"/>
                  </a:lnTo>
                  <a:lnTo>
                    <a:pt x="121920" y="646429"/>
                  </a:lnTo>
                  <a:lnTo>
                    <a:pt x="118110" y="641350"/>
                  </a:lnTo>
                  <a:lnTo>
                    <a:pt x="114300" y="636270"/>
                  </a:lnTo>
                  <a:lnTo>
                    <a:pt x="111760" y="629920"/>
                  </a:lnTo>
                  <a:lnTo>
                    <a:pt x="107950" y="623570"/>
                  </a:lnTo>
                  <a:lnTo>
                    <a:pt x="104140" y="615950"/>
                  </a:lnTo>
                  <a:lnTo>
                    <a:pt x="100330" y="608329"/>
                  </a:lnTo>
                  <a:lnTo>
                    <a:pt x="97790" y="599439"/>
                  </a:lnTo>
                  <a:lnTo>
                    <a:pt x="97790" y="748029"/>
                  </a:lnTo>
                  <a:lnTo>
                    <a:pt x="0" y="748029"/>
                  </a:lnTo>
                  <a:lnTo>
                    <a:pt x="0" y="11429"/>
                  </a:lnTo>
                  <a:lnTo>
                    <a:pt x="99060" y="11429"/>
                  </a:lnTo>
                  <a:close/>
                </a:path>
                <a:path w="223519" h="748030">
                  <a:moveTo>
                    <a:pt x="127000" y="198120"/>
                  </a:moveTo>
                  <a:lnTo>
                    <a:pt x="127000" y="171450"/>
                  </a:lnTo>
                  <a:lnTo>
                    <a:pt x="127000" y="151129"/>
                  </a:lnTo>
                  <a:lnTo>
                    <a:pt x="127000" y="142239"/>
                  </a:lnTo>
                  <a:lnTo>
                    <a:pt x="125730" y="135889"/>
                  </a:lnTo>
                  <a:lnTo>
                    <a:pt x="125730" y="130810"/>
                  </a:lnTo>
                  <a:lnTo>
                    <a:pt x="125730" y="128270"/>
                  </a:lnTo>
                  <a:lnTo>
                    <a:pt x="124460" y="127000"/>
                  </a:lnTo>
                  <a:lnTo>
                    <a:pt x="124460" y="125729"/>
                  </a:lnTo>
                  <a:lnTo>
                    <a:pt x="124460" y="123189"/>
                  </a:lnTo>
                  <a:lnTo>
                    <a:pt x="124460" y="121920"/>
                  </a:lnTo>
                  <a:lnTo>
                    <a:pt x="123190" y="120650"/>
                  </a:lnTo>
                  <a:lnTo>
                    <a:pt x="121920" y="118110"/>
                  </a:lnTo>
                  <a:lnTo>
                    <a:pt x="120650" y="116839"/>
                  </a:lnTo>
                  <a:lnTo>
                    <a:pt x="119380" y="115570"/>
                  </a:lnTo>
                  <a:lnTo>
                    <a:pt x="118110" y="115570"/>
                  </a:lnTo>
                  <a:lnTo>
                    <a:pt x="116840" y="115570"/>
                  </a:lnTo>
                  <a:lnTo>
                    <a:pt x="115570" y="114300"/>
                  </a:lnTo>
                  <a:lnTo>
                    <a:pt x="113030" y="114300"/>
                  </a:lnTo>
                  <a:lnTo>
                    <a:pt x="110490" y="11430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6839"/>
                  </a:lnTo>
                  <a:lnTo>
                    <a:pt x="105410" y="116839"/>
                  </a:lnTo>
                  <a:lnTo>
                    <a:pt x="105410" y="118110"/>
                  </a:lnTo>
                  <a:lnTo>
                    <a:pt x="104140" y="118110"/>
                  </a:lnTo>
                  <a:lnTo>
                    <a:pt x="104140" y="120650"/>
                  </a:lnTo>
                  <a:lnTo>
                    <a:pt x="102870" y="120650"/>
                  </a:lnTo>
                  <a:lnTo>
                    <a:pt x="102870" y="121920"/>
                  </a:lnTo>
                  <a:lnTo>
                    <a:pt x="101600" y="123189"/>
                  </a:lnTo>
                  <a:lnTo>
                    <a:pt x="101600" y="125729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100330" y="130810"/>
                  </a:lnTo>
                  <a:lnTo>
                    <a:pt x="100330" y="133350"/>
                  </a:lnTo>
                  <a:lnTo>
                    <a:pt x="99060" y="139700"/>
                  </a:lnTo>
                  <a:lnTo>
                    <a:pt x="99060" y="146050"/>
                  </a:lnTo>
                  <a:lnTo>
                    <a:pt x="97790" y="153670"/>
                  </a:lnTo>
                  <a:lnTo>
                    <a:pt x="97790" y="173989"/>
                  </a:lnTo>
                  <a:lnTo>
                    <a:pt x="97790" y="198120"/>
                  </a:lnTo>
                  <a:lnTo>
                    <a:pt x="97790" y="466089"/>
                  </a:lnTo>
                  <a:lnTo>
                    <a:pt x="97790" y="492760"/>
                  </a:lnTo>
                  <a:lnTo>
                    <a:pt x="97790" y="513079"/>
                  </a:lnTo>
                  <a:lnTo>
                    <a:pt x="99060" y="521970"/>
                  </a:lnTo>
                  <a:lnTo>
                    <a:pt x="99060" y="528320"/>
                  </a:lnTo>
                  <a:lnTo>
                    <a:pt x="100330" y="534670"/>
                  </a:lnTo>
                  <a:lnTo>
                    <a:pt x="100330" y="537210"/>
                  </a:lnTo>
                  <a:lnTo>
                    <a:pt x="100330" y="538479"/>
                  </a:lnTo>
                  <a:lnTo>
                    <a:pt x="100330" y="541020"/>
                  </a:lnTo>
                  <a:lnTo>
                    <a:pt x="101600" y="542289"/>
                  </a:lnTo>
                  <a:lnTo>
                    <a:pt x="101600" y="543560"/>
                  </a:lnTo>
                  <a:lnTo>
                    <a:pt x="102870" y="544829"/>
                  </a:lnTo>
                  <a:lnTo>
                    <a:pt x="102870" y="546100"/>
                  </a:lnTo>
                  <a:lnTo>
                    <a:pt x="104140" y="547370"/>
                  </a:lnTo>
                  <a:lnTo>
                    <a:pt x="104140" y="548639"/>
                  </a:lnTo>
                  <a:lnTo>
                    <a:pt x="105410" y="549910"/>
                  </a:lnTo>
                  <a:lnTo>
                    <a:pt x="105410" y="551179"/>
                  </a:lnTo>
                  <a:lnTo>
                    <a:pt x="106680" y="551179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10490" y="553720"/>
                  </a:lnTo>
                  <a:lnTo>
                    <a:pt x="113030" y="553720"/>
                  </a:lnTo>
                  <a:lnTo>
                    <a:pt x="115570" y="553720"/>
                  </a:lnTo>
                  <a:lnTo>
                    <a:pt x="116840" y="552450"/>
                  </a:lnTo>
                  <a:lnTo>
                    <a:pt x="118110" y="552450"/>
                  </a:lnTo>
                  <a:lnTo>
                    <a:pt x="119380" y="551179"/>
                  </a:lnTo>
                  <a:lnTo>
                    <a:pt x="120650" y="551179"/>
                  </a:lnTo>
                  <a:lnTo>
                    <a:pt x="121920" y="548639"/>
                  </a:lnTo>
                  <a:lnTo>
                    <a:pt x="123190" y="546100"/>
                  </a:lnTo>
                  <a:lnTo>
                    <a:pt x="124460" y="544829"/>
                  </a:lnTo>
                  <a:lnTo>
                    <a:pt x="124460" y="543560"/>
                  </a:lnTo>
                  <a:lnTo>
                    <a:pt x="124460" y="542289"/>
                  </a:lnTo>
                  <a:lnTo>
                    <a:pt x="124460" y="539750"/>
                  </a:lnTo>
                  <a:lnTo>
                    <a:pt x="125730" y="538479"/>
                  </a:lnTo>
                  <a:lnTo>
                    <a:pt x="125730" y="537210"/>
                  </a:lnTo>
                  <a:lnTo>
                    <a:pt x="125730" y="532129"/>
                  </a:lnTo>
                  <a:lnTo>
                    <a:pt x="127000" y="524510"/>
                  </a:lnTo>
                  <a:lnTo>
                    <a:pt x="127000" y="518160"/>
                  </a:lnTo>
                  <a:lnTo>
                    <a:pt x="127000" y="499110"/>
                  </a:lnTo>
                  <a:lnTo>
                    <a:pt x="127000" y="474979"/>
                  </a:lnTo>
                  <a:lnTo>
                    <a:pt x="127000" y="19812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249170" y="237489"/>
              <a:ext cx="147320" cy="730250"/>
            </a:xfrm>
            <a:custGeom>
              <a:avLst/>
              <a:gdLst/>
              <a:ahLst/>
              <a:cxnLst/>
              <a:rect l="l" t="t" r="r" b="b"/>
              <a:pathLst>
                <a:path w="147319" h="730250">
                  <a:moveTo>
                    <a:pt x="118110" y="203199"/>
                  </a:moveTo>
                  <a:lnTo>
                    <a:pt x="20319" y="203199"/>
                  </a:lnTo>
                  <a:lnTo>
                    <a:pt x="20319" y="574039"/>
                  </a:lnTo>
                  <a:lnTo>
                    <a:pt x="21590" y="609599"/>
                  </a:lnTo>
                  <a:lnTo>
                    <a:pt x="21590" y="646429"/>
                  </a:lnTo>
                  <a:lnTo>
                    <a:pt x="24130" y="651509"/>
                  </a:lnTo>
                  <a:lnTo>
                    <a:pt x="24130" y="664209"/>
                  </a:lnTo>
                  <a:lnTo>
                    <a:pt x="26669" y="671829"/>
                  </a:lnTo>
                  <a:lnTo>
                    <a:pt x="27940" y="676909"/>
                  </a:lnTo>
                  <a:lnTo>
                    <a:pt x="29210" y="683259"/>
                  </a:lnTo>
                  <a:lnTo>
                    <a:pt x="31750" y="689609"/>
                  </a:lnTo>
                  <a:lnTo>
                    <a:pt x="36830" y="699769"/>
                  </a:lnTo>
                  <a:lnTo>
                    <a:pt x="39369" y="702309"/>
                  </a:lnTo>
                  <a:lnTo>
                    <a:pt x="41910" y="707389"/>
                  </a:lnTo>
                  <a:lnTo>
                    <a:pt x="45719" y="712469"/>
                  </a:lnTo>
                  <a:lnTo>
                    <a:pt x="49530" y="715009"/>
                  </a:lnTo>
                  <a:lnTo>
                    <a:pt x="50800" y="718819"/>
                  </a:lnTo>
                  <a:lnTo>
                    <a:pt x="58419" y="723899"/>
                  </a:lnTo>
                  <a:lnTo>
                    <a:pt x="62230" y="725169"/>
                  </a:lnTo>
                  <a:lnTo>
                    <a:pt x="64769" y="726439"/>
                  </a:lnTo>
                  <a:lnTo>
                    <a:pt x="69850" y="726439"/>
                  </a:lnTo>
                  <a:lnTo>
                    <a:pt x="80010" y="727709"/>
                  </a:lnTo>
                  <a:lnTo>
                    <a:pt x="92710" y="730249"/>
                  </a:lnTo>
                  <a:lnTo>
                    <a:pt x="147319" y="730249"/>
                  </a:lnTo>
                  <a:lnTo>
                    <a:pt x="147319" y="626109"/>
                  </a:lnTo>
                  <a:lnTo>
                    <a:pt x="133350" y="626109"/>
                  </a:lnTo>
                  <a:lnTo>
                    <a:pt x="125730" y="623569"/>
                  </a:lnTo>
                  <a:lnTo>
                    <a:pt x="125730" y="622299"/>
                  </a:lnTo>
                  <a:lnTo>
                    <a:pt x="123190" y="622299"/>
                  </a:lnTo>
                  <a:lnTo>
                    <a:pt x="121919" y="619759"/>
                  </a:lnTo>
                  <a:lnTo>
                    <a:pt x="120650" y="619759"/>
                  </a:lnTo>
                  <a:lnTo>
                    <a:pt x="120650" y="615949"/>
                  </a:lnTo>
                  <a:lnTo>
                    <a:pt x="119380" y="613409"/>
                  </a:lnTo>
                  <a:lnTo>
                    <a:pt x="119380" y="605789"/>
                  </a:lnTo>
                  <a:lnTo>
                    <a:pt x="118110" y="598169"/>
                  </a:lnTo>
                  <a:lnTo>
                    <a:pt x="118110" y="203199"/>
                  </a:lnTo>
                  <a:close/>
                </a:path>
                <a:path w="147319" h="730250">
                  <a:moveTo>
                    <a:pt x="143510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3510" y="203199"/>
                  </a:lnTo>
                  <a:lnTo>
                    <a:pt x="143510" y="101600"/>
                  </a:lnTo>
                  <a:close/>
                </a:path>
                <a:path w="147319" h="730250">
                  <a:moveTo>
                    <a:pt x="118110" y="0"/>
                  </a:moveTo>
                  <a:lnTo>
                    <a:pt x="20319" y="0"/>
                  </a:lnTo>
                  <a:lnTo>
                    <a:pt x="20319" y="101600"/>
                  </a:lnTo>
                  <a:lnTo>
                    <a:pt x="118110" y="10160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249170" y="2374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8110" y="0"/>
                  </a:moveTo>
                  <a:lnTo>
                    <a:pt x="118110" y="100329"/>
                  </a:lnTo>
                  <a:lnTo>
                    <a:pt x="144780" y="100329"/>
                  </a:lnTo>
                  <a:lnTo>
                    <a:pt x="144780" y="201929"/>
                  </a:lnTo>
                  <a:lnTo>
                    <a:pt x="118110" y="201929"/>
                  </a:lnTo>
                  <a:lnTo>
                    <a:pt x="118110" y="547369"/>
                  </a:lnTo>
                  <a:lnTo>
                    <a:pt x="118110" y="576579"/>
                  </a:lnTo>
                  <a:lnTo>
                    <a:pt x="119380" y="596899"/>
                  </a:lnTo>
                  <a:lnTo>
                    <a:pt x="119380" y="605789"/>
                  </a:lnTo>
                  <a:lnTo>
                    <a:pt x="119380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1919" y="618489"/>
                  </a:lnTo>
                  <a:lnTo>
                    <a:pt x="121919" y="619759"/>
                  </a:lnTo>
                  <a:lnTo>
                    <a:pt x="123190" y="621029"/>
                  </a:lnTo>
                  <a:lnTo>
                    <a:pt x="124460" y="622299"/>
                  </a:lnTo>
                  <a:lnTo>
                    <a:pt x="125730" y="622299"/>
                  </a:lnTo>
                  <a:lnTo>
                    <a:pt x="127000" y="622299"/>
                  </a:lnTo>
                  <a:lnTo>
                    <a:pt x="129540" y="624839"/>
                  </a:lnTo>
                  <a:lnTo>
                    <a:pt x="133350" y="624839"/>
                  </a:lnTo>
                  <a:lnTo>
                    <a:pt x="138430" y="624839"/>
                  </a:lnTo>
                  <a:lnTo>
                    <a:pt x="148590" y="626109"/>
                  </a:lnTo>
                  <a:lnTo>
                    <a:pt x="148590" y="730249"/>
                  </a:lnTo>
                  <a:lnTo>
                    <a:pt x="109219" y="730249"/>
                  </a:lnTo>
                  <a:lnTo>
                    <a:pt x="93980" y="728979"/>
                  </a:lnTo>
                  <a:lnTo>
                    <a:pt x="81280" y="728979"/>
                  </a:lnTo>
                  <a:lnTo>
                    <a:pt x="69850" y="726439"/>
                  </a:lnTo>
                  <a:lnTo>
                    <a:pt x="66040" y="725169"/>
                  </a:lnTo>
                  <a:lnTo>
                    <a:pt x="62230" y="723899"/>
                  </a:lnTo>
                  <a:lnTo>
                    <a:pt x="58419" y="722629"/>
                  </a:lnTo>
                  <a:lnTo>
                    <a:pt x="54610" y="720089"/>
                  </a:lnTo>
                  <a:lnTo>
                    <a:pt x="52069" y="717549"/>
                  </a:lnTo>
                  <a:lnTo>
                    <a:pt x="48260" y="713739"/>
                  </a:lnTo>
                  <a:lnTo>
                    <a:pt x="45719" y="711199"/>
                  </a:lnTo>
                  <a:lnTo>
                    <a:pt x="43180" y="707389"/>
                  </a:lnTo>
                  <a:lnTo>
                    <a:pt x="40640" y="702309"/>
                  </a:lnTo>
                  <a:lnTo>
                    <a:pt x="36830" y="698499"/>
                  </a:lnTo>
                  <a:lnTo>
                    <a:pt x="34290" y="693419"/>
                  </a:lnTo>
                  <a:lnTo>
                    <a:pt x="31750" y="688339"/>
                  </a:lnTo>
                  <a:lnTo>
                    <a:pt x="30480" y="681989"/>
                  </a:lnTo>
                  <a:lnTo>
                    <a:pt x="27940" y="676909"/>
                  </a:lnTo>
                  <a:lnTo>
                    <a:pt x="26669" y="670559"/>
                  </a:lnTo>
                  <a:lnTo>
                    <a:pt x="25400" y="665479"/>
                  </a:lnTo>
                  <a:lnTo>
                    <a:pt x="24130" y="659129"/>
                  </a:lnTo>
                  <a:lnTo>
                    <a:pt x="24130" y="652779"/>
                  </a:lnTo>
                  <a:lnTo>
                    <a:pt x="22860" y="645159"/>
                  </a:lnTo>
                  <a:lnTo>
                    <a:pt x="22860" y="634999"/>
                  </a:lnTo>
                  <a:lnTo>
                    <a:pt x="21590" y="608329"/>
                  </a:lnTo>
                  <a:lnTo>
                    <a:pt x="21590" y="574039"/>
                  </a:lnTo>
                  <a:lnTo>
                    <a:pt x="21590" y="530859"/>
                  </a:lnTo>
                  <a:lnTo>
                    <a:pt x="2159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1590" y="100329"/>
                  </a:lnTo>
                  <a:lnTo>
                    <a:pt x="21590" y="0"/>
                  </a:lnTo>
                  <a:lnTo>
                    <a:pt x="118110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413000" y="311150"/>
              <a:ext cx="220979" cy="666750"/>
            </a:xfrm>
            <a:custGeom>
              <a:avLst/>
              <a:gdLst/>
              <a:ahLst/>
              <a:cxnLst/>
              <a:rect l="l" t="t" r="r" b="b"/>
              <a:pathLst>
                <a:path w="220980" h="666750">
                  <a:moveTo>
                    <a:pt x="105410" y="0"/>
                  </a:moveTo>
                  <a:lnTo>
                    <a:pt x="67310" y="10159"/>
                  </a:lnTo>
                  <a:lnTo>
                    <a:pt x="53339" y="21590"/>
                  </a:lnTo>
                  <a:lnTo>
                    <a:pt x="40639" y="31750"/>
                  </a:lnTo>
                  <a:lnTo>
                    <a:pt x="34289" y="40640"/>
                  </a:lnTo>
                  <a:lnTo>
                    <a:pt x="29210" y="49529"/>
                  </a:lnTo>
                  <a:lnTo>
                    <a:pt x="20319" y="67310"/>
                  </a:lnTo>
                  <a:lnTo>
                    <a:pt x="16510" y="78739"/>
                  </a:lnTo>
                  <a:lnTo>
                    <a:pt x="12700" y="88900"/>
                  </a:lnTo>
                  <a:lnTo>
                    <a:pt x="10160" y="100329"/>
                  </a:lnTo>
                  <a:lnTo>
                    <a:pt x="2539" y="142239"/>
                  </a:lnTo>
                  <a:lnTo>
                    <a:pt x="1269" y="158750"/>
                  </a:lnTo>
                  <a:lnTo>
                    <a:pt x="0" y="176529"/>
                  </a:lnTo>
                  <a:lnTo>
                    <a:pt x="0" y="499110"/>
                  </a:lnTo>
                  <a:lnTo>
                    <a:pt x="2539" y="521970"/>
                  </a:lnTo>
                  <a:lnTo>
                    <a:pt x="3810" y="532129"/>
                  </a:lnTo>
                  <a:lnTo>
                    <a:pt x="5080" y="539750"/>
                  </a:lnTo>
                  <a:lnTo>
                    <a:pt x="6350" y="551179"/>
                  </a:lnTo>
                  <a:lnTo>
                    <a:pt x="17780" y="593089"/>
                  </a:lnTo>
                  <a:lnTo>
                    <a:pt x="25400" y="608329"/>
                  </a:lnTo>
                  <a:lnTo>
                    <a:pt x="29210" y="615950"/>
                  </a:lnTo>
                  <a:lnTo>
                    <a:pt x="33019" y="622300"/>
                  </a:lnTo>
                  <a:lnTo>
                    <a:pt x="38100" y="628650"/>
                  </a:lnTo>
                  <a:lnTo>
                    <a:pt x="41910" y="635000"/>
                  </a:lnTo>
                  <a:lnTo>
                    <a:pt x="46989" y="640079"/>
                  </a:lnTo>
                  <a:lnTo>
                    <a:pt x="52069" y="646429"/>
                  </a:lnTo>
                  <a:lnTo>
                    <a:pt x="77469" y="661670"/>
                  </a:lnTo>
                  <a:lnTo>
                    <a:pt x="83819" y="664210"/>
                  </a:lnTo>
                  <a:lnTo>
                    <a:pt x="91439" y="666750"/>
                  </a:lnTo>
                  <a:lnTo>
                    <a:pt x="134619" y="666750"/>
                  </a:lnTo>
                  <a:lnTo>
                    <a:pt x="142239" y="664210"/>
                  </a:lnTo>
                  <a:lnTo>
                    <a:pt x="148589" y="661670"/>
                  </a:lnTo>
                  <a:lnTo>
                    <a:pt x="153669" y="657860"/>
                  </a:lnTo>
                  <a:lnTo>
                    <a:pt x="160019" y="654050"/>
                  </a:lnTo>
                  <a:lnTo>
                    <a:pt x="165100" y="650239"/>
                  </a:lnTo>
                  <a:lnTo>
                    <a:pt x="175260" y="640079"/>
                  </a:lnTo>
                  <a:lnTo>
                    <a:pt x="180339" y="633729"/>
                  </a:lnTo>
                  <a:lnTo>
                    <a:pt x="184150" y="627379"/>
                  </a:lnTo>
                  <a:lnTo>
                    <a:pt x="190500" y="621029"/>
                  </a:lnTo>
                  <a:lnTo>
                    <a:pt x="193039" y="612139"/>
                  </a:lnTo>
                  <a:lnTo>
                    <a:pt x="196850" y="603250"/>
                  </a:lnTo>
                  <a:lnTo>
                    <a:pt x="200660" y="595629"/>
                  </a:lnTo>
                  <a:lnTo>
                    <a:pt x="203200" y="586739"/>
                  </a:lnTo>
                  <a:lnTo>
                    <a:pt x="207010" y="577850"/>
                  </a:lnTo>
                  <a:lnTo>
                    <a:pt x="212089" y="560070"/>
                  </a:lnTo>
                  <a:lnTo>
                    <a:pt x="213360" y="552450"/>
                  </a:lnTo>
                  <a:lnTo>
                    <a:pt x="104139" y="552450"/>
                  </a:lnTo>
                  <a:lnTo>
                    <a:pt x="101600" y="549910"/>
                  </a:lnTo>
                  <a:lnTo>
                    <a:pt x="101600" y="546100"/>
                  </a:lnTo>
                  <a:lnTo>
                    <a:pt x="99060" y="544829"/>
                  </a:lnTo>
                  <a:lnTo>
                    <a:pt x="99060" y="539750"/>
                  </a:lnTo>
                  <a:lnTo>
                    <a:pt x="97789" y="538479"/>
                  </a:lnTo>
                  <a:lnTo>
                    <a:pt x="97789" y="533400"/>
                  </a:lnTo>
                  <a:lnTo>
                    <a:pt x="96519" y="527050"/>
                  </a:lnTo>
                  <a:lnTo>
                    <a:pt x="96435" y="504189"/>
                  </a:lnTo>
                  <a:lnTo>
                    <a:pt x="95250" y="486410"/>
                  </a:lnTo>
                  <a:lnTo>
                    <a:pt x="95250" y="345439"/>
                  </a:lnTo>
                  <a:lnTo>
                    <a:pt x="220980" y="345439"/>
                  </a:lnTo>
                  <a:lnTo>
                    <a:pt x="220980" y="241300"/>
                  </a:lnTo>
                  <a:lnTo>
                    <a:pt x="95250" y="241300"/>
                  </a:lnTo>
                  <a:lnTo>
                    <a:pt x="95250" y="168910"/>
                  </a:lnTo>
                  <a:lnTo>
                    <a:pt x="96429" y="152400"/>
                  </a:lnTo>
                  <a:lnTo>
                    <a:pt x="96519" y="135889"/>
                  </a:lnTo>
                  <a:lnTo>
                    <a:pt x="97789" y="130810"/>
                  </a:lnTo>
                  <a:lnTo>
                    <a:pt x="97789" y="127000"/>
                  </a:lnTo>
                  <a:lnTo>
                    <a:pt x="99060" y="125729"/>
                  </a:lnTo>
                  <a:lnTo>
                    <a:pt x="99060" y="123189"/>
                  </a:lnTo>
                  <a:lnTo>
                    <a:pt x="101600" y="120650"/>
                  </a:lnTo>
                  <a:lnTo>
                    <a:pt x="101600" y="118110"/>
                  </a:lnTo>
                  <a:lnTo>
                    <a:pt x="102869" y="118110"/>
                  </a:lnTo>
                  <a:lnTo>
                    <a:pt x="102869" y="116839"/>
                  </a:lnTo>
                  <a:lnTo>
                    <a:pt x="105410" y="116839"/>
                  </a:lnTo>
                  <a:lnTo>
                    <a:pt x="105410" y="115570"/>
                  </a:lnTo>
                  <a:lnTo>
                    <a:pt x="210820" y="115570"/>
                  </a:lnTo>
                  <a:lnTo>
                    <a:pt x="208280" y="102870"/>
                  </a:lnTo>
                  <a:lnTo>
                    <a:pt x="204469" y="90170"/>
                  </a:lnTo>
                  <a:lnTo>
                    <a:pt x="200660" y="78739"/>
                  </a:lnTo>
                  <a:lnTo>
                    <a:pt x="195580" y="68579"/>
                  </a:lnTo>
                  <a:lnTo>
                    <a:pt x="190500" y="57150"/>
                  </a:lnTo>
                  <a:lnTo>
                    <a:pt x="180339" y="39370"/>
                  </a:lnTo>
                  <a:lnTo>
                    <a:pt x="172719" y="31750"/>
                  </a:lnTo>
                  <a:lnTo>
                    <a:pt x="166369" y="24129"/>
                  </a:lnTo>
                  <a:lnTo>
                    <a:pt x="127000" y="2540"/>
                  </a:lnTo>
                  <a:lnTo>
                    <a:pt x="115569" y="1270"/>
                  </a:lnTo>
                  <a:lnTo>
                    <a:pt x="105410" y="0"/>
                  </a:lnTo>
                  <a:close/>
                </a:path>
                <a:path w="220980" h="666750">
                  <a:moveTo>
                    <a:pt x="220980" y="387350"/>
                  </a:moveTo>
                  <a:lnTo>
                    <a:pt x="129539" y="387350"/>
                  </a:lnTo>
                  <a:lnTo>
                    <a:pt x="129539" y="504189"/>
                  </a:lnTo>
                  <a:lnTo>
                    <a:pt x="128269" y="513079"/>
                  </a:lnTo>
                  <a:lnTo>
                    <a:pt x="128269" y="519429"/>
                  </a:lnTo>
                  <a:lnTo>
                    <a:pt x="127000" y="527050"/>
                  </a:lnTo>
                  <a:lnTo>
                    <a:pt x="127000" y="539750"/>
                  </a:lnTo>
                  <a:lnTo>
                    <a:pt x="124460" y="539750"/>
                  </a:lnTo>
                  <a:lnTo>
                    <a:pt x="124460" y="543560"/>
                  </a:lnTo>
                  <a:lnTo>
                    <a:pt x="123189" y="544829"/>
                  </a:lnTo>
                  <a:lnTo>
                    <a:pt x="123189" y="546100"/>
                  </a:lnTo>
                  <a:lnTo>
                    <a:pt x="120650" y="548639"/>
                  </a:lnTo>
                  <a:lnTo>
                    <a:pt x="120650" y="551179"/>
                  </a:lnTo>
                  <a:lnTo>
                    <a:pt x="119380" y="551179"/>
                  </a:lnTo>
                  <a:lnTo>
                    <a:pt x="118110" y="552450"/>
                  </a:lnTo>
                  <a:lnTo>
                    <a:pt x="213360" y="552450"/>
                  </a:lnTo>
                  <a:lnTo>
                    <a:pt x="215900" y="543560"/>
                  </a:lnTo>
                  <a:lnTo>
                    <a:pt x="215900" y="534670"/>
                  </a:lnTo>
                  <a:lnTo>
                    <a:pt x="218439" y="519429"/>
                  </a:lnTo>
                  <a:lnTo>
                    <a:pt x="219710" y="509270"/>
                  </a:lnTo>
                  <a:lnTo>
                    <a:pt x="219710" y="499110"/>
                  </a:lnTo>
                  <a:lnTo>
                    <a:pt x="220980" y="488950"/>
                  </a:lnTo>
                  <a:lnTo>
                    <a:pt x="220980" y="387350"/>
                  </a:lnTo>
                  <a:close/>
                </a:path>
                <a:path w="220980" h="666750">
                  <a:moveTo>
                    <a:pt x="210820" y="115570"/>
                  </a:moveTo>
                  <a:lnTo>
                    <a:pt x="114300" y="115570"/>
                  </a:lnTo>
                  <a:lnTo>
                    <a:pt x="116839" y="118110"/>
                  </a:lnTo>
                  <a:lnTo>
                    <a:pt x="118110" y="118110"/>
                  </a:lnTo>
                  <a:lnTo>
                    <a:pt x="118110" y="120650"/>
                  </a:lnTo>
                  <a:lnTo>
                    <a:pt x="119380" y="120650"/>
                  </a:lnTo>
                  <a:lnTo>
                    <a:pt x="119380" y="123189"/>
                  </a:lnTo>
                  <a:lnTo>
                    <a:pt x="120650" y="124460"/>
                  </a:lnTo>
                  <a:lnTo>
                    <a:pt x="120650" y="128270"/>
                  </a:lnTo>
                  <a:lnTo>
                    <a:pt x="121919" y="129539"/>
                  </a:lnTo>
                  <a:lnTo>
                    <a:pt x="121919" y="133350"/>
                  </a:lnTo>
                  <a:lnTo>
                    <a:pt x="123189" y="139700"/>
                  </a:lnTo>
                  <a:lnTo>
                    <a:pt x="123189" y="152400"/>
                  </a:lnTo>
                  <a:lnTo>
                    <a:pt x="124460" y="171450"/>
                  </a:lnTo>
                  <a:lnTo>
                    <a:pt x="124460" y="241300"/>
                  </a:lnTo>
                  <a:lnTo>
                    <a:pt x="220980" y="241300"/>
                  </a:lnTo>
                  <a:lnTo>
                    <a:pt x="220980" y="215900"/>
                  </a:lnTo>
                  <a:lnTo>
                    <a:pt x="219710" y="195579"/>
                  </a:lnTo>
                  <a:lnTo>
                    <a:pt x="218439" y="176529"/>
                  </a:lnTo>
                  <a:lnTo>
                    <a:pt x="217169" y="158750"/>
                  </a:lnTo>
                  <a:lnTo>
                    <a:pt x="215900" y="143510"/>
                  </a:lnTo>
                  <a:lnTo>
                    <a:pt x="213360" y="128270"/>
                  </a:lnTo>
                  <a:lnTo>
                    <a:pt x="210820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411729" y="3111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19" h="668019">
                  <a:moveTo>
                    <a:pt x="223519" y="345439"/>
                  </a:moveTo>
                  <a:lnTo>
                    <a:pt x="97789" y="345439"/>
                  </a:lnTo>
                  <a:lnTo>
                    <a:pt x="97789" y="485139"/>
                  </a:lnTo>
                  <a:lnTo>
                    <a:pt x="97789" y="504189"/>
                  </a:lnTo>
                  <a:lnTo>
                    <a:pt x="97789" y="513079"/>
                  </a:lnTo>
                  <a:lnTo>
                    <a:pt x="97789" y="520700"/>
                  </a:lnTo>
                  <a:lnTo>
                    <a:pt x="99059" y="527050"/>
                  </a:lnTo>
                  <a:lnTo>
                    <a:pt x="99059" y="533400"/>
                  </a:lnTo>
                  <a:lnTo>
                    <a:pt x="100330" y="537210"/>
                  </a:lnTo>
                  <a:lnTo>
                    <a:pt x="100330" y="539750"/>
                  </a:lnTo>
                  <a:lnTo>
                    <a:pt x="100330" y="541020"/>
                  </a:lnTo>
                  <a:lnTo>
                    <a:pt x="101600" y="542289"/>
                  </a:lnTo>
                  <a:lnTo>
                    <a:pt x="101600" y="543560"/>
                  </a:lnTo>
                  <a:lnTo>
                    <a:pt x="101600" y="544829"/>
                  </a:lnTo>
                  <a:lnTo>
                    <a:pt x="102869" y="546100"/>
                  </a:lnTo>
                  <a:lnTo>
                    <a:pt x="102869" y="547370"/>
                  </a:lnTo>
                  <a:lnTo>
                    <a:pt x="104139" y="548639"/>
                  </a:lnTo>
                  <a:lnTo>
                    <a:pt x="104139" y="549910"/>
                  </a:lnTo>
                  <a:lnTo>
                    <a:pt x="105409" y="551179"/>
                  </a:lnTo>
                  <a:lnTo>
                    <a:pt x="10668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19" y="552450"/>
                  </a:lnTo>
                  <a:lnTo>
                    <a:pt x="110489" y="553720"/>
                  </a:lnTo>
                  <a:lnTo>
                    <a:pt x="113030" y="553720"/>
                  </a:lnTo>
                  <a:lnTo>
                    <a:pt x="115569" y="553720"/>
                  </a:lnTo>
                  <a:lnTo>
                    <a:pt x="116839" y="552450"/>
                  </a:lnTo>
                  <a:lnTo>
                    <a:pt x="118109" y="552450"/>
                  </a:lnTo>
                  <a:lnTo>
                    <a:pt x="119380" y="552450"/>
                  </a:lnTo>
                  <a:lnTo>
                    <a:pt x="120650" y="551179"/>
                  </a:lnTo>
                  <a:lnTo>
                    <a:pt x="121919" y="549910"/>
                  </a:lnTo>
                  <a:lnTo>
                    <a:pt x="123189" y="548639"/>
                  </a:lnTo>
                  <a:lnTo>
                    <a:pt x="123189" y="546100"/>
                  </a:lnTo>
                  <a:lnTo>
                    <a:pt x="124459" y="544829"/>
                  </a:lnTo>
                  <a:lnTo>
                    <a:pt x="125730" y="543560"/>
                  </a:lnTo>
                  <a:lnTo>
                    <a:pt x="125730" y="542289"/>
                  </a:lnTo>
                  <a:lnTo>
                    <a:pt x="127000" y="541020"/>
                  </a:lnTo>
                  <a:lnTo>
                    <a:pt x="127000" y="538479"/>
                  </a:lnTo>
                  <a:lnTo>
                    <a:pt x="128269" y="537210"/>
                  </a:lnTo>
                  <a:lnTo>
                    <a:pt x="128269" y="534670"/>
                  </a:lnTo>
                  <a:lnTo>
                    <a:pt x="128269" y="532129"/>
                  </a:lnTo>
                  <a:lnTo>
                    <a:pt x="129539" y="527050"/>
                  </a:lnTo>
                  <a:lnTo>
                    <a:pt x="129539" y="519429"/>
                  </a:lnTo>
                  <a:lnTo>
                    <a:pt x="130809" y="511810"/>
                  </a:lnTo>
                  <a:lnTo>
                    <a:pt x="130809" y="502920"/>
                  </a:lnTo>
                  <a:lnTo>
                    <a:pt x="130809" y="494029"/>
                  </a:lnTo>
                  <a:lnTo>
                    <a:pt x="130809" y="472439"/>
                  </a:lnTo>
                  <a:lnTo>
                    <a:pt x="130809" y="386079"/>
                  </a:lnTo>
                  <a:lnTo>
                    <a:pt x="223519" y="386079"/>
                  </a:lnTo>
                  <a:lnTo>
                    <a:pt x="223519" y="434339"/>
                  </a:lnTo>
                  <a:lnTo>
                    <a:pt x="222250" y="463550"/>
                  </a:lnTo>
                  <a:lnTo>
                    <a:pt x="222250" y="487679"/>
                  </a:lnTo>
                  <a:lnTo>
                    <a:pt x="222250" y="499110"/>
                  </a:lnTo>
                  <a:lnTo>
                    <a:pt x="220980" y="509270"/>
                  </a:lnTo>
                  <a:lnTo>
                    <a:pt x="219709" y="518160"/>
                  </a:lnTo>
                  <a:lnTo>
                    <a:pt x="219709" y="527050"/>
                  </a:lnTo>
                  <a:lnTo>
                    <a:pt x="218439" y="534670"/>
                  </a:lnTo>
                  <a:lnTo>
                    <a:pt x="217169" y="542289"/>
                  </a:lnTo>
                  <a:lnTo>
                    <a:pt x="214630" y="551179"/>
                  </a:lnTo>
                  <a:lnTo>
                    <a:pt x="213359" y="560070"/>
                  </a:lnTo>
                  <a:lnTo>
                    <a:pt x="210819" y="567689"/>
                  </a:lnTo>
                  <a:lnTo>
                    <a:pt x="208280" y="576579"/>
                  </a:lnTo>
                  <a:lnTo>
                    <a:pt x="205739" y="586739"/>
                  </a:lnTo>
                  <a:lnTo>
                    <a:pt x="201930" y="594360"/>
                  </a:lnTo>
                  <a:lnTo>
                    <a:pt x="198119" y="603250"/>
                  </a:lnTo>
                  <a:lnTo>
                    <a:pt x="194309" y="612139"/>
                  </a:lnTo>
                  <a:lnTo>
                    <a:pt x="190500" y="619760"/>
                  </a:lnTo>
                  <a:lnTo>
                    <a:pt x="186689" y="627379"/>
                  </a:lnTo>
                  <a:lnTo>
                    <a:pt x="181609" y="633729"/>
                  </a:lnTo>
                  <a:lnTo>
                    <a:pt x="177800" y="638810"/>
                  </a:lnTo>
                  <a:lnTo>
                    <a:pt x="172719" y="645160"/>
                  </a:lnTo>
                  <a:lnTo>
                    <a:pt x="167639" y="650239"/>
                  </a:lnTo>
                  <a:lnTo>
                    <a:pt x="161289" y="654050"/>
                  </a:lnTo>
                  <a:lnTo>
                    <a:pt x="156209" y="657860"/>
                  </a:lnTo>
                  <a:lnTo>
                    <a:pt x="149859" y="660400"/>
                  </a:lnTo>
                  <a:lnTo>
                    <a:pt x="143509" y="662939"/>
                  </a:lnTo>
                  <a:lnTo>
                    <a:pt x="137159" y="665479"/>
                  </a:lnTo>
                  <a:lnTo>
                    <a:pt x="129539" y="666750"/>
                  </a:lnTo>
                  <a:lnTo>
                    <a:pt x="123189" y="668020"/>
                  </a:lnTo>
                  <a:lnTo>
                    <a:pt x="114300" y="668020"/>
                  </a:lnTo>
                  <a:lnTo>
                    <a:pt x="106680" y="668020"/>
                  </a:lnTo>
                  <a:lnTo>
                    <a:pt x="100330" y="666750"/>
                  </a:lnTo>
                  <a:lnTo>
                    <a:pt x="92709" y="665479"/>
                  </a:lnTo>
                  <a:lnTo>
                    <a:pt x="86359" y="662939"/>
                  </a:lnTo>
                  <a:lnTo>
                    <a:pt x="78739" y="660400"/>
                  </a:lnTo>
                  <a:lnTo>
                    <a:pt x="72389" y="657860"/>
                  </a:lnTo>
                  <a:lnTo>
                    <a:pt x="66039" y="654050"/>
                  </a:lnTo>
                  <a:lnTo>
                    <a:pt x="59689" y="650239"/>
                  </a:lnTo>
                  <a:lnTo>
                    <a:pt x="54609" y="645160"/>
                  </a:lnTo>
                  <a:lnTo>
                    <a:pt x="48259" y="640079"/>
                  </a:lnTo>
                  <a:lnTo>
                    <a:pt x="44450" y="633729"/>
                  </a:lnTo>
                  <a:lnTo>
                    <a:pt x="39369" y="628650"/>
                  </a:lnTo>
                  <a:lnTo>
                    <a:pt x="34289" y="622300"/>
                  </a:lnTo>
                  <a:lnTo>
                    <a:pt x="30480" y="615950"/>
                  </a:lnTo>
                  <a:lnTo>
                    <a:pt x="26669" y="608329"/>
                  </a:lnTo>
                  <a:lnTo>
                    <a:pt x="22859" y="600710"/>
                  </a:lnTo>
                  <a:lnTo>
                    <a:pt x="20319" y="593089"/>
                  </a:lnTo>
                  <a:lnTo>
                    <a:pt x="17780" y="585470"/>
                  </a:lnTo>
                  <a:lnTo>
                    <a:pt x="15239" y="576579"/>
                  </a:lnTo>
                  <a:lnTo>
                    <a:pt x="12700" y="567689"/>
                  </a:lnTo>
                  <a:lnTo>
                    <a:pt x="10159" y="558800"/>
                  </a:lnTo>
                  <a:lnTo>
                    <a:pt x="7619" y="549910"/>
                  </a:lnTo>
                  <a:lnTo>
                    <a:pt x="6350" y="541020"/>
                  </a:lnTo>
                  <a:lnTo>
                    <a:pt x="5080" y="532129"/>
                  </a:lnTo>
                  <a:lnTo>
                    <a:pt x="3809" y="521970"/>
                  </a:lnTo>
                  <a:lnTo>
                    <a:pt x="2539" y="510539"/>
                  </a:lnTo>
                  <a:lnTo>
                    <a:pt x="2539" y="497839"/>
                  </a:lnTo>
                  <a:lnTo>
                    <a:pt x="1269" y="485139"/>
                  </a:lnTo>
                  <a:lnTo>
                    <a:pt x="0" y="455929"/>
                  </a:lnTo>
                  <a:lnTo>
                    <a:pt x="0" y="422910"/>
                  </a:lnTo>
                  <a:lnTo>
                    <a:pt x="0" y="233679"/>
                  </a:lnTo>
                  <a:lnTo>
                    <a:pt x="0" y="213360"/>
                  </a:lnTo>
                  <a:lnTo>
                    <a:pt x="1269" y="193039"/>
                  </a:lnTo>
                  <a:lnTo>
                    <a:pt x="1269" y="175260"/>
                  </a:lnTo>
                  <a:lnTo>
                    <a:pt x="2539" y="158750"/>
                  </a:lnTo>
                  <a:lnTo>
                    <a:pt x="5080" y="142239"/>
                  </a:lnTo>
                  <a:lnTo>
                    <a:pt x="6350" y="127000"/>
                  </a:lnTo>
                  <a:lnTo>
                    <a:pt x="8889" y="113029"/>
                  </a:lnTo>
                  <a:lnTo>
                    <a:pt x="11430" y="100329"/>
                  </a:lnTo>
                  <a:lnTo>
                    <a:pt x="15239" y="88900"/>
                  </a:lnTo>
                  <a:lnTo>
                    <a:pt x="17780" y="77470"/>
                  </a:lnTo>
                  <a:lnTo>
                    <a:pt x="21589" y="67310"/>
                  </a:lnTo>
                  <a:lnTo>
                    <a:pt x="26669" y="57150"/>
                  </a:lnTo>
                  <a:lnTo>
                    <a:pt x="31750" y="48260"/>
                  </a:lnTo>
                  <a:lnTo>
                    <a:pt x="36830" y="39370"/>
                  </a:lnTo>
                  <a:lnTo>
                    <a:pt x="41909" y="33020"/>
                  </a:lnTo>
                  <a:lnTo>
                    <a:pt x="48259" y="26670"/>
                  </a:lnTo>
                  <a:lnTo>
                    <a:pt x="54609" y="20320"/>
                  </a:lnTo>
                  <a:lnTo>
                    <a:pt x="62230" y="15240"/>
                  </a:lnTo>
                  <a:lnTo>
                    <a:pt x="69850" y="10159"/>
                  </a:lnTo>
                  <a:lnTo>
                    <a:pt x="76200" y="6350"/>
                  </a:lnTo>
                  <a:lnTo>
                    <a:pt x="83819" y="3809"/>
                  </a:lnTo>
                  <a:lnTo>
                    <a:pt x="91439" y="1270"/>
                  </a:lnTo>
                  <a:lnTo>
                    <a:pt x="99059" y="0"/>
                  </a:lnTo>
                  <a:lnTo>
                    <a:pt x="107950" y="0"/>
                  </a:lnTo>
                  <a:lnTo>
                    <a:pt x="118109" y="0"/>
                  </a:lnTo>
                  <a:lnTo>
                    <a:pt x="127000" y="2540"/>
                  </a:lnTo>
                  <a:lnTo>
                    <a:pt x="137159" y="3809"/>
                  </a:lnTo>
                  <a:lnTo>
                    <a:pt x="144780" y="7620"/>
                  </a:lnTo>
                  <a:lnTo>
                    <a:pt x="153669" y="12700"/>
                  </a:lnTo>
                  <a:lnTo>
                    <a:pt x="161289" y="17779"/>
                  </a:lnTo>
                  <a:lnTo>
                    <a:pt x="168909" y="24129"/>
                  </a:lnTo>
                  <a:lnTo>
                    <a:pt x="175259" y="31750"/>
                  </a:lnTo>
                  <a:lnTo>
                    <a:pt x="181609" y="39370"/>
                  </a:lnTo>
                  <a:lnTo>
                    <a:pt x="187959" y="48260"/>
                  </a:lnTo>
                  <a:lnTo>
                    <a:pt x="193039" y="57150"/>
                  </a:lnTo>
                  <a:lnTo>
                    <a:pt x="198119" y="67310"/>
                  </a:lnTo>
                  <a:lnTo>
                    <a:pt x="201930" y="78739"/>
                  </a:lnTo>
                  <a:lnTo>
                    <a:pt x="205739" y="88900"/>
                  </a:lnTo>
                  <a:lnTo>
                    <a:pt x="214630" y="128270"/>
                  </a:lnTo>
                  <a:lnTo>
                    <a:pt x="220980" y="176529"/>
                  </a:lnTo>
                  <a:lnTo>
                    <a:pt x="222250" y="195579"/>
                  </a:lnTo>
                  <a:lnTo>
                    <a:pt x="222250" y="215900"/>
                  </a:lnTo>
                  <a:lnTo>
                    <a:pt x="223519" y="237489"/>
                  </a:lnTo>
                  <a:lnTo>
                    <a:pt x="223519" y="260350"/>
                  </a:lnTo>
                  <a:lnTo>
                    <a:pt x="223519" y="345439"/>
                  </a:lnTo>
                  <a:close/>
                </a:path>
                <a:path w="223519" h="668019">
                  <a:moveTo>
                    <a:pt x="125730" y="240029"/>
                  </a:moveTo>
                  <a:lnTo>
                    <a:pt x="125730" y="193039"/>
                  </a:lnTo>
                  <a:lnTo>
                    <a:pt x="125730" y="170179"/>
                  </a:lnTo>
                  <a:lnTo>
                    <a:pt x="125730" y="152400"/>
                  </a:lnTo>
                  <a:lnTo>
                    <a:pt x="124459" y="144779"/>
                  </a:lnTo>
                  <a:lnTo>
                    <a:pt x="124459" y="138429"/>
                  </a:lnTo>
                  <a:lnTo>
                    <a:pt x="124459" y="133350"/>
                  </a:lnTo>
                  <a:lnTo>
                    <a:pt x="123189" y="130810"/>
                  </a:lnTo>
                  <a:lnTo>
                    <a:pt x="123189" y="128270"/>
                  </a:lnTo>
                  <a:lnTo>
                    <a:pt x="123189" y="127000"/>
                  </a:lnTo>
                  <a:lnTo>
                    <a:pt x="123189" y="125729"/>
                  </a:lnTo>
                  <a:lnTo>
                    <a:pt x="121919" y="123189"/>
                  </a:lnTo>
                  <a:lnTo>
                    <a:pt x="121919" y="121920"/>
                  </a:lnTo>
                  <a:lnTo>
                    <a:pt x="120650" y="121920"/>
                  </a:lnTo>
                  <a:lnTo>
                    <a:pt x="120650" y="120650"/>
                  </a:lnTo>
                  <a:lnTo>
                    <a:pt x="120650" y="118110"/>
                  </a:lnTo>
                  <a:lnTo>
                    <a:pt x="119380" y="118110"/>
                  </a:lnTo>
                  <a:lnTo>
                    <a:pt x="118109" y="116839"/>
                  </a:lnTo>
                  <a:lnTo>
                    <a:pt x="116839" y="115570"/>
                  </a:lnTo>
                  <a:lnTo>
                    <a:pt x="115569" y="115570"/>
                  </a:lnTo>
                  <a:lnTo>
                    <a:pt x="114300" y="114300"/>
                  </a:lnTo>
                  <a:lnTo>
                    <a:pt x="113030" y="114300"/>
                  </a:lnTo>
                  <a:lnTo>
                    <a:pt x="110489" y="114300"/>
                  </a:lnTo>
                  <a:lnTo>
                    <a:pt x="107950" y="115570"/>
                  </a:lnTo>
                  <a:lnTo>
                    <a:pt x="106680" y="115570"/>
                  </a:lnTo>
                  <a:lnTo>
                    <a:pt x="105409" y="116839"/>
                  </a:lnTo>
                  <a:lnTo>
                    <a:pt x="104139" y="116839"/>
                  </a:lnTo>
                  <a:lnTo>
                    <a:pt x="104139" y="118110"/>
                  </a:lnTo>
                  <a:lnTo>
                    <a:pt x="102869" y="118110"/>
                  </a:lnTo>
                  <a:lnTo>
                    <a:pt x="102869" y="120650"/>
                  </a:lnTo>
                  <a:lnTo>
                    <a:pt x="101600" y="120650"/>
                  </a:lnTo>
                  <a:lnTo>
                    <a:pt x="101600" y="121920"/>
                  </a:lnTo>
                  <a:lnTo>
                    <a:pt x="100330" y="123189"/>
                  </a:lnTo>
                  <a:lnTo>
                    <a:pt x="100330" y="125729"/>
                  </a:lnTo>
                  <a:lnTo>
                    <a:pt x="100330" y="127000"/>
                  </a:lnTo>
                  <a:lnTo>
                    <a:pt x="99059" y="128270"/>
                  </a:lnTo>
                  <a:lnTo>
                    <a:pt x="99059" y="130810"/>
                  </a:lnTo>
                  <a:lnTo>
                    <a:pt x="99059" y="134620"/>
                  </a:lnTo>
                  <a:lnTo>
                    <a:pt x="99059" y="142239"/>
                  </a:lnTo>
                  <a:lnTo>
                    <a:pt x="97789" y="149860"/>
                  </a:lnTo>
                  <a:lnTo>
                    <a:pt x="97789" y="168910"/>
                  </a:lnTo>
                  <a:lnTo>
                    <a:pt x="97789" y="193039"/>
                  </a:lnTo>
                  <a:lnTo>
                    <a:pt x="97789" y="240029"/>
                  </a:lnTo>
                  <a:lnTo>
                    <a:pt x="125730" y="2400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667000" y="314959"/>
              <a:ext cx="153670" cy="652780"/>
            </a:xfrm>
            <a:custGeom>
              <a:avLst/>
              <a:gdLst/>
              <a:ahLst/>
              <a:cxnLst/>
              <a:rect l="l" t="t" r="r" b="b"/>
              <a:pathLst>
                <a:path w="153669" h="652780">
                  <a:moveTo>
                    <a:pt x="95250" y="8890"/>
                  </a:moveTo>
                  <a:lnTo>
                    <a:pt x="0" y="8890"/>
                  </a:lnTo>
                  <a:lnTo>
                    <a:pt x="0" y="652780"/>
                  </a:lnTo>
                  <a:lnTo>
                    <a:pt x="95250" y="652780"/>
                  </a:lnTo>
                  <a:lnTo>
                    <a:pt x="95250" y="398780"/>
                  </a:lnTo>
                  <a:lnTo>
                    <a:pt x="96519" y="355600"/>
                  </a:lnTo>
                  <a:lnTo>
                    <a:pt x="96519" y="320040"/>
                  </a:lnTo>
                  <a:lnTo>
                    <a:pt x="97789" y="294640"/>
                  </a:lnTo>
                  <a:lnTo>
                    <a:pt x="97789" y="285750"/>
                  </a:lnTo>
                  <a:lnTo>
                    <a:pt x="99060" y="278130"/>
                  </a:lnTo>
                  <a:lnTo>
                    <a:pt x="99060" y="271780"/>
                  </a:lnTo>
                  <a:lnTo>
                    <a:pt x="101600" y="269240"/>
                  </a:lnTo>
                  <a:lnTo>
                    <a:pt x="101600" y="260350"/>
                  </a:lnTo>
                  <a:lnTo>
                    <a:pt x="102869" y="256540"/>
                  </a:lnTo>
                  <a:lnTo>
                    <a:pt x="104139" y="255270"/>
                  </a:lnTo>
                  <a:lnTo>
                    <a:pt x="105410" y="252730"/>
                  </a:lnTo>
                  <a:lnTo>
                    <a:pt x="106680" y="251460"/>
                  </a:lnTo>
                  <a:lnTo>
                    <a:pt x="107950" y="246380"/>
                  </a:lnTo>
                  <a:lnTo>
                    <a:pt x="111760" y="241300"/>
                  </a:lnTo>
                  <a:lnTo>
                    <a:pt x="114300" y="237490"/>
                  </a:lnTo>
                  <a:lnTo>
                    <a:pt x="115569" y="236220"/>
                  </a:lnTo>
                  <a:lnTo>
                    <a:pt x="116839" y="233680"/>
                  </a:lnTo>
                  <a:lnTo>
                    <a:pt x="120650" y="231140"/>
                  </a:lnTo>
                  <a:lnTo>
                    <a:pt x="127000" y="229870"/>
                  </a:lnTo>
                  <a:lnTo>
                    <a:pt x="130810" y="227330"/>
                  </a:lnTo>
                  <a:lnTo>
                    <a:pt x="135889" y="224790"/>
                  </a:lnTo>
                  <a:lnTo>
                    <a:pt x="140969" y="223520"/>
                  </a:lnTo>
                  <a:lnTo>
                    <a:pt x="153669" y="223520"/>
                  </a:lnTo>
                  <a:lnTo>
                    <a:pt x="153669" y="91440"/>
                  </a:lnTo>
                  <a:lnTo>
                    <a:pt x="92710" y="91440"/>
                  </a:lnTo>
                  <a:lnTo>
                    <a:pt x="95250" y="8890"/>
                  </a:lnTo>
                  <a:close/>
                </a:path>
                <a:path w="153669" h="652780">
                  <a:moveTo>
                    <a:pt x="153669" y="0"/>
                  </a:moveTo>
                  <a:lnTo>
                    <a:pt x="148589" y="0"/>
                  </a:lnTo>
                  <a:lnTo>
                    <a:pt x="143510" y="1270"/>
                  </a:lnTo>
                  <a:lnTo>
                    <a:pt x="114300" y="27940"/>
                  </a:lnTo>
                  <a:lnTo>
                    <a:pt x="101600" y="60960"/>
                  </a:lnTo>
                  <a:lnTo>
                    <a:pt x="97789" y="71120"/>
                  </a:lnTo>
                  <a:lnTo>
                    <a:pt x="92710" y="91440"/>
                  </a:lnTo>
                  <a:lnTo>
                    <a:pt x="153669" y="91440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667000" y="313689"/>
              <a:ext cx="153670" cy="654050"/>
            </a:xfrm>
            <a:custGeom>
              <a:avLst/>
              <a:gdLst/>
              <a:ahLst/>
              <a:cxnLst/>
              <a:rect l="l" t="t" r="r" b="b"/>
              <a:pathLst>
                <a:path w="153669" h="654050">
                  <a:moveTo>
                    <a:pt x="96519" y="8889"/>
                  </a:moveTo>
                  <a:lnTo>
                    <a:pt x="92710" y="93979"/>
                  </a:lnTo>
                  <a:lnTo>
                    <a:pt x="97789" y="71119"/>
                  </a:lnTo>
                  <a:lnTo>
                    <a:pt x="101600" y="62229"/>
                  </a:lnTo>
                  <a:lnTo>
                    <a:pt x="104139" y="53339"/>
                  </a:lnTo>
                  <a:lnTo>
                    <a:pt x="107950" y="44449"/>
                  </a:lnTo>
                  <a:lnTo>
                    <a:pt x="110489" y="36829"/>
                  </a:lnTo>
                  <a:lnTo>
                    <a:pt x="114300" y="30479"/>
                  </a:lnTo>
                  <a:lnTo>
                    <a:pt x="118110" y="24129"/>
                  </a:lnTo>
                  <a:lnTo>
                    <a:pt x="123189" y="19050"/>
                  </a:lnTo>
                  <a:lnTo>
                    <a:pt x="127000" y="13969"/>
                  </a:lnTo>
                  <a:lnTo>
                    <a:pt x="130810" y="10159"/>
                  </a:lnTo>
                  <a:lnTo>
                    <a:pt x="134619" y="6350"/>
                  </a:lnTo>
                  <a:lnTo>
                    <a:pt x="139700" y="3809"/>
                  </a:lnTo>
                  <a:lnTo>
                    <a:pt x="144780" y="1269"/>
                  </a:lnTo>
                  <a:lnTo>
                    <a:pt x="148589" y="1269"/>
                  </a:lnTo>
                  <a:lnTo>
                    <a:pt x="153669" y="0"/>
                  </a:lnTo>
                  <a:lnTo>
                    <a:pt x="153669" y="223519"/>
                  </a:lnTo>
                  <a:lnTo>
                    <a:pt x="147319" y="223519"/>
                  </a:lnTo>
                  <a:lnTo>
                    <a:pt x="142239" y="224789"/>
                  </a:lnTo>
                  <a:lnTo>
                    <a:pt x="111760" y="242569"/>
                  </a:lnTo>
                  <a:lnTo>
                    <a:pt x="109219" y="246379"/>
                  </a:lnTo>
                  <a:lnTo>
                    <a:pt x="106680" y="251459"/>
                  </a:lnTo>
                  <a:lnTo>
                    <a:pt x="105410" y="253999"/>
                  </a:lnTo>
                  <a:lnTo>
                    <a:pt x="104139" y="255269"/>
                  </a:lnTo>
                  <a:lnTo>
                    <a:pt x="104139" y="259079"/>
                  </a:lnTo>
                  <a:lnTo>
                    <a:pt x="102869" y="260349"/>
                  </a:lnTo>
                  <a:lnTo>
                    <a:pt x="101600" y="264159"/>
                  </a:lnTo>
                  <a:lnTo>
                    <a:pt x="101600" y="266699"/>
                  </a:lnTo>
                  <a:lnTo>
                    <a:pt x="100330" y="269239"/>
                  </a:lnTo>
                  <a:lnTo>
                    <a:pt x="100330" y="273049"/>
                  </a:lnTo>
                  <a:lnTo>
                    <a:pt x="99060" y="279399"/>
                  </a:lnTo>
                  <a:lnTo>
                    <a:pt x="99060" y="287019"/>
                  </a:lnTo>
                  <a:lnTo>
                    <a:pt x="97789" y="297179"/>
                  </a:lnTo>
                  <a:lnTo>
                    <a:pt x="96519" y="322579"/>
                  </a:lnTo>
                  <a:lnTo>
                    <a:pt x="96519" y="356869"/>
                  </a:lnTo>
                  <a:lnTo>
                    <a:pt x="96519" y="400049"/>
                  </a:lnTo>
                  <a:lnTo>
                    <a:pt x="96519" y="654049"/>
                  </a:lnTo>
                  <a:lnTo>
                    <a:pt x="0" y="654049"/>
                  </a:lnTo>
                  <a:lnTo>
                    <a:pt x="0" y="8889"/>
                  </a:lnTo>
                  <a:lnTo>
                    <a:pt x="96519" y="888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924810" y="165099"/>
              <a:ext cx="222250" cy="802640"/>
            </a:xfrm>
            <a:custGeom>
              <a:avLst/>
              <a:gdLst/>
              <a:ahLst/>
              <a:cxnLst/>
              <a:rect l="l" t="t" r="r" b="b"/>
              <a:pathLst>
                <a:path w="222250" h="802640">
                  <a:moveTo>
                    <a:pt x="213541" y="121920"/>
                  </a:moveTo>
                  <a:lnTo>
                    <a:pt x="111759" y="121920"/>
                  </a:lnTo>
                  <a:lnTo>
                    <a:pt x="113029" y="123190"/>
                  </a:lnTo>
                  <a:lnTo>
                    <a:pt x="114300" y="123190"/>
                  </a:lnTo>
                  <a:lnTo>
                    <a:pt x="116839" y="125729"/>
                  </a:lnTo>
                  <a:lnTo>
                    <a:pt x="118109" y="125729"/>
                  </a:lnTo>
                  <a:lnTo>
                    <a:pt x="119379" y="127000"/>
                  </a:lnTo>
                  <a:lnTo>
                    <a:pt x="120650" y="127000"/>
                  </a:lnTo>
                  <a:lnTo>
                    <a:pt x="120650" y="129540"/>
                  </a:lnTo>
                  <a:lnTo>
                    <a:pt x="123189" y="132079"/>
                  </a:lnTo>
                  <a:lnTo>
                    <a:pt x="123189" y="134620"/>
                  </a:lnTo>
                  <a:lnTo>
                    <a:pt x="124459" y="135890"/>
                  </a:lnTo>
                  <a:lnTo>
                    <a:pt x="125729" y="138429"/>
                  </a:lnTo>
                  <a:lnTo>
                    <a:pt x="125729" y="139700"/>
                  </a:lnTo>
                  <a:lnTo>
                    <a:pt x="127000" y="143509"/>
                  </a:lnTo>
                  <a:lnTo>
                    <a:pt x="127000" y="144779"/>
                  </a:lnTo>
                  <a:lnTo>
                    <a:pt x="128269" y="147320"/>
                  </a:lnTo>
                  <a:lnTo>
                    <a:pt x="128269" y="152400"/>
                  </a:lnTo>
                  <a:lnTo>
                    <a:pt x="129539" y="158750"/>
                  </a:lnTo>
                  <a:lnTo>
                    <a:pt x="129539" y="163829"/>
                  </a:lnTo>
                  <a:lnTo>
                    <a:pt x="130809" y="171450"/>
                  </a:lnTo>
                  <a:lnTo>
                    <a:pt x="130809" y="196850"/>
                  </a:lnTo>
                  <a:lnTo>
                    <a:pt x="128269" y="222250"/>
                  </a:lnTo>
                  <a:lnTo>
                    <a:pt x="125729" y="236220"/>
                  </a:lnTo>
                  <a:lnTo>
                    <a:pt x="120650" y="266700"/>
                  </a:lnTo>
                  <a:lnTo>
                    <a:pt x="113029" y="302260"/>
                  </a:lnTo>
                  <a:lnTo>
                    <a:pt x="99059" y="355600"/>
                  </a:lnTo>
                  <a:lnTo>
                    <a:pt x="74929" y="436879"/>
                  </a:lnTo>
                  <a:lnTo>
                    <a:pt x="0" y="690879"/>
                  </a:lnTo>
                  <a:lnTo>
                    <a:pt x="0" y="802640"/>
                  </a:lnTo>
                  <a:lnTo>
                    <a:pt x="213359" y="802640"/>
                  </a:lnTo>
                  <a:lnTo>
                    <a:pt x="213359" y="669289"/>
                  </a:lnTo>
                  <a:lnTo>
                    <a:pt x="106679" y="669289"/>
                  </a:lnTo>
                  <a:lnTo>
                    <a:pt x="173989" y="466089"/>
                  </a:lnTo>
                  <a:lnTo>
                    <a:pt x="193039" y="397510"/>
                  </a:lnTo>
                  <a:lnTo>
                    <a:pt x="200659" y="368300"/>
                  </a:lnTo>
                  <a:lnTo>
                    <a:pt x="205739" y="349250"/>
                  </a:lnTo>
                  <a:lnTo>
                    <a:pt x="209550" y="330200"/>
                  </a:lnTo>
                  <a:lnTo>
                    <a:pt x="212089" y="312420"/>
                  </a:lnTo>
                  <a:lnTo>
                    <a:pt x="215900" y="292100"/>
                  </a:lnTo>
                  <a:lnTo>
                    <a:pt x="218439" y="275589"/>
                  </a:lnTo>
                  <a:lnTo>
                    <a:pt x="220979" y="240029"/>
                  </a:lnTo>
                  <a:lnTo>
                    <a:pt x="222152" y="224789"/>
                  </a:lnTo>
                  <a:lnTo>
                    <a:pt x="222250" y="184150"/>
                  </a:lnTo>
                  <a:lnTo>
                    <a:pt x="219709" y="163829"/>
                  </a:lnTo>
                  <a:lnTo>
                    <a:pt x="218439" y="144779"/>
                  </a:lnTo>
                  <a:lnTo>
                    <a:pt x="215900" y="134620"/>
                  </a:lnTo>
                  <a:lnTo>
                    <a:pt x="214629" y="125729"/>
                  </a:lnTo>
                  <a:lnTo>
                    <a:pt x="213541" y="121920"/>
                  </a:lnTo>
                  <a:close/>
                </a:path>
                <a:path w="222250" h="802640">
                  <a:moveTo>
                    <a:pt x="105409" y="0"/>
                  </a:moveTo>
                  <a:lnTo>
                    <a:pt x="97789" y="0"/>
                  </a:lnTo>
                  <a:lnTo>
                    <a:pt x="90169" y="3809"/>
                  </a:lnTo>
                  <a:lnTo>
                    <a:pt x="85089" y="5079"/>
                  </a:lnTo>
                  <a:lnTo>
                    <a:pt x="49529" y="25400"/>
                  </a:lnTo>
                  <a:lnTo>
                    <a:pt x="22859" y="68579"/>
                  </a:lnTo>
                  <a:lnTo>
                    <a:pt x="21589" y="76200"/>
                  </a:lnTo>
                  <a:lnTo>
                    <a:pt x="16509" y="85090"/>
                  </a:lnTo>
                  <a:lnTo>
                    <a:pt x="13969" y="95250"/>
                  </a:lnTo>
                  <a:lnTo>
                    <a:pt x="11429" y="104140"/>
                  </a:lnTo>
                  <a:lnTo>
                    <a:pt x="8889" y="114300"/>
                  </a:lnTo>
                  <a:lnTo>
                    <a:pt x="8889" y="123190"/>
                  </a:lnTo>
                  <a:lnTo>
                    <a:pt x="5079" y="133350"/>
                  </a:lnTo>
                  <a:lnTo>
                    <a:pt x="2539" y="151129"/>
                  </a:lnTo>
                  <a:lnTo>
                    <a:pt x="1344" y="171450"/>
                  </a:lnTo>
                  <a:lnTo>
                    <a:pt x="1269" y="196850"/>
                  </a:lnTo>
                  <a:lnTo>
                    <a:pt x="115" y="222250"/>
                  </a:lnTo>
                  <a:lnTo>
                    <a:pt x="0" y="284479"/>
                  </a:lnTo>
                  <a:lnTo>
                    <a:pt x="86359" y="284479"/>
                  </a:lnTo>
                  <a:lnTo>
                    <a:pt x="86359" y="196850"/>
                  </a:lnTo>
                  <a:lnTo>
                    <a:pt x="87629" y="185420"/>
                  </a:lnTo>
                  <a:lnTo>
                    <a:pt x="87629" y="165100"/>
                  </a:lnTo>
                  <a:lnTo>
                    <a:pt x="88900" y="158750"/>
                  </a:lnTo>
                  <a:lnTo>
                    <a:pt x="90169" y="151129"/>
                  </a:lnTo>
                  <a:lnTo>
                    <a:pt x="90169" y="144779"/>
                  </a:lnTo>
                  <a:lnTo>
                    <a:pt x="91439" y="142240"/>
                  </a:lnTo>
                  <a:lnTo>
                    <a:pt x="91439" y="139700"/>
                  </a:lnTo>
                  <a:lnTo>
                    <a:pt x="92709" y="138429"/>
                  </a:lnTo>
                  <a:lnTo>
                    <a:pt x="93979" y="135890"/>
                  </a:lnTo>
                  <a:lnTo>
                    <a:pt x="93979" y="134620"/>
                  </a:lnTo>
                  <a:lnTo>
                    <a:pt x="97789" y="130809"/>
                  </a:lnTo>
                  <a:lnTo>
                    <a:pt x="97789" y="127000"/>
                  </a:lnTo>
                  <a:lnTo>
                    <a:pt x="99059" y="127000"/>
                  </a:lnTo>
                  <a:lnTo>
                    <a:pt x="101600" y="124459"/>
                  </a:lnTo>
                  <a:lnTo>
                    <a:pt x="102869" y="124459"/>
                  </a:lnTo>
                  <a:lnTo>
                    <a:pt x="105409" y="121920"/>
                  </a:lnTo>
                  <a:lnTo>
                    <a:pt x="213541" y="121920"/>
                  </a:lnTo>
                  <a:lnTo>
                    <a:pt x="212089" y="116840"/>
                  </a:lnTo>
                  <a:lnTo>
                    <a:pt x="212089" y="107950"/>
                  </a:lnTo>
                  <a:lnTo>
                    <a:pt x="208279" y="99059"/>
                  </a:lnTo>
                  <a:lnTo>
                    <a:pt x="205739" y="88900"/>
                  </a:lnTo>
                  <a:lnTo>
                    <a:pt x="203200" y="82550"/>
                  </a:lnTo>
                  <a:lnTo>
                    <a:pt x="199389" y="74929"/>
                  </a:lnTo>
                  <a:lnTo>
                    <a:pt x="193039" y="59690"/>
                  </a:lnTo>
                  <a:lnTo>
                    <a:pt x="187959" y="50800"/>
                  </a:lnTo>
                  <a:lnTo>
                    <a:pt x="180339" y="40640"/>
                  </a:lnTo>
                  <a:lnTo>
                    <a:pt x="176529" y="34290"/>
                  </a:lnTo>
                  <a:lnTo>
                    <a:pt x="144779" y="10159"/>
                  </a:lnTo>
                  <a:lnTo>
                    <a:pt x="119379" y="2540"/>
                  </a:lnTo>
                  <a:lnTo>
                    <a:pt x="10540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924810" y="166369"/>
              <a:ext cx="222250" cy="801370"/>
            </a:xfrm>
            <a:custGeom>
              <a:avLst/>
              <a:gdLst/>
              <a:ahLst/>
              <a:cxnLst/>
              <a:rect l="l" t="t" r="r" b="b"/>
              <a:pathLst>
                <a:path w="222250" h="801369">
                  <a:moveTo>
                    <a:pt x="214629" y="666750"/>
                  </a:moveTo>
                  <a:lnTo>
                    <a:pt x="214629" y="801369"/>
                  </a:lnTo>
                  <a:lnTo>
                    <a:pt x="0" y="801369"/>
                  </a:lnTo>
                  <a:lnTo>
                    <a:pt x="0" y="688339"/>
                  </a:lnTo>
                  <a:lnTo>
                    <a:pt x="76200" y="434339"/>
                  </a:lnTo>
                  <a:lnTo>
                    <a:pt x="99059" y="353059"/>
                  </a:lnTo>
                  <a:lnTo>
                    <a:pt x="113029" y="300989"/>
                  </a:lnTo>
                  <a:lnTo>
                    <a:pt x="120650" y="265429"/>
                  </a:lnTo>
                  <a:lnTo>
                    <a:pt x="124459" y="248919"/>
                  </a:lnTo>
                  <a:lnTo>
                    <a:pt x="127000" y="233679"/>
                  </a:lnTo>
                  <a:lnTo>
                    <a:pt x="128269" y="220979"/>
                  </a:lnTo>
                  <a:lnTo>
                    <a:pt x="129539" y="207009"/>
                  </a:lnTo>
                  <a:lnTo>
                    <a:pt x="130809" y="195579"/>
                  </a:lnTo>
                  <a:lnTo>
                    <a:pt x="130809" y="184150"/>
                  </a:lnTo>
                  <a:lnTo>
                    <a:pt x="130809" y="176529"/>
                  </a:lnTo>
                  <a:lnTo>
                    <a:pt x="130809" y="168909"/>
                  </a:lnTo>
                  <a:lnTo>
                    <a:pt x="130809" y="162559"/>
                  </a:lnTo>
                  <a:lnTo>
                    <a:pt x="129539" y="156209"/>
                  </a:lnTo>
                  <a:lnTo>
                    <a:pt x="129539" y="149859"/>
                  </a:lnTo>
                  <a:lnTo>
                    <a:pt x="128269" y="144779"/>
                  </a:lnTo>
                  <a:lnTo>
                    <a:pt x="127000" y="143509"/>
                  </a:lnTo>
                  <a:lnTo>
                    <a:pt x="127000" y="140970"/>
                  </a:lnTo>
                  <a:lnTo>
                    <a:pt x="127000" y="138429"/>
                  </a:lnTo>
                  <a:lnTo>
                    <a:pt x="125729" y="137159"/>
                  </a:lnTo>
                  <a:lnTo>
                    <a:pt x="125729" y="134620"/>
                  </a:lnTo>
                  <a:lnTo>
                    <a:pt x="124459" y="133350"/>
                  </a:lnTo>
                  <a:lnTo>
                    <a:pt x="123189" y="130809"/>
                  </a:lnTo>
                  <a:lnTo>
                    <a:pt x="123189" y="129539"/>
                  </a:lnTo>
                  <a:lnTo>
                    <a:pt x="121919" y="128270"/>
                  </a:lnTo>
                  <a:lnTo>
                    <a:pt x="120650" y="127000"/>
                  </a:lnTo>
                  <a:lnTo>
                    <a:pt x="120650" y="125729"/>
                  </a:lnTo>
                  <a:lnTo>
                    <a:pt x="119379" y="124459"/>
                  </a:lnTo>
                  <a:lnTo>
                    <a:pt x="118109" y="123189"/>
                  </a:lnTo>
                  <a:lnTo>
                    <a:pt x="116839" y="123189"/>
                  </a:lnTo>
                  <a:lnTo>
                    <a:pt x="115569" y="121920"/>
                  </a:lnTo>
                  <a:lnTo>
                    <a:pt x="114300" y="120650"/>
                  </a:lnTo>
                  <a:lnTo>
                    <a:pt x="113029" y="120650"/>
                  </a:lnTo>
                  <a:lnTo>
                    <a:pt x="111759" y="120650"/>
                  </a:lnTo>
                  <a:lnTo>
                    <a:pt x="109219" y="120650"/>
                  </a:lnTo>
                  <a:lnTo>
                    <a:pt x="107950" y="120650"/>
                  </a:lnTo>
                  <a:lnTo>
                    <a:pt x="106679" y="120650"/>
                  </a:lnTo>
                  <a:lnTo>
                    <a:pt x="105409" y="120650"/>
                  </a:lnTo>
                  <a:lnTo>
                    <a:pt x="104139" y="121920"/>
                  </a:lnTo>
                  <a:lnTo>
                    <a:pt x="102869" y="121920"/>
                  </a:lnTo>
                  <a:lnTo>
                    <a:pt x="101600" y="123189"/>
                  </a:lnTo>
                  <a:lnTo>
                    <a:pt x="100329" y="124459"/>
                  </a:lnTo>
                  <a:lnTo>
                    <a:pt x="99059" y="125729"/>
                  </a:lnTo>
                  <a:lnTo>
                    <a:pt x="99059" y="127000"/>
                  </a:lnTo>
                  <a:lnTo>
                    <a:pt x="97789" y="127000"/>
                  </a:lnTo>
                  <a:lnTo>
                    <a:pt x="96519" y="128270"/>
                  </a:lnTo>
                  <a:lnTo>
                    <a:pt x="95250" y="130809"/>
                  </a:lnTo>
                  <a:lnTo>
                    <a:pt x="95250" y="132079"/>
                  </a:lnTo>
                  <a:lnTo>
                    <a:pt x="93979" y="133350"/>
                  </a:lnTo>
                  <a:lnTo>
                    <a:pt x="93979" y="135889"/>
                  </a:lnTo>
                  <a:lnTo>
                    <a:pt x="92709" y="138429"/>
                  </a:lnTo>
                  <a:lnTo>
                    <a:pt x="91439" y="140970"/>
                  </a:lnTo>
                  <a:lnTo>
                    <a:pt x="91439" y="143509"/>
                  </a:lnTo>
                  <a:lnTo>
                    <a:pt x="91439" y="146050"/>
                  </a:lnTo>
                  <a:lnTo>
                    <a:pt x="90169" y="148589"/>
                  </a:lnTo>
                  <a:lnTo>
                    <a:pt x="88900" y="156209"/>
                  </a:lnTo>
                  <a:lnTo>
                    <a:pt x="88900" y="165100"/>
                  </a:lnTo>
                  <a:lnTo>
                    <a:pt x="87629" y="173989"/>
                  </a:lnTo>
                  <a:lnTo>
                    <a:pt x="87629" y="184150"/>
                  </a:lnTo>
                  <a:lnTo>
                    <a:pt x="87629" y="195579"/>
                  </a:lnTo>
                  <a:lnTo>
                    <a:pt x="87629" y="207009"/>
                  </a:lnTo>
                  <a:lnTo>
                    <a:pt x="87629" y="281939"/>
                  </a:lnTo>
                  <a:lnTo>
                    <a:pt x="0" y="281939"/>
                  </a:lnTo>
                  <a:lnTo>
                    <a:pt x="0" y="254000"/>
                  </a:lnTo>
                  <a:lnTo>
                    <a:pt x="1269" y="222250"/>
                  </a:lnTo>
                  <a:lnTo>
                    <a:pt x="1269" y="195579"/>
                  </a:lnTo>
                  <a:lnTo>
                    <a:pt x="2539" y="171450"/>
                  </a:lnTo>
                  <a:lnTo>
                    <a:pt x="3809" y="149859"/>
                  </a:lnTo>
                  <a:lnTo>
                    <a:pt x="5079" y="140970"/>
                  </a:lnTo>
                  <a:lnTo>
                    <a:pt x="6350" y="130809"/>
                  </a:lnTo>
                  <a:lnTo>
                    <a:pt x="7619" y="120650"/>
                  </a:lnTo>
                  <a:lnTo>
                    <a:pt x="10159" y="111759"/>
                  </a:lnTo>
                  <a:lnTo>
                    <a:pt x="12700" y="102870"/>
                  </a:lnTo>
                  <a:lnTo>
                    <a:pt x="13969" y="92709"/>
                  </a:lnTo>
                  <a:lnTo>
                    <a:pt x="16509" y="83820"/>
                  </a:lnTo>
                  <a:lnTo>
                    <a:pt x="20319" y="74929"/>
                  </a:lnTo>
                  <a:lnTo>
                    <a:pt x="24129" y="66039"/>
                  </a:lnTo>
                  <a:lnTo>
                    <a:pt x="27939" y="57150"/>
                  </a:lnTo>
                  <a:lnTo>
                    <a:pt x="31750" y="49529"/>
                  </a:lnTo>
                  <a:lnTo>
                    <a:pt x="35559" y="43179"/>
                  </a:lnTo>
                  <a:lnTo>
                    <a:pt x="40639" y="35559"/>
                  </a:lnTo>
                  <a:lnTo>
                    <a:pt x="44450" y="29209"/>
                  </a:lnTo>
                  <a:lnTo>
                    <a:pt x="49529" y="24129"/>
                  </a:lnTo>
                  <a:lnTo>
                    <a:pt x="54609" y="19050"/>
                  </a:lnTo>
                  <a:lnTo>
                    <a:pt x="59689" y="13970"/>
                  </a:lnTo>
                  <a:lnTo>
                    <a:pt x="66039" y="10159"/>
                  </a:lnTo>
                  <a:lnTo>
                    <a:pt x="72389" y="7620"/>
                  </a:lnTo>
                  <a:lnTo>
                    <a:pt x="78739" y="5079"/>
                  </a:lnTo>
                  <a:lnTo>
                    <a:pt x="85089" y="2539"/>
                  </a:lnTo>
                  <a:lnTo>
                    <a:pt x="91439" y="1270"/>
                  </a:lnTo>
                  <a:lnTo>
                    <a:pt x="99059" y="0"/>
                  </a:lnTo>
                  <a:lnTo>
                    <a:pt x="105409" y="0"/>
                  </a:lnTo>
                  <a:lnTo>
                    <a:pt x="144779" y="7620"/>
                  </a:lnTo>
                  <a:lnTo>
                    <a:pt x="166369" y="22859"/>
                  </a:lnTo>
                  <a:lnTo>
                    <a:pt x="171450" y="27939"/>
                  </a:lnTo>
                  <a:lnTo>
                    <a:pt x="176529" y="33020"/>
                  </a:lnTo>
                  <a:lnTo>
                    <a:pt x="180339" y="38100"/>
                  </a:lnTo>
                  <a:lnTo>
                    <a:pt x="185419" y="44450"/>
                  </a:lnTo>
                  <a:lnTo>
                    <a:pt x="189229" y="50800"/>
                  </a:lnTo>
                  <a:lnTo>
                    <a:pt x="193039" y="58420"/>
                  </a:lnTo>
                  <a:lnTo>
                    <a:pt x="199389" y="73659"/>
                  </a:lnTo>
                  <a:lnTo>
                    <a:pt x="203200" y="80009"/>
                  </a:lnTo>
                  <a:lnTo>
                    <a:pt x="205739" y="88900"/>
                  </a:lnTo>
                  <a:lnTo>
                    <a:pt x="208279" y="97789"/>
                  </a:lnTo>
                  <a:lnTo>
                    <a:pt x="210819" y="106679"/>
                  </a:lnTo>
                  <a:lnTo>
                    <a:pt x="213359" y="114300"/>
                  </a:lnTo>
                  <a:lnTo>
                    <a:pt x="215900" y="123189"/>
                  </a:lnTo>
                  <a:lnTo>
                    <a:pt x="217169" y="133350"/>
                  </a:lnTo>
                  <a:lnTo>
                    <a:pt x="218439" y="142239"/>
                  </a:lnTo>
                  <a:lnTo>
                    <a:pt x="220979" y="162559"/>
                  </a:lnTo>
                  <a:lnTo>
                    <a:pt x="222250" y="182879"/>
                  </a:lnTo>
                  <a:lnTo>
                    <a:pt x="222250" y="204469"/>
                  </a:lnTo>
                  <a:lnTo>
                    <a:pt x="222250" y="220979"/>
                  </a:lnTo>
                  <a:lnTo>
                    <a:pt x="220979" y="238759"/>
                  </a:lnTo>
                  <a:lnTo>
                    <a:pt x="220979" y="256539"/>
                  </a:lnTo>
                  <a:lnTo>
                    <a:pt x="218439" y="273050"/>
                  </a:lnTo>
                  <a:lnTo>
                    <a:pt x="215900" y="292100"/>
                  </a:lnTo>
                  <a:lnTo>
                    <a:pt x="213359" y="309879"/>
                  </a:lnTo>
                  <a:lnTo>
                    <a:pt x="209550" y="327659"/>
                  </a:lnTo>
                  <a:lnTo>
                    <a:pt x="205739" y="347979"/>
                  </a:lnTo>
                  <a:lnTo>
                    <a:pt x="200659" y="368300"/>
                  </a:lnTo>
                  <a:lnTo>
                    <a:pt x="194309" y="394969"/>
                  </a:lnTo>
                  <a:lnTo>
                    <a:pt x="172719" y="464819"/>
                  </a:lnTo>
                  <a:lnTo>
                    <a:pt x="107950" y="666750"/>
                  </a:lnTo>
                  <a:lnTo>
                    <a:pt x="214629" y="66675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265170" y="181609"/>
              <a:ext cx="227329" cy="786130"/>
            </a:xfrm>
            <a:custGeom>
              <a:avLst/>
              <a:gdLst/>
              <a:ahLst/>
              <a:cxnLst/>
              <a:rect l="l" t="t" r="r" b="b"/>
              <a:pathLst>
                <a:path w="227329" h="786130">
                  <a:moveTo>
                    <a:pt x="10540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101600" y="786130"/>
                  </a:lnTo>
                  <a:lnTo>
                    <a:pt x="101600" y="431800"/>
                  </a:lnTo>
                  <a:lnTo>
                    <a:pt x="216662" y="431800"/>
                  </a:lnTo>
                  <a:lnTo>
                    <a:pt x="215900" y="427990"/>
                  </a:lnTo>
                  <a:lnTo>
                    <a:pt x="214629" y="422910"/>
                  </a:lnTo>
                  <a:lnTo>
                    <a:pt x="210819" y="415290"/>
                  </a:lnTo>
                  <a:lnTo>
                    <a:pt x="209550" y="414020"/>
                  </a:lnTo>
                  <a:lnTo>
                    <a:pt x="207009" y="406400"/>
                  </a:lnTo>
                  <a:lnTo>
                    <a:pt x="204469" y="405130"/>
                  </a:lnTo>
                  <a:lnTo>
                    <a:pt x="201929" y="398780"/>
                  </a:lnTo>
                  <a:lnTo>
                    <a:pt x="195579" y="393700"/>
                  </a:lnTo>
                  <a:lnTo>
                    <a:pt x="190500" y="388620"/>
                  </a:lnTo>
                  <a:lnTo>
                    <a:pt x="184150" y="383540"/>
                  </a:lnTo>
                  <a:lnTo>
                    <a:pt x="177800" y="379730"/>
                  </a:lnTo>
                  <a:lnTo>
                    <a:pt x="170179" y="375920"/>
                  </a:lnTo>
                  <a:lnTo>
                    <a:pt x="179069" y="374650"/>
                  </a:lnTo>
                  <a:lnTo>
                    <a:pt x="186689" y="370840"/>
                  </a:lnTo>
                  <a:lnTo>
                    <a:pt x="193039" y="367030"/>
                  </a:lnTo>
                  <a:lnTo>
                    <a:pt x="198119" y="363220"/>
                  </a:lnTo>
                  <a:lnTo>
                    <a:pt x="201929" y="360680"/>
                  </a:lnTo>
                  <a:lnTo>
                    <a:pt x="204469" y="358140"/>
                  </a:lnTo>
                  <a:lnTo>
                    <a:pt x="205739" y="355600"/>
                  </a:lnTo>
                  <a:lnTo>
                    <a:pt x="210819" y="347980"/>
                  </a:lnTo>
                  <a:lnTo>
                    <a:pt x="212089" y="345440"/>
                  </a:lnTo>
                  <a:lnTo>
                    <a:pt x="214629" y="341630"/>
                  </a:lnTo>
                  <a:lnTo>
                    <a:pt x="217169" y="334010"/>
                  </a:lnTo>
                  <a:lnTo>
                    <a:pt x="219709" y="323850"/>
                  </a:lnTo>
                  <a:lnTo>
                    <a:pt x="220979" y="317500"/>
                  </a:lnTo>
                  <a:lnTo>
                    <a:pt x="221826" y="309880"/>
                  </a:lnTo>
                  <a:lnTo>
                    <a:pt x="101600" y="309880"/>
                  </a:lnTo>
                  <a:lnTo>
                    <a:pt x="101600" y="134620"/>
                  </a:lnTo>
                  <a:lnTo>
                    <a:pt x="223096" y="134620"/>
                  </a:lnTo>
                  <a:lnTo>
                    <a:pt x="222250" y="128270"/>
                  </a:lnTo>
                  <a:lnTo>
                    <a:pt x="220979" y="110490"/>
                  </a:lnTo>
                  <a:lnTo>
                    <a:pt x="217169" y="93980"/>
                  </a:lnTo>
                  <a:lnTo>
                    <a:pt x="214629" y="81280"/>
                  </a:lnTo>
                  <a:lnTo>
                    <a:pt x="212089" y="72390"/>
                  </a:lnTo>
                  <a:lnTo>
                    <a:pt x="191769" y="30480"/>
                  </a:lnTo>
                  <a:lnTo>
                    <a:pt x="153669" y="5080"/>
                  </a:lnTo>
                  <a:lnTo>
                    <a:pt x="132079" y="2540"/>
                  </a:lnTo>
                  <a:lnTo>
                    <a:pt x="105409" y="0"/>
                  </a:lnTo>
                  <a:close/>
                </a:path>
                <a:path w="227329" h="786130">
                  <a:moveTo>
                    <a:pt x="216662" y="431800"/>
                  </a:moveTo>
                  <a:lnTo>
                    <a:pt x="106679" y="431800"/>
                  </a:lnTo>
                  <a:lnTo>
                    <a:pt x="113029" y="433070"/>
                  </a:lnTo>
                  <a:lnTo>
                    <a:pt x="115569" y="434340"/>
                  </a:lnTo>
                  <a:lnTo>
                    <a:pt x="119379" y="435610"/>
                  </a:lnTo>
                  <a:lnTo>
                    <a:pt x="120650" y="436880"/>
                  </a:lnTo>
                  <a:lnTo>
                    <a:pt x="121919" y="436880"/>
                  </a:lnTo>
                  <a:lnTo>
                    <a:pt x="123189" y="439420"/>
                  </a:lnTo>
                  <a:lnTo>
                    <a:pt x="125729" y="440690"/>
                  </a:lnTo>
                  <a:lnTo>
                    <a:pt x="127000" y="443230"/>
                  </a:lnTo>
                  <a:lnTo>
                    <a:pt x="127000" y="444500"/>
                  </a:lnTo>
                  <a:lnTo>
                    <a:pt x="128269" y="447040"/>
                  </a:lnTo>
                  <a:lnTo>
                    <a:pt x="128269" y="449580"/>
                  </a:lnTo>
                  <a:lnTo>
                    <a:pt x="129539" y="450850"/>
                  </a:lnTo>
                  <a:lnTo>
                    <a:pt x="129539" y="457200"/>
                  </a:lnTo>
                  <a:lnTo>
                    <a:pt x="130809" y="464820"/>
                  </a:lnTo>
                  <a:lnTo>
                    <a:pt x="132079" y="473710"/>
                  </a:lnTo>
                  <a:lnTo>
                    <a:pt x="132079" y="786130"/>
                  </a:lnTo>
                  <a:lnTo>
                    <a:pt x="227329" y="786130"/>
                  </a:lnTo>
                  <a:lnTo>
                    <a:pt x="227329" y="502920"/>
                  </a:lnTo>
                  <a:lnTo>
                    <a:pt x="224789" y="477520"/>
                  </a:lnTo>
                  <a:lnTo>
                    <a:pt x="224789" y="464820"/>
                  </a:lnTo>
                  <a:lnTo>
                    <a:pt x="223519" y="462280"/>
                  </a:lnTo>
                  <a:lnTo>
                    <a:pt x="223519" y="457200"/>
                  </a:lnTo>
                  <a:lnTo>
                    <a:pt x="222250" y="450850"/>
                  </a:lnTo>
                  <a:lnTo>
                    <a:pt x="219709" y="440690"/>
                  </a:lnTo>
                  <a:lnTo>
                    <a:pt x="217169" y="434340"/>
                  </a:lnTo>
                  <a:lnTo>
                    <a:pt x="216662" y="431800"/>
                  </a:lnTo>
                  <a:close/>
                </a:path>
                <a:path w="227329" h="786130">
                  <a:moveTo>
                    <a:pt x="223096" y="134620"/>
                  </a:moveTo>
                  <a:lnTo>
                    <a:pt x="110489" y="134620"/>
                  </a:lnTo>
                  <a:lnTo>
                    <a:pt x="113029" y="135890"/>
                  </a:lnTo>
                  <a:lnTo>
                    <a:pt x="116839" y="135890"/>
                  </a:lnTo>
                  <a:lnTo>
                    <a:pt x="119379" y="139700"/>
                  </a:lnTo>
                  <a:lnTo>
                    <a:pt x="120650" y="139700"/>
                  </a:lnTo>
                  <a:lnTo>
                    <a:pt x="123189" y="142240"/>
                  </a:lnTo>
                  <a:lnTo>
                    <a:pt x="125729" y="143510"/>
                  </a:lnTo>
                  <a:lnTo>
                    <a:pt x="125729" y="146050"/>
                  </a:lnTo>
                  <a:lnTo>
                    <a:pt x="127000" y="147320"/>
                  </a:lnTo>
                  <a:lnTo>
                    <a:pt x="127000" y="148590"/>
                  </a:lnTo>
                  <a:lnTo>
                    <a:pt x="129539" y="153670"/>
                  </a:lnTo>
                  <a:lnTo>
                    <a:pt x="129539" y="158750"/>
                  </a:lnTo>
                  <a:lnTo>
                    <a:pt x="130809" y="161290"/>
                  </a:lnTo>
                  <a:lnTo>
                    <a:pt x="130809" y="163830"/>
                  </a:lnTo>
                  <a:lnTo>
                    <a:pt x="132079" y="170180"/>
                  </a:lnTo>
                  <a:lnTo>
                    <a:pt x="132079" y="271780"/>
                  </a:lnTo>
                  <a:lnTo>
                    <a:pt x="130809" y="279400"/>
                  </a:lnTo>
                  <a:lnTo>
                    <a:pt x="130809" y="283210"/>
                  </a:lnTo>
                  <a:lnTo>
                    <a:pt x="129539" y="287020"/>
                  </a:lnTo>
                  <a:lnTo>
                    <a:pt x="129539" y="288290"/>
                  </a:lnTo>
                  <a:lnTo>
                    <a:pt x="128269" y="292100"/>
                  </a:lnTo>
                  <a:lnTo>
                    <a:pt x="128269" y="294640"/>
                  </a:lnTo>
                  <a:lnTo>
                    <a:pt x="127000" y="297180"/>
                  </a:lnTo>
                  <a:lnTo>
                    <a:pt x="127000" y="298450"/>
                  </a:lnTo>
                  <a:lnTo>
                    <a:pt x="125729" y="299720"/>
                  </a:lnTo>
                  <a:lnTo>
                    <a:pt x="125729" y="300990"/>
                  </a:lnTo>
                  <a:lnTo>
                    <a:pt x="121919" y="304800"/>
                  </a:lnTo>
                  <a:lnTo>
                    <a:pt x="116839" y="307340"/>
                  </a:lnTo>
                  <a:lnTo>
                    <a:pt x="113029" y="307340"/>
                  </a:lnTo>
                  <a:lnTo>
                    <a:pt x="110489" y="308610"/>
                  </a:lnTo>
                  <a:lnTo>
                    <a:pt x="105409" y="309880"/>
                  </a:lnTo>
                  <a:lnTo>
                    <a:pt x="221826" y="309880"/>
                  </a:lnTo>
                  <a:lnTo>
                    <a:pt x="222250" y="306070"/>
                  </a:lnTo>
                  <a:lnTo>
                    <a:pt x="224789" y="275590"/>
                  </a:lnTo>
                  <a:lnTo>
                    <a:pt x="227329" y="256540"/>
                  </a:lnTo>
                  <a:lnTo>
                    <a:pt x="227329" y="167640"/>
                  </a:lnTo>
                  <a:lnTo>
                    <a:pt x="224789" y="147320"/>
                  </a:lnTo>
                  <a:lnTo>
                    <a:pt x="223096" y="13462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266439" y="180339"/>
              <a:ext cx="226060" cy="787400"/>
            </a:xfrm>
            <a:custGeom>
              <a:avLst/>
              <a:gdLst/>
              <a:ahLst/>
              <a:cxnLst/>
              <a:rect l="l" t="t" r="r" b="b"/>
              <a:pathLst>
                <a:path w="226060" h="787400">
                  <a:moveTo>
                    <a:pt x="0" y="0"/>
                  </a:moveTo>
                  <a:lnTo>
                    <a:pt x="72389" y="0"/>
                  </a:lnTo>
                  <a:lnTo>
                    <a:pt x="104139" y="1269"/>
                  </a:lnTo>
                  <a:lnTo>
                    <a:pt x="153670" y="6350"/>
                  </a:lnTo>
                  <a:lnTo>
                    <a:pt x="186689" y="25400"/>
                  </a:lnTo>
                  <a:lnTo>
                    <a:pt x="205739" y="58419"/>
                  </a:lnTo>
                  <a:lnTo>
                    <a:pt x="209550" y="68579"/>
                  </a:lnTo>
                  <a:lnTo>
                    <a:pt x="212089" y="74929"/>
                  </a:lnTo>
                  <a:lnTo>
                    <a:pt x="213360" y="81279"/>
                  </a:lnTo>
                  <a:lnTo>
                    <a:pt x="215900" y="87629"/>
                  </a:lnTo>
                  <a:lnTo>
                    <a:pt x="217170" y="95250"/>
                  </a:lnTo>
                  <a:lnTo>
                    <a:pt x="219710" y="111759"/>
                  </a:lnTo>
                  <a:lnTo>
                    <a:pt x="222250" y="128269"/>
                  </a:lnTo>
                  <a:lnTo>
                    <a:pt x="223520" y="147319"/>
                  </a:lnTo>
                  <a:lnTo>
                    <a:pt x="224789" y="168909"/>
                  </a:lnTo>
                  <a:lnTo>
                    <a:pt x="226060" y="191769"/>
                  </a:lnTo>
                  <a:lnTo>
                    <a:pt x="226060" y="215899"/>
                  </a:lnTo>
                  <a:lnTo>
                    <a:pt x="226060" y="237489"/>
                  </a:lnTo>
                  <a:lnTo>
                    <a:pt x="224789" y="257809"/>
                  </a:lnTo>
                  <a:lnTo>
                    <a:pt x="224789" y="275589"/>
                  </a:lnTo>
                  <a:lnTo>
                    <a:pt x="223520" y="292099"/>
                  </a:lnTo>
                  <a:lnTo>
                    <a:pt x="220980" y="306069"/>
                  </a:lnTo>
                  <a:lnTo>
                    <a:pt x="219710" y="318769"/>
                  </a:lnTo>
                  <a:lnTo>
                    <a:pt x="218439" y="323849"/>
                  </a:lnTo>
                  <a:lnTo>
                    <a:pt x="209550" y="349249"/>
                  </a:lnTo>
                  <a:lnTo>
                    <a:pt x="207010" y="353059"/>
                  </a:lnTo>
                  <a:lnTo>
                    <a:pt x="205739" y="355599"/>
                  </a:lnTo>
                  <a:lnTo>
                    <a:pt x="203200" y="358139"/>
                  </a:lnTo>
                  <a:lnTo>
                    <a:pt x="200660" y="361949"/>
                  </a:lnTo>
                  <a:lnTo>
                    <a:pt x="198120" y="364489"/>
                  </a:lnTo>
                  <a:lnTo>
                    <a:pt x="191770" y="368299"/>
                  </a:lnTo>
                  <a:lnTo>
                    <a:pt x="185420" y="372109"/>
                  </a:lnTo>
                  <a:lnTo>
                    <a:pt x="177800" y="374649"/>
                  </a:lnTo>
                  <a:lnTo>
                    <a:pt x="170180" y="375919"/>
                  </a:lnTo>
                  <a:lnTo>
                    <a:pt x="177800" y="379729"/>
                  </a:lnTo>
                  <a:lnTo>
                    <a:pt x="184150" y="383539"/>
                  </a:lnTo>
                  <a:lnTo>
                    <a:pt x="190500" y="388619"/>
                  </a:lnTo>
                  <a:lnTo>
                    <a:pt x="195580" y="393699"/>
                  </a:lnTo>
                  <a:lnTo>
                    <a:pt x="199389" y="400049"/>
                  </a:lnTo>
                  <a:lnTo>
                    <a:pt x="204470" y="405129"/>
                  </a:lnTo>
                  <a:lnTo>
                    <a:pt x="205739" y="407669"/>
                  </a:lnTo>
                  <a:lnTo>
                    <a:pt x="207010" y="411479"/>
                  </a:lnTo>
                  <a:lnTo>
                    <a:pt x="209550" y="414019"/>
                  </a:lnTo>
                  <a:lnTo>
                    <a:pt x="210820" y="416559"/>
                  </a:lnTo>
                  <a:lnTo>
                    <a:pt x="213360" y="422909"/>
                  </a:lnTo>
                  <a:lnTo>
                    <a:pt x="214630" y="429259"/>
                  </a:lnTo>
                  <a:lnTo>
                    <a:pt x="217170" y="435609"/>
                  </a:lnTo>
                  <a:lnTo>
                    <a:pt x="218439" y="440689"/>
                  </a:lnTo>
                  <a:lnTo>
                    <a:pt x="219710" y="447039"/>
                  </a:lnTo>
                  <a:lnTo>
                    <a:pt x="220980" y="452119"/>
                  </a:lnTo>
                  <a:lnTo>
                    <a:pt x="222250" y="458469"/>
                  </a:lnTo>
                  <a:lnTo>
                    <a:pt x="223520" y="463549"/>
                  </a:lnTo>
                  <a:lnTo>
                    <a:pt x="223520" y="466089"/>
                  </a:lnTo>
                  <a:lnTo>
                    <a:pt x="223520" y="469899"/>
                  </a:lnTo>
                  <a:lnTo>
                    <a:pt x="224789" y="477519"/>
                  </a:lnTo>
                  <a:lnTo>
                    <a:pt x="224789" y="502919"/>
                  </a:lnTo>
                  <a:lnTo>
                    <a:pt x="226060" y="535939"/>
                  </a:lnTo>
                  <a:lnTo>
                    <a:pt x="226060" y="579119"/>
                  </a:lnTo>
                  <a:lnTo>
                    <a:pt x="226060" y="787399"/>
                  </a:lnTo>
                  <a:lnTo>
                    <a:pt x="132080" y="787399"/>
                  </a:lnTo>
                  <a:lnTo>
                    <a:pt x="132080" y="525779"/>
                  </a:lnTo>
                  <a:lnTo>
                    <a:pt x="132080" y="496569"/>
                  </a:lnTo>
                  <a:lnTo>
                    <a:pt x="130810" y="485139"/>
                  </a:lnTo>
                  <a:lnTo>
                    <a:pt x="130810" y="474979"/>
                  </a:lnTo>
                  <a:lnTo>
                    <a:pt x="129539" y="464819"/>
                  </a:lnTo>
                  <a:lnTo>
                    <a:pt x="129539" y="458469"/>
                  </a:lnTo>
                  <a:lnTo>
                    <a:pt x="129539" y="454659"/>
                  </a:lnTo>
                  <a:lnTo>
                    <a:pt x="128270" y="452119"/>
                  </a:lnTo>
                  <a:lnTo>
                    <a:pt x="128270" y="449579"/>
                  </a:lnTo>
                  <a:lnTo>
                    <a:pt x="127000" y="447039"/>
                  </a:lnTo>
                  <a:lnTo>
                    <a:pt x="127000" y="445769"/>
                  </a:lnTo>
                  <a:lnTo>
                    <a:pt x="125730" y="444499"/>
                  </a:lnTo>
                  <a:lnTo>
                    <a:pt x="124460" y="441959"/>
                  </a:lnTo>
                  <a:lnTo>
                    <a:pt x="123189" y="440689"/>
                  </a:lnTo>
                  <a:lnTo>
                    <a:pt x="123189" y="439419"/>
                  </a:lnTo>
                  <a:lnTo>
                    <a:pt x="120650" y="438149"/>
                  </a:lnTo>
                  <a:lnTo>
                    <a:pt x="119380" y="436879"/>
                  </a:lnTo>
                  <a:lnTo>
                    <a:pt x="118110" y="435609"/>
                  </a:lnTo>
                  <a:lnTo>
                    <a:pt x="114300" y="434339"/>
                  </a:lnTo>
                  <a:lnTo>
                    <a:pt x="110489" y="433069"/>
                  </a:lnTo>
                  <a:lnTo>
                    <a:pt x="106680" y="431799"/>
                  </a:lnTo>
                  <a:lnTo>
                    <a:pt x="101600" y="431799"/>
                  </a:lnTo>
                  <a:lnTo>
                    <a:pt x="101600" y="787399"/>
                  </a:lnTo>
                  <a:lnTo>
                    <a:pt x="0" y="787399"/>
                  </a:lnTo>
                  <a:lnTo>
                    <a:pt x="0" y="0"/>
                  </a:lnTo>
                  <a:close/>
                </a:path>
                <a:path w="226060" h="787400">
                  <a:moveTo>
                    <a:pt x="101600" y="134619"/>
                  </a:moveTo>
                  <a:lnTo>
                    <a:pt x="101600" y="309879"/>
                  </a:lnTo>
                  <a:lnTo>
                    <a:pt x="105410" y="309879"/>
                  </a:lnTo>
                  <a:lnTo>
                    <a:pt x="109220" y="309879"/>
                  </a:lnTo>
                  <a:lnTo>
                    <a:pt x="113030" y="308609"/>
                  </a:lnTo>
                  <a:lnTo>
                    <a:pt x="115570" y="307339"/>
                  </a:lnTo>
                  <a:lnTo>
                    <a:pt x="118110" y="306069"/>
                  </a:lnTo>
                  <a:lnTo>
                    <a:pt x="120650" y="304799"/>
                  </a:lnTo>
                  <a:lnTo>
                    <a:pt x="121920" y="304799"/>
                  </a:lnTo>
                  <a:lnTo>
                    <a:pt x="123189" y="302259"/>
                  </a:lnTo>
                  <a:lnTo>
                    <a:pt x="124460" y="302259"/>
                  </a:lnTo>
                  <a:lnTo>
                    <a:pt x="125730" y="300989"/>
                  </a:lnTo>
                  <a:lnTo>
                    <a:pt x="125730" y="298449"/>
                  </a:lnTo>
                  <a:lnTo>
                    <a:pt x="127000" y="297179"/>
                  </a:lnTo>
                  <a:lnTo>
                    <a:pt x="127000" y="294639"/>
                  </a:lnTo>
                  <a:lnTo>
                    <a:pt x="128270" y="293369"/>
                  </a:lnTo>
                  <a:lnTo>
                    <a:pt x="128270" y="289559"/>
                  </a:lnTo>
                  <a:lnTo>
                    <a:pt x="129539" y="287019"/>
                  </a:lnTo>
                  <a:lnTo>
                    <a:pt x="129539" y="283209"/>
                  </a:lnTo>
                  <a:lnTo>
                    <a:pt x="129539" y="280669"/>
                  </a:lnTo>
                  <a:lnTo>
                    <a:pt x="130810" y="271779"/>
                  </a:lnTo>
                  <a:lnTo>
                    <a:pt x="132080" y="262889"/>
                  </a:lnTo>
                  <a:lnTo>
                    <a:pt x="132080" y="251459"/>
                  </a:lnTo>
                  <a:lnTo>
                    <a:pt x="132080" y="240029"/>
                  </a:lnTo>
                  <a:lnTo>
                    <a:pt x="132080" y="195579"/>
                  </a:lnTo>
                  <a:lnTo>
                    <a:pt x="132080" y="186689"/>
                  </a:lnTo>
                  <a:lnTo>
                    <a:pt x="132080" y="179069"/>
                  </a:lnTo>
                  <a:lnTo>
                    <a:pt x="130810" y="170179"/>
                  </a:lnTo>
                  <a:lnTo>
                    <a:pt x="130810" y="165100"/>
                  </a:lnTo>
                  <a:lnTo>
                    <a:pt x="129539" y="161289"/>
                  </a:lnTo>
                  <a:lnTo>
                    <a:pt x="129539" y="158750"/>
                  </a:lnTo>
                  <a:lnTo>
                    <a:pt x="128270" y="156209"/>
                  </a:lnTo>
                  <a:lnTo>
                    <a:pt x="128270" y="153669"/>
                  </a:lnTo>
                  <a:lnTo>
                    <a:pt x="128270" y="152400"/>
                  </a:lnTo>
                  <a:lnTo>
                    <a:pt x="127000" y="149859"/>
                  </a:lnTo>
                  <a:lnTo>
                    <a:pt x="125730" y="148589"/>
                  </a:lnTo>
                  <a:lnTo>
                    <a:pt x="125730" y="147319"/>
                  </a:lnTo>
                  <a:lnTo>
                    <a:pt x="124460" y="146050"/>
                  </a:lnTo>
                  <a:lnTo>
                    <a:pt x="123189" y="143509"/>
                  </a:lnTo>
                  <a:lnTo>
                    <a:pt x="121920" y="140969"/>
                  </a:lnTo>
                  <a:lnTo>
                    <a:pt x="120650" y="140969"/>
                  </a:lnTo>
                  <a:lnTo>
                    <a:pt x="119380" y="139700"/>
                  </a:lnTo>
                  <a:lnTo>
                    <a:pt x="115570" y="138429"/>
                  </a:lnTo>
                  <a:lnTo>
                    <a:pt x="113030" y="135889"/>
                  </a:lnTo>
                  <a:lnTo>
                    <a:pt x="109220" y="135889"/>
                  </a:lnTo>
                  <a:lnTo>
                    <a:pt x="105410" y="134619"/>
                  </a:lnTo>
                  <a:lnTo>
                    <a:pt x="101600" y="13461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525520" y="3111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15569" y="0"/>
                  </a:moveTo>
                  <a:lnTo>
                    <a:pt x="107950" y="0"/>
                  </a:lnTo>
                  <a:lnTo>
                    <a:pt x="97789" y="1270"/>
                  </a:lnTo>
                  <a:lnTo>
                    <a:pt x="57150" y="17779"/>
                  </a:lnTo>
                  <a:lnTo>
                    <a:pt x="27939" y="57150"/>
                  </a:lnTo>
                  <a:lnTo>
                    <a:pt x="11429" y="99060"/>
                  </a:lnTo>
                  <a:lnTo>
                    <a:pt x="7619" y="124460"/>
                  </a:lnTo>
                  <a:lnTo>
                    <a:pt x="5079" y="139700"/>
                  </a:lnTo>
                  <a:lnTo>
                    <a:pt x="5079" y="156210"/>
                  </a:lnTo>
                  <a:lnTo>
                    <a:pt x="2539" y="171450"/>
                  </a:lnTo>
                  <a:lnTo>
                    <a:pt x="0" y="209550"/>
                  </a:lnTo>
                  <a:lnTo>
                    <a:pt x="0" y="457200"/>
                  </a:lnTo>
                  <a:lnTo>
                    <a:pt x="1269" y="488950"/>
                  </a:lnTo>
                  <a:lnTo>
                    <a:pt x="1269" y="504189"/>
                  </a:lnTo>
                  <a:lnTo>
                    <a:pt x="2539" y="518160"/>
                  </a:lnTo>
                  <a:lnTo>
                    <a:pt x="5079" y="529589"/>
                  </a:lnTo>
                  <a:lnTo>
                    <a:pt x="5079" y="539750"/>
                  </a:lnTo>
                  <a:lnTo>
                    <a:pt x="6350" y="551179"/>
                  </a:lnTo>
                  <a:lnTo>
                    <a:pt x="7619" y="560070"/>
                  </a:lnTo>
                  <a:lnTo>
                    <a:pt x="10159" y="570229"/>
                  </a:lnTo>
                  <a:lnTo>
                    <a:pt x="11429" y="577850"/>
                  </a:lnTo>
                  <a:lnTo>
                    <a:pt x="13969" y="588010"/>
                  </a:lnTo>
                  <a:lnTo>
                    <a:pt x="17779" y="595629"/>
                  </a:lnTo>
                  <a:lnTo>
                    <a:pt x="22859" y="610870"/>
                  </a:lnTo>
                  <a:lnTo>
                    <a:pt x="25400" y="615950"/>
                  </a:lnTo>
                  <a:lnTo>
                    <a:pt x="30479" y="623570"/>
                  </a:lnTo>
                  <a:lnTo>
                    <a:pt x="33019" y="628650"/>
                  </a:lnTo>
                  <a:lnTo>
                    <a:pt x="38100" y="635000"/>
                  </a:lnTo>
                  <a:lnTo>
                    <a:pt x="43179" y="640079"/>
                  </a:lnTo>
                  <a:lnTo>
                    <a:pt x="46989" y="646429"/>
                  </a:lnTo>
                  <a:lnTo>
                    <a:pt x="82550" y="664210"/>
                  </a:lnTo>
                  <a:lnTo>
                    <a:pt x="88900" y="666750"/>
                  </a:lnTo>
                  <a:lnTo>
                    <a:pt x="132079" y="666750"/>
                  </a:lnTo>
                  <a:lnTo>
                    <a:pt x="151129" y="659129"/>
                  </a:lnTo>
                  <a:lnTo>
                    <a:pt x="157479" y="654050"/>
                  </a:lnTo>
                  <a:lnTo>
                    <a:pt x="162559" y="651510"/>
                  </a:lnTo>
                  <a:lnTo>
                    <a:pt x="167639" y="647700"/>
                  </a:lnTo>
                  <a:lnTo>
                    <a:pt x="172719" y="641350"/>
                  </a:lnTo>
                  <a:lnTo>
                    <a:pt x="177800" y="637539"/>
                  </a:lnTo>
                  <a:lnTo>
                    <a:pt x="182879" y="628650"/>
                  </a:lnTo>
                  <a:lnTo>
                    <a:pt x="186689" y="623570"/>
                  </a:lnTo>
                  <a:lnTo>
                    <a:pt x="191769" y="615950"/>
                  </a:lnTo>
                  <a:lnTo>
                    <a:pt x="195579" y="608329"/>
                  </a:lnTo>
                  <a:lnTo>
                    <a:pt x="203200" y="590550"/>
                  </a:lnTo>
                  <a:lnTo>
                    <a:pt x="210819" y="563879"/>
                  </a:lnTo>
                  <a:lnTo>
                    <a:pt x="213359" y="552450"/>
                  </a:lnTo>
                  <a:lnTo>
                    <a:pt x="106679" y="552450"/>
                  </a:lnTo>
                  <a:lnTo>
                    <a:pt x="104139" y="551179"/>
                  </a:lnTo>
                  <a:lnTo>
                    <a:pt x="102869" y="549910"/>
                  </a:lnTo>
                  <a:lnTo>
                    <a:pt x="102869" y="548639"/>
                  </a:lnTo>
                  <a:lnTo>
                    <a:pt x="101600" y="547370"/>
                  </a:lnTo>
                  <a:lnTo>
                    <a:pt x="101600" y="546100"/>
                  </a:lnTo>
                  <a:lnTo>
                    <a:pt x="100329" y="544829"/>
                  </a:lnTo>
                  <a:lnTo>
                    <a:pt x="100329" y="539750"/>
                  </a:lnTo>
                  <a:lnTo>
                    <a:pt x="99059" y="539750"/>
                  </a:lnTo>
                  <a:lnTo>
                    <a:pt x="99059" y="535939"/>
                  </a:lnTo>
                  <a:lnTo>
                    <a:pt x="97789" y="532129"/>
                  </a:lnTo>
                  <a:lnTo>
                    <a:pt x="97789" y="518160"/>
                  </a:lnTo>
                  <a:lnTo>
                    <a:pt x="96519" y="501650"/>
                  </a:lnTo>
                  <a:lnTo>
                    <a:pt x="96519" y="167639"/>
                  </a:lnTo>
                  <a:lnTo>
                    <a:pt x="97789" y="149860"/>
                  </a:lnTo>
                  <a:lnTo>
                    <a:pt x="97789" y="135889"/>
                  </a:lnTo>
                  <a:lnTo>
                    <a:pt x="99059" y="130810"/>
                  </a:lnTo>
                  <a:lnTo>
                    <a:pt x="99059" y="127000"/>
                  </a:lnTo>
                  <a:lnTo>
                    <a:pt x="100329" y="125729"/>
                  </a:lnTo>
                  <a:lnTo>
                    <a:pt x="100329" y="123189"/>
                  </a:lnTo>
                  <a:lnTo>
                    <a:pt x="101600" y="120650"/>
                  </a:lnTo>
                  <a:lnTo>
                    <a:pt x="102869" y="120650"/>
                  </a:lnTo>
                  <a:lnTo>
                    <a:pt x="102869" y="119379"/>
                  </a:lnTo>
                  <a:lnTo>
                    <a:pt x="104139" y="118110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13904" y="115570"/>
                  </a:lnTo>
                  <a:lnTo>
                    <a:pt x="213359" y="111760"/>
                  </a:lnTo>
                  <a:lnTo>
                    <a:pt x="210819" y="102870"/>
                  </a:lnTo>
                  <a:lnTo>
                    <a:pt x="205739" y="87629"/>
                  </a:lnTo>
                  <a:lnTo>
                    <a:pt x="200659" y="69850"/>
                  </a:lnTo>
                  <a:lnTo>
                    <a:pt x="196850" y="63500"/>
                  </a:lnTo>
                  <a:lnTo>
                    <a:pt x="193039" y="55879"/>
                  </a:lnTo>
                  <a:lnTo>
                    <a:pt x="189229" y="49529"/>
                  </a:lnTo>
                  <a:lnTo>
                    <a:pt x="184150" y="43179"/>
                  </a:lnTo>
                  <a:lnTo>
                    <a:pt x="179069" y="35559"/>
                  </a:lnTo>
                  <a:lnTo>
                    <a:pt x="175259" y="30479"/>
                  </a:lnTo>
                  <a:lnTo>
                    <a:pt x="163829" y="19050"/>
                  </a:lnTo>
                  <a:lnTo>
                    <a:pt x="157479" y="16509"/>
                  </a:lnTo>
                  <a:lnTo>
                    <a:pt x="151129" y="11429"/>
                  </a:lnTo>
                  <a:lnTo>
                    <a:pt x="144779" y="8890"/>
                  </a:lnTo>
                  <a:lnTo>
                    <a:pt x="138429" y="5079"/>
                  </a:lnTo>
                  <a:lnTo>
                    <a:pt x="132079" y="3809"/>
                  </a:lnTo>
                  <a:lnTo>
                    <a:pt x="123189" y="2540"/>
                  </a:lnTo>
                  <a:lnTo>
                    <a:pt x="115569" y="0"/>
                  </a:lnTo>
                  <a:close/>
                </a:path>
                <a:path w="222250" h="666750">
                  <a:moveTo>
                    <a:pt x="213904" y="115570"/>
                  </a:moveTo>
                  <a:lnTo>
                    <a:pt x="115569" y="115570"/>
                  </a:lnTo>
                  <a:lnTo>
                    <a:pt x="115569" y="116839"/>
                  </a:lnTo>
                  <a:lnTo>
                    <a:pt x="119379" y="116839"/>
                  </a:lnTo>
                  <a:lnTo>
                    <a:pt x="119379" y="119379"/>
                  </a:lnTo>
                  <a:lnTo>
                    <a:pt x="120650" y="120650"/>
                  </a:lnTo>
                  <a:lnTo>
                    <a:pt x="121919" y="123189"/>
                  </a:lnTo>
                  <a:lnTo>
                    <a:pt x="121919" y="127000"/>
                  </a:lnTo>
                  <a:lnTo>
                    <a:pt x="123189" y="128270"/>
                  </a:lnTo>
                  <a:lnTo>
                    <a:pt x="123189" y="135889"/>
                  </a:lnTo>
                  <a:lnTo>
                    <a:pt x="124459" y="142239"/>
                  </a:lnTo>
                  <a:lnTo>
                    <a:pt x="124459" y="527050"/>
                  </a:lnTo>
                  <a:lnTo>
                    <a:pt x="123189" y="533400"/>
                  </a:lnTo>
                  <a:lnTo>
                    <a:pt x="123189" y="539750"/>
                  </a:lnTo>
                  <a:lnTo>
                    <a:pt x="121919" y="539750"/>
                  </a:lnTo>
                  <a:lnTo>
                    <a:pt x="121919" y="544829"/>
                  </a:lnTo>
                  <a:lnTo>
                    <a:pt x="120650" y="546100"/>
                  </a:lnTo>
                  <a:lnTo>
                    <a:pt x="120650" y="547370"/>
                  </a:lnTo>
                  <a:lnTo>
                    <a:pt x="119379" y="548639"/>
                  </a:lnTo>
                  <a:lnTo>
                    <a:pt x="119379" y="551179"/>
                  </a:lnTo>
                  <a:lnTo>
                    <a:pt x="116839" y="552450"/>
                  </a:lnTo>
                  <a:lnTo>
                    <a:pt x="213359" y="552450"/>
                  </a:lnTo>
                  <a:lnTo>
                    <a:pt x="215900" y="543560"/>
                  </a:lnTo>
                  <a:lnTo>
                    <a:pt x="217169" y="534670"/>
                  </a:lnTo>
                  <a:lnTo>
                    <a:pt x="218439" y="524510"/>
                  </a:lnTo>
                  <a:lnTo>
                    <a:pt x="220979" y="513079"/>
                  </a:lnTo>
                  <a:lnTo>
                    <a:pt x="220979" y="471170"/>
                  </a:lnTo>
                  <a:lnTo>
                    <a:pt x="222250" y="436879"/>
                  </a:lnTo>
                  <a:lnTo>
                    <a:pt x="222250" y="207010"/>
                  </a:lnTo>
                  <a:lnTo>
                    <a:pt x="220979" y="179070"/>
                  </a:lnTo>
                  <a:lnTo>
                    <a:pt x="220979" y="156210"/>
                  </a:lnTo>
                  <a:lnTo>
                    <a:pt x="218439" y="146050"/>
                  </a:lnTo>
                  <a:lnTo>
                    <a:pt x="218439" y="137160"/>
                  </a:lnTo>
                  <a:lnTo>
                    <a:pt x="215900" y="128270"/>
                  </a:lnTo>
                  <a:lnTo>
                    <a:pt x="214629" y="120650"/>
                  </a:lnTo>
                  <a:lnTo>
                    <a:pt x="213904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525520" y="3111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20" h="668019">
                  <a:moveTo>
                    <a:pt x="223519" y="238760"/>
                  </a:moveTo>
                  <a:lnTo>
                    <a:pt x="223519" y="396239"/>
                  </a:lnTo>
                  <a:lnTo>
                    <a:pt x="222250" y="435610"/>
                  </a:lnTo>
                  <a:lnTo>
                    <a:pt x="222250" y="471170"/>
                  </a:lnTo>
                  <a:lnTo>
                    <a:pt x="220979" y="500379"/>
                  </a:lnTo>
                  <a:lnTo>
                    <a:pt x="219709" y="513079"/>
                  </a:lnTo>
                  <a:lnTo>
                    <a:pt x="218439" y="523239"/>
                  </a:lnTo>
                  <a:lnTo>
                    <a:pt x="217169" y="533400"/>
                  </a:lnTo>
                  <a:lnTo>
                    <a:pt x="215900" y="543560"/>
                  </a:lnTo>
                  <a:lnTo>
                    <a:pt x="214629" y="552450"/>
                  </a:lnTo>
                  <a:lnTo>
                    <a:pt x="212089" y="562610"/>
                  </a:lnTo>
                  <a:lnTo>
                    <a:pt x="209550" y="571500"/>
                  </a:lnTo>
                  <a:lnTo>
                    <a:pt x="207009" y="581660"/>
                  </a:lnTo>
                  <a:lnTo>
                    <a:pt x="203200" y="590550"/>
                  </a:lnTo>
                  <a:lnTo>
                    <a:pt x="200659" y="599439"/>
                  </a:lnTo>
                  <a:lnTo>
                    <a:pt x="196850" y="608329"/>
                  </a:lnTo>
                  <a:lnTo>
                    <a:pt x="191769" y="615950"/>
                  </a:lnTo>
                  <a:lnTo>
                    <a:pt x="187959" y="623570"/>
                  </a:lnTo>
                  <a:lnTo>
                    <a:pt x="184150" y="629920"/>
                  </a:lnTo>
                  <a:lnTo>
                    <a:pt x="179069" y="636270"/>
                  </a:lnTo>
                  <a:lnTo>
                    <a:pt x="173989" y="641350"/>
                  </a:lnTo>
                  <a:lnTo>
                    <a:pt x="168909" y="646429"/>
                  </a:lnTo>
                  <a:lnTo>
                    <a:pt x="163829" y="651510"/>
                  </a:lnTo>
                  <a:lnTo>
                    <a:pt x="157479" y="655320"/>
                  </a:lnTo>
                  <a:lnTo>
                    <a:pt x="152400" y="657860"/>
                  </a:lnTo>
                  <a:lnTo>
                    <a:pt x="146050" y="661670"/>
                  </a:lnTo>
                  <a:lnTo>
                    <a:pt x="139700" y="662939"/>
                  </a:lnTo>
                  <a:lnTo>
                    <a:pt x="133350" y="665479"/>
                  </a:lnTo>
                  <a:lnTo>
                    <a:pt x="127000" y="666750"/>
                  </a:lnTo>
                  <a:lnTo>
                    <a:pt x="119379" y="668020"/>
                  </a:lnTo>
                  <a:lnTo>
                    <a:pt x="113029" y="668020"/>
                  </a:lnTo>
                  <a:lnTo>
                    <a:pt x="97789" y="666750"/>
                  </a:lnTo>
                  <a:lnTo>
                    <a:pt x="90169" y="665479"/>
                  </a:lnTo>
                  <a:lnTo>
                    <a:pt x="82550" y="664210"/>
                  </a:lnTo>
                  <a:lnTo>
                    <a:pt x="76200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8419" y="652779"/>
                  </a:lnTo>
                  <a:lnTo>
                    <a:pt x="52069" y="650239"/>
                  </a:lnTo>
                  <a:lnTo>
                    <a:pt x="46989" y="645160"/>
                  </a:lnTo>
                  <a:lnTo>
                    <a:pt x="43179" y="640079"/>
                  </a:lnTo>
                  <a:lnTo>
                    <a:pt x="38100" y="635000"/>
                  </a:lnTo>
                  <a:lnTo>
                    <a:pt x="34289" y="629920"/>
                  </a:lnTo>
                  <a:lnTo>
                    <a:pt x="30479" y="623570"/>
                  </a:lnTo>
                  <a:lnTo>
                    <a:pt x="26669" y="617220"/>
                  </a:lnTo>
                  <a:lnTo>
                    <a:pt x="22859" y="609600"/>
                  </a:lnTo>
                  <a:lnTo>
                    <a:pt x="20319" y="603250"/>
                  </a:lnTo>
                  <a:lnTo>
                    <a:pt x="17779" y="594360"/>
                  </a:lnTo>
                  <a:lnTo>
                    <a:pt x="15239" y="586739"/>
                  </a:lnTo>
                  <a:lnTo>
                    <a:pt x="12700" y="579120"/>
                  </a:lnTo>
                  <a:lnTo>
                    <a:pt x="10159" y="568960"/>
                  </a:lnTo>
                  <a:lnTo>
                    <a:pt x="8889" y="560070"/>
                  </a:lnTo>
                  <a:lnTo>
                    <a:pt x="7619" y="551179"/>
                  </a:lnTo>
                  <a:lnTo>
                    <a:pt x="6350" y="539750"/>
                  </a:lnTo>
                  <a:lnTo>
                    <a:pt x="3809" y="529589"/>
                  </a:lnTo>
                  <a:lnTo>
                    <a:pt x="3809" y="516889"/>
                  </a:lnTo>
                  <a:lnTo>
                    <a:pt x="2539" y="504189"/>
                  </a:lnTo>
                  <a:lnTo>
                    <a:pt x="1269" y="488950"/>
                  </a:lnTo>
                  <a:lnTo>
                    <a:pt x="1269" y="455929"/>
                  </a:lnTo>
                  <a:lnTo>
                    <a:pt x="0" y="416560"/>
                  </a:lnTo>
                  <a:lnTo>
                    <a:pt x="0" y="251460"/>
                  </a:lnTo>
                  <a:lnTo>
                    <a:pt x="1269" y="209550"/>
                  </a:lnTo>
                  <a:lnTo>
                    <a:pt x="1269" y="190500"/>
                  </a:lnTo>
                  <a:lnTo>
                    <a:pt x="2539" y="171450"/>
                  </a:lnTo>
                  <a:lnTo>
                    <a:pt x="3809" y="154939"/>
                  </a:lnTo>
                  <a:lnTo>
                    <a:pt x="6350" y="139700"/>
                  </a:lnTo>
                  <a:lnTo>
                    <a:pt x="7619" y="124460"/>
                  </a:lnTo>
                  <a:lnTo>
                    <a:pt x="19050" y="76200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8419" y="17779"/>
                  </a:lnTo>
                  <a:lnTo>
                    <a:pt x="64769" y="11429"/>
                  </a:lnTo>
                  <a:lnTo>
                    <a:pt x="73659" y="7620"/>
                  </a:lnTo>
                  <a:lnTo>
                    <a:pt x="81279" y="3809"/>
                  </a:lnTo>
                  <a:lnTo>
                    <a:pt x="90169" y="2540"/>
                  </a:lnTo>
                  <a:lnTo>
                    <a:pt x="99059" y="0"/>
                  </a:lnTo>
                  <a:lnTo>
                    <a:pt x="107950" y="0"/>
                  </a:lnTo>
                  <a:lnTo>
                    <a:pt x="116839" y="0"/>
                  </a:lnTo>
                  <a:lnTo>
                    <a:pt x="124459" y="1270"/>
                  </a:lnTo>
                  <a:lnTo>
                    <a:pt x="132079" y="2540"/>
                  </a:lnTo>
                  <a:lnTo>
                    <a:pt x="138429" y="5079"/>
                  </a:lnTo>
                  <a:lnTo>
                    <a:pt x="146050" y="7620"/>
                  </a:lnTo>
                  <a:lnTo>
                    <a:pt x="152400" y="10159"/>
                  </a:lnTo>
                  <a:lnTo>
                    <a:pt x="158750" y="15240"/>
                  </a:lnTo>
                  <a:lnTo>
                    <a:pt x="165100" y="20320"/>
                  </a:lnTo>
                  <a:lnTo>
                    <a:pt x="193039" y="55879"/>
                  </a:lnTo>
                  <a:lnTo>
                    <a:pt x="198119" y="62229"/>
                  </a:lnTo>
                  <a:lnTo>
                    <a:pt x="200659" y="69850"/>
                  </a:lnTo>
                  <a:lnTo>
                    <a:pt x="204469" y="78739"/>
                  </a:lnTo>
                  <a:lnTo>
                    <a:pt x="207009" y="86360"/>
                  </a:lnTo>
                  <a:lnTo>
                    <a:pt x="209550" y="93979"/>
                  </a:lnTo>
                  <a:lnTo>
                    <a:pt x="212089" y="102870"/>
                  </a:lnTo>
                  <a:lnTo>
                    <a:pt x="213359" y="111760"/>
                  </a:lnTo>
                  <a:lnTo>
                    <a:pt x="215900" y="119379"/>
                  </a:lnTo>
                  <a:lnTo>
                    <a:pt x="217169" y="127000"/>
                  </a:lnTo>
                  <a:lnTo>
                    <a:pt x="218439" y="135889"/>
                  </a:lnTo>
                  <a:lnTo>
                    <a:pt x="219709" y="144779"/>
                  </a:lnTo>
                  <a:lnTo>
                    <a:pt x="220979" y="154939"/>
                  </a:lnTo>
                  <a:lnTo>
                    <a:pt x="220979" y="166370"/>
                  </a:lnTo>
                  <a:lnTo>
                    <a:pt x="222250" y="179070"/>
                  </a:lnTo>
                  <a:lnTo>
                    <a:pt x="222250" y="205739"/>
                  </a:lnTo>
                  <a:lnTo>
                    <a:pt x="223519" y="238760"/>
                  </a:lnTo>
                  <a:close/>
                </a:path>
                <a:path w="223520" h="668019">
                  <a:moveTo>
                    <a:pt x="125729" y="189229"/>
                  </a:moveTo>
                  <a:lnTo>
                    <a:pt x="125729" y="166370"/>
                  </a:lnTo>
                  <a:lnTo>
                    <a:pt x="124459" y="149860"/>
                  </a:lnTo>
                  <a:lnTo>
                    <a:pt x="124459" y="142239"/>
                  </a:lnTo>
                  <a:lnTo>
                    <a:pt x="124459" y="134620"/>
                  </a:lnTo>
                  <a:lnTo>
                    <a:pt x="123189" y="130810"/>
                  </a:lnTo>
                  <a:lnTo>
                    <a:pt x="123189" y="128270"/>
                  </a:lnTo>
                  <a:lnTo>
                    <a:pt x="123189" y="127000"/>
                  </a:lnTo>
                  <a:lnTo>
                    <a:pt x="123189" y="125729"/>
                  </a:lnTo>
                  <a:lnTo>
                    <a:pt x="121919" y="123189"/>
                  </a:lnTo>
                  <a:lnTo>
                    <a:pt x="121919" y="121920"/>
                  </a:lnTo>
                  <a:lnTo>
                    <a:pt x="120650" y="120650"/>
                  </a:lnTo>
                  <a:lnTo>
                    <a:pt x="120650" y="118110"/>
                  </a:lnTo>
                  <a:lnTo>
                    <a:pt x="119379" y="118110"/>
                  </a:lnTo>
                  <a:lnTo>
                    <a:pt x="119379" y="116839"/>
                  </a:lnTo>
                  <a:lnTo>
                    <a:pt x="118109" y="116839"/>
                  </a:lnTo>
                  <a:lnTo>
                    <a:pt x="118109" y="115570"/>
                  </a:lnTo>
                  <a:lnTo>
                    <a:pt x="116839" y="115570"/>
                  </a:lnTo>
                  <a:lnTo>
                    <a:pt x="115569" y="115570"/>
                  </a:lnTo>
                  <a:lnTo>
                    <a:pt x="114300" y="115570"/>
                  </a:lnTo>
                  <a:lnTo>
                    <a:pt x="114300" y="114300"/>
                  </a:lnTo>
                  <a:lnTo>
                    <a:pt x="111759" y="114300"/>
                  </a:lnTo>
                  <a:lnTo>
                    <a:pt x="10921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5409" y="116839"/>
                  </a:lnTo>
                  <a:lnTo>
                    <a:pt x="104139" y="116839"/>
                  </a:lnTo>
                  <a:lnTo>
                    <a:pt x="104139" y="118110"/>
                  </a:lnTo>
                  <a:lnTo>
                    <a:pt x="102869" y="119379"/>
                  </a:lnTo>
                  <a:lnTo>
                    <a:pt x="102869" y="120650"/>
                  </a:lnTo>
                  <a:lnTo>
                    <a:pt x="101600" y="121920"/>
                  </a:lnTo>
                  <a:lnTo>
                    <a:pt x="100329" y="123189"/>
                  </a:lnTo>
                  <a:lnTo>
                    <a:pt x="100329" y="125729"/>
                  </a:lnTo>
                  <a:lnTo>
                    <a:pt x="100329" y="127000"/>
                  </a:lnTo>
                  <a:lnTo>
                    <a:pt x="99059" y="128270"/>
                  </a:lnTo>
                  <a:lnTo>
                    <a:pt x="99059" y="130810"/>
                  </a:lnTo>
                  <a:lnTo>
                    <a:pt x="99059" y="134620"/>
                  </a:lnTo>
                  <a:lnTo>
                    <a:pt x="97789" y="142239"/>
                  </a:lnTo>
                  <a:lnTo>
                    <a:pt x="97789" y="149860"/>
                  </a:lnTo>
                  <a:lnTo>
                    <a:pt x="97789" y="524510"/>
                  </a:lnTo>
                  <a:lnTo>
                    <a:pt x="99059" y="530860"/>
                  </a:lnTo>
                  <a:lnTo>
                    <a:pt x="99059" y="535939"/>
                  </a:lnTo>
                  <a:lnTo>
                    <a:pt x="99059" y="538479"/>
                  </a:lnTo>
                  <a:lnTo>
                    <a:pt x="100329" y="539750"/>
                  </a:lnTo>
                  <a:lnTo>
                    <a:pt x="100329" y="541020"/>
                  </a:lnTo>
                  <a:lnTo>
                    <a:pt x="100329" y="543560"/>
                  </a:lnTo>
                  <a:lnTo>
                    <a:pt x="101600" y="544829"/>
                  </a:lnTo>
                  <a:lnTo>
                    <a:pt x="102869" y="546100"/>
                  </a:lnTo>
                  <a:lnTo>
                    <a:pt x="102869" y="548639"/>
                  </a:lnTo>
                  <a:lnTo>
                    <a:pt x="104139" y="548639"/>
                  </a:lnTo>
                  <a:lnTo>
                    <a:pt x="104139" y="549910"/>
                  </a:lnTo>
                  <a:lnTo>
                    <a:pt x="105409" y="551179"/>
                  </a:lnTo>
                  <a:lnTo>
                    <a:pt x="106679" y="552450"/>
                  </a:lnTo>
                  <a:lnTo>
                    <a:pt x="107950" y="552450"/>
                  </a:lnTo>
                  <a:lnTo>
                    <a:pt x="109219" y="552450"/>
                  </a:lnTo>
                  <a:lnTo>
                    <a:pt x="109219" y="553720"/>
                  </a:lnTo>
                  <a:lnTo>
                    <a:pt x="110489" y="553720"/>
                  </a:lnTo>
                  <a:lnTo>
                    <a:pt x="111759" y="553720"/>
                  </a:lnTo>
                  <a:lnTo>
                    <a:pt x="114300" y="553720"/>
                  </a:lnTo>
                  <a:lnTo>
                    <a:pt x="114300" y="552450"/>
                  </a:lnTo>
                  <a:lnTo>
                    <a:pt x="115569" y="552450"/>
                  </a:lnTo>
                  <a:lnTo>
                    <a:pt x="116839" y="552450"/>
                  </a:lnTo>
                  <a:lnTo>
                    <a:pt x="118109" y="551179"/>
                  </a:lnTo>
                  <a:lnTo>
                    <a:pt x="119379" y="551179"/>
                  </a:lnTo>
                  <a:lnTo>
                    <a:pt x="119379" y="549910"/>
                  </a:lnTo>
                  <a:lnTo>
                    <a:pt x="119379" y="548639"/>
                  </a:lnTo>
                  <a:lnTo>
                    <a:pt x="120650" y="547370"/>
                  </a:lnTo>
                  <a:lnTo>
                    <a:pt x="120650" y="546100"/>
                  </a:lnTo>
                  <a:lnTo>
                    <a:pt x="121919" y="544829"/>
                  </a:lnTo>
                  <a:lnTo>
                    <a:pt x="121919" y="543560"/>
                  </a:lnTo>
                  <a:lnTo>
                    <a:pt x="123189" y="542289"/>
                  </a:lnTo>
                  <a:lnTo>
                    <a:pt x="123189" y="541020"/>
                  </a:lnTo>
                  <a:lnTo>
                    <a:pt x="123189" y="539750"/>
                  </a:lnTo>
                  <a:lnTo>
                    <a:pt x="123189" y="537210"/>
                  </a:lnTo>
                  <a:lnTo>
                    <a:pt x="124459" y="533400"/>
                  </a:lnTo>
                  <a:lnTo>
                    <a:pt x="124459" y="527050"/>
                  </a:lnTo>
                  <a:lnTo>
                    <a:pt x="124459" y="520700"/>
                  </a:lnTo>
                  <a:lnTo>
                    <a:pt x="125729" y="505460"/>
                  </a:lnTo>
                  <a:lnTo>
                    <a:pt x="125729" y="486410"/>
                  </a:lnTo>
                  <a:lnTo>
                    <a:pt x="125729" y="1892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778250" y="323850"/>
              <a:ext cx="223520" cy="654050"/>
            </a:xfrm>
            <a:custGeom>
              <a:avLst/>
              <a:gdLst/>
              <a:ahLst/>
              <a:cxnLst/>
              <a:rect l="l" t="t" r="r" b="b"/>
              <a:pathLst>
                <a:path w="223520" h="654050">
                  <a:moveTo>
                    <a:pt x="96520" y="0"/>
                  </a:moveTo>
                  <a:lnTo>
                    <a:pt x="0" y="0"/>
                  </a:lnTo>
                  <a:lnTo>
                    <a:pt x="0" y="501650"/>
                  </a:lnTo>
                  <a:lnTo>
                    <a:pt x="1270" y="527050"/>
                  </a:lnTo>
                  <a:lnTo>
                    <a:pt x="1270" y="544829"/>
                  </a:lnTo>
                  <a:lnTo>
                    <a:pt x="2539" y="552450"/>
                  </a:lnTo>
                  <a:lnTo>
                    <a:pt x="2539" y="558800"/>
                  </a:lnTo>
                  <a:lnTo>
                    <a:pt x="3810" y="565150"/>
                  </a:lnTo>
                  <a:lnTo>
                    <a:pt x="6350" y="572770"/>
                  </a:lnTo>
                  <a:lnTo>
                    <a:pt x="6350" y="577850"/>
                  </a:lnTo>
                  <a:lnTo>
                    <a:pt x="7620" y="585470"/>
                  </a:lnTo>
                  <a:lnTo>
                    <a:pt x="8889" y="590550"/>
                  </a:lnTo>
                  <a:lnTo>
                    <a:pt x="10160" y="599439"/>
                  </a:lnTo>
                  <a:lnTo>
                    <a:pt x="11429" y="605789"/>
                  </a:lnTo>
                  <a:lnTo>
                    <a:pt x="16510" y="615950"/>
                  </a:lnTo>
                  <a:lnTo>
                    <a:pt x="19050" y="622300"/>
                  </a:lnTo>
                  <a:lnTo>
                    <a:pt x="21589" y="627379"/>
                  </a:lnTo>
                  <a:lnTo>
                    <a:pt x="25400" y="632460"/>
                  </a:lnTo>
                  <a:lnTo>
                    <a:pt x="27939" y="636270"/>
                  </a:lnTo>
                  <a:lnTo>
                    <a:pt x="35560" y="643889"/>
                  </a:lnTo>
                  <a:lnTo>
                    <a:pt x="39370" y="646429"/>
                  </a:lnTo>
                  <a:lnTo>
                    <a:pt x="44450" y="650239"/>
                  </a:lnTo>
                  <a:lnTo>
                    <a:pt x="48260" y="651510"/>
                  </a:lnTo>
                  <a:lnTo>
                    <a:pt x="52070" y="654050"/>
                  </a:lnTo>
                  <a:lnTo>
                    <a:pt x="82550" y="654050"/>
                  </a:lnTo>
                  <a:lnTo>
                    <a:pt x="85089" y="651510"/>
                  </a:lnTo>
                  <a:lnTo>
                    <a:pt x="90170" y="650239"/>
                  </a:lnTo>
                  <a:lnTo>
                    <a:pt x="95250" y="646429"/>
                  </a:lnTo>
                  <a:lnTo>
                    <a:pt x="101600" y="640079"/>
                  </a:lnTo>
                  <a:lnTo>
                    <a:pt x="105410" y="635000"/>
                  </a:lnTo>
                  <a:lnTo>
                    <a:pt x="109220" y="628650"/>
                  </a:lnTo>
                  <a:lnTo>
                    <a:pt x="111760" y="624839"/>
                  </a:lnTo>
                  <a:lnTo>
                    <a:pt x="115570" y="619760"/>
                  </a:lnTo>
                  <a:lnTo>
                    <a:pt x="118110" y="613410"/>
                  </a:lnTo>
                  <a:lnTo>
                    <a:pt x="121920" y="605789"/>
                  </a:lnTo>
                  <a:lnTo>
                    <a:pt x="124460" y="599439"/>
                  </a:lnTo>
                  <a:lnTo>
                    <a:pt x="127000" y="590550"/>
                  </a:lnTo>
                  <a:lnTo>
                    <a:pt x="223520" y="590550"/>
                  </a:lnTo>
                  <a:lnTo>
                    <a:pt x="223520" y="539750"/>
                  </a:lnTo>
                  <a:lnTo>
                    <a:pt x="105410" y="539750"/>
                  </a:lnTo>
                  <a:lnTo>
                    <a:pt x="102870" y="537210"/>
                  </a:lnTo>
                  <a:lnTo>
                    <a:pt x="102870" y="535939"/>
                  </a:lnTo>
                  <a:lnTo>
                    <a:pt x="100329" y="533400"/>
                  </a:lnTo>
                  <a:lnTo>
                    <a:pt x="100329" y="527050"/>
                  </a:lnTo>
                  <a:lnTo>
                    <a:pt x="99060" y="527050"/>
                  </a:lnTo>
                  <a:lnTo>
                    <a:pt x="99060" y="523239"/>
                  </a:lnTo>
                  <a:lnTo>
                    <a:pt x="97789" y="516889"/>
                  </a:lnTo>
                  <a:lnTo>
                    <a:pt x="97789" y="472439"/>
                  </a:lnTo>
                  <a:lnTo>
                    <a:pt x="96520" y="438150"/>
                  </a:lnTo>
                  <a:lnTo>
                    <a:pt x="96520" y="0"/>
                  </a:lnTo>
                  <a:close/>
                </a:path>
                <a:path w="223520" h="654050">
                  <a:moveTo>
                    <a:pt x="223520" y="590550"/>
                  </a:moveTo>
                  <a:lnTo>
                    <a:pt x="127000" y="590550"/>
                  </a:lnTo>
                  <a:lnTo>
                    <a:pt x="124460" y="643889"/>
                  </a:lnTo>
                  <a:lnTo>
                    <a:pt x="223520" y="643889"/>
                  </a:lnTo>
                  <a:lnTo>
                    <a:pt x="223520" y="590550"/>
                  </a:lnTo>
                  <a:close/>
                </a:path>
                <a:path w="223520" h="654050">
                  <a:moveTo>
                    <a:pt x="223520" y="0"/>
                  </a:moveTo>
                  <a:lnTo>
                    <a:pt x="127000" y="0"/>
                  </a:lnTo>
                  <a:lnTo>
                    <a:pt x="127000" y="496570"/>
                  </a:lnTo>
                  <a:lnTo>
                    <a:pt x="125729" y="514350"/>
                  </a:lnTo>
                  <a:lnTo>
                    <a:pt x="124460" y="521970"/>
                  </a:lnTo>
                  <a:lnTo>
                    <a:pt x="124460" y="530860"/>
                  </a:lnTo>
                  <a:lnTo>
                    <a:pt x="123189" y="532129"/>
                  </a:lnTo>
                  <a:lnTo>
                    <a:pt x="123189" y="533400"/>
                  </a:lnTo>
                  <a:lnTo>
                    <a:pt x="121920" y="534670"/>
                  </a:lnTo>
                  <a:lnTo>
                    <a:pt x="121920" y="535939"/>
                  </a:lnTo>
                  <a:lnTo>
                    <a:pt x="120650" y="537210"/>
                  </a:lnTo>
                  <a:lnTo>
                    <a:pt x="120650" y="538479"/>
                  </a:lnTo>
                  <a:lnTo>
                    <a:pt x="118110" y="539750"/>
                  </a:lnTo>
                  <a:lnTo>
                    <a:pt x="223520" y="53975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779520" y="322579"/>
              <a:ext cx="223520" cy="656590"/>
            </a:xfrm>
            <a:custGeom>
              <a:avLst/>
              <a:gdLst/>
              <a:ahLst/>
              <a:cxnLst/>
              <a:rect l="l" t="t" r="r" b="b"/>
              <a:pathLst>
                <a:path w="223520" h="656590">
                  <a:moveTo>
                    <a:pt x="223519" y="0"/>
                  </a:moveTo>
                  <a:lnTo>
                    <a:pt x="223519" y="645160"/>
                  </a:lnTo>
                  <a:lnTo>
                    <a:pt x="124459" y="645160"/>
                  </a:lnTo>
                  <a:lnTo>
                    <a:pt x="125729" y="591820"/>
                  </a:lnTo>
                  <a:lnTo>
                    <a:pt x="123189" y="599440"/>
                  </a:lnTo>
                  <a:lnTo>
                    <a:pt x="120650" y="607060"/>
                  </a:lnTo>
                  <a:lnTo>
                    <a:pt x="118109" y="613410"/>
                  </a:lnTo>
                  <a:lnTo>
                    <a:pt x="114300" y="619760"/>
                  </a:lnTo>
                  <a:lnTo>
                    <a:pt x="111759" y="626110"/>
                  </a:lnTo>
                  <a:lnTo>
                    <a:pt x="107950" y="631190"/>
                  </a:lnTo>
                  <a:lnTo>
                    <a:pt x="104139" y="636270"/>
                  </a:lnTo>
                  <a:lnTo>
                    <a:pt x="100329" y="640080"/>
                  </a:lnTo>
                  <a:lnTo>
                    <a:pt x="97789" y="643890"/>
                  </a:lnTo>
                  <a:lnTo>
                    <a:pt x="93979" y="647700"/>
                  </a:lnTo>
                  <a:lnTo>
                    <a:pt x="88900" y="650240"/>
                  </a:lnTo>
                  <a:lnTo>
                    <a:pt x="85089" y="652780"/>
                  </a:lnTo>
                  <a:lnTo>
                    <a:pt x="81279" y="654050"/>
                  </a:lnTo>
                  <a:lnTo>
                    <a:pt x="76200" y="655320"/>
                  </a:lnTo>
                  <a:lnTo>
                    <a:pt x="72389" y="656590"/>
                  </a:lnTo>
                  <a:lnTo>
                    <a:pt x="67309" y="656590"/>
                  </a:lnTo>
                  <a:lnTo>
                    <a:pt x="62229" y="656590"/>
                  </a:lnTo>
                  <a:lnTo>
                    <a:pt x="57150" y="655320"/>
                  </a:lnTo>
                  <a:lnTo>
                    <a:pt x="52069" y="654050"/>
                  </a:lnTo>
                  <a:lnTo>
                    <a:pt x="46989" y="652780"/>
                  </a:lnTo>
                  <a:lnTo>
                    <a:pt x="43179" y="650240"/>
                  </a:lnTo>
                  <a:lnTo>
                    <a:pt x="38100" y="647700"/>
                  </a:lnTo>
                  <a:lnTo>
                    <a:pt x="34289" y="645160"/>
                  </a:lnTo>
                  <a:lnTo>
                    <a:pt x="30479" y="641350"/>
                  </a:lnTo>
                  <a:lnTo>
                    <a:pt x="27939" y="636270"/>
                  </a:lnTo>
                  <a:lnTo>
                    <a:pt x="24129" y="632460"/>
                  </a:lnTo>
                  <a:lnTo>
                    <a:pt x="21589" y="627380"/>
                  </a:lnTo>
                  <a:lnTo>
                    <a:pt x="19050" y="622300"/>
                  </a:lnTo>
                  <a:lnTo>
                    <a:pt x="16509" y="617220"/>
                  </a:lnTo>
                  <a:lnTo>
                    <a:pt x="13969" y="612140"/>
                  </a:lnTo>
                  <a:lnTo>
                    <a:pt x="11429" y="605790"/>
                  </a:lnTo>
                  <a:lnTo>
                    <a:pt x="8889" y="599440"/>
                  </a:lnTo>
                  <a:lnTo>
                    <a:pt x="7619" y="593090"/>
                  </a:lnTo>
                  <a:lnTo>
                    <a:pt x="6350" y="586740"/>
                  </a:lnTo>
                  <a:lnTo>
                    <a:pt x="5079" y="580390"/>
                  </a:lnTo>
                  <a:lnTo>
                    <a:pt x="3809" y="574040"/>
                  </a:lnTo>
                  <a:lnTo>
                    <a:pt x="2539" y="566420"/>
                  </a:lnTo>
                  <a:lnTo>
                    <a:pt x="2539" y="558800"/>
                  </a:lnTo>
                  <a:lnTo>
                    <a:pt x="1269" y="552450"/>
                  </a:lnTo>
                  <a:lnTo>
                    <a:pt x="1269" y="546100"/>
                  </a:lnTo>
                  <a:lnTo>
                    <a:pt x="0" y="528320"/>
                  </a:lnTo>
                  <a:lnTo>
                    <a:pt x="0" y="504190"/>
                  </a:lnTo>
                  <a:lnTo>
                    <a:pt x="0" y="434340"/>
                  </a:lnTo>
                  <a:lnTo>
                    <a:pt x="0" y="0"/>
                  </a:lnTo>
                  <a:lnTo>
                    <a:pt x="96519" y="0"/>
                  </a:lnTo>
                  <a:lnTo>
                    <a:pt x="96519" y="438150"/>
                  </a:lnTo>
                  <a:lnTo>
                    <a:pt x="96519" y="472440"/>
                  </a:lnTo>
                  <a:lnTo>
                    <a:pt x="96519" y="499110"/>
                  </a:lnTo>
                  <a:lnTo>
                    <a:pt x="97789" y="509270"/>
                  </a:lnTo>
                  <a:lnTo>
                    <a:pt x="97789" y="516890"/>
                  </a:lnTo>
                  <a:lnTo>
                    <a:pt x="97789" y="523240"/>
                  </a:lnTo>
                  <a:lnTo>
                    <a:pt x="97789" y="525780"/>
                  </a:lnTo>
                  <a:lnTo>
                    <a:pt x="99059" y="528320"/>
                  </a:lnTo>
                  <a:lnTo>
                    <a:pt x="99059" y="529590"/>
                  </a:lnTo>
                  <a:lnTo>
                    <a:pt x="99059" y="532130"/>
                  </a:lnTo>
                  <a:lnTo>
                    <a:pt x="100329" y="533400"/>
                  </a:lnTo>
                  <a:lnTo>
                    <a:pt x="100329" y="534670"/>
                  </a:lnTo>
                  <a:lnTo>
                    <a:pt x="101600" y="537210"/>
                  </a:lnTo>
                  <a:lnTo>
                    <a:pt x="102869" y="537210"/>
                  </a:lnTo>
                  <a:lnTo>
                    <a:pt x="102869" y="538480"/>
                  </a:lnTo>
                  <a:lnTo>
                    <a:pt x="104139" y="539750"/>
                  </a:lnTo>
                  <a:lnTo>
                    <a:pt x="105409" y="541020"/>
                  </a:lnTo>
                  <a:lnTo>
                    <a:pt x="106679" y="541020"/>
                  </a:lnTo>
                  <a:lnTo>
                    <a:pt x="107950" y="541020"/>
                  </a:lnTo>
                  <a:lnTo>
                    <a:pt x="109219" y="542290"/>
                  </a:lnTo>
                  <a:lnTo>
                    <a:pt x="110489" y="542290"/>
                  </a:lnTo>
                  <a:lnTo>
                    <a:pt x="113029" y="542290"/>
                  </a:lnTo>
                  <a:lnTo>
                    <a:pt x="114300" y="541020"/>
                  </a:lnTo>
                  <a:lnTo>
                    <a:pt x="115569" y="541020"/>
                  </a:lnTo>
                  <a:lnTo>
                    <a:pt x="116839" y="541020"/>
                  </a:lnTo>
                  <a:lnTo>
                    <a:pt x="118109" y="539750"/>
                  </a:lnTo>
                  <a:lnTo>
                    <a:pt x="119379" y="539750"/>
                  </a:lnTo>
                  <a:lnTo>
                    <a:pt x="119379" y="538480"/>
                  </a:lnTo>
                  <a:lnTo>
                    <a:pt x="120650" y="537210"/>
                  </a:lnTo>
                  <a:lnTo>
                    <a:pt x="120650" y="535940"/>
                  </a:lnTo>
                  <a:lnTo>
                    <a:pt x="121919" y="534670"/>
                  </a:lnTo>
                  <a:lnTo>
                    <a:pt x="121919" y="533400"/>
                  </a:lnTo>
                  <a:lnTo>
                    <a:pt x="123189" y="532130"/>
                  </a:lnTo>
                  <a:lnTo>
                    <a:pt x="123189" y="530860"/>
                  </a:lnTo>
                  <a:lnTo>
                    <a:pt x="123189" y="529590"/>
                  </a:lnTo>
                  <a:lnTo>
                    <a:pt x="124459" y="527050"/>
                  </a:lnTo>
                  <a:lnTo>
                    <a:pt x="124459" y="525780"/>
                  </a:lnTo>
                  <a:lnTo>
                    <a:pt x="124459" y="523240"/>
                  </a:lnTo>
                  <a:lnTo>
                    <a:pt x="124459" y="516890"/>
                  </a:lnTo>
                  <a:lnTo>
                    <a:pt x="125729" y="496570"/>
                  </a:lnTo>
                  <a:lnTo>
                    <a:pt x="125729" y="469900"/>
                  </a:lnTo>
                  <a:lnTo>
                    <a:pt x="125729" y="434340"/>
                  </a:lnTo>
                  <a:lnTo>
                    <a:pt x="125729" y="0"/>
                  </a:lnTo>
                  <a:lnTo>
                    <a:pt x="22351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020820" y="2374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9379" y="203199"/>
                  </a:moveTo>
                  <a:lnTo>
                    <a:pt x="21589" y="203199"/>
                  </a:lnTo>
                  <a:lnTo>
                    <a:pt x="21710" y="612139"/>
                  </a:lnTo>
                  <a:lnTo>
                    <a:pt x="22859" y="636269"/>
                  </a:lnTo>
                  <a:lnTo>
                    <a:pt x="22859" y="646429"/>
                  </a:lnTo>
                  <a:lnTo>
                    <a:pt x="24129" y="651509"/>
                  </a:lnTo>
                  <a:lnTo>
                    <a:pt x="24129" y="660399"/>
                  </a:lnTo>
                  <a:lnTo>
                    <a:pt x="25400" y="664209"/>
                  </a:lnTo>
                  <a:lnTo>
                    <a:pt x="26669" y="671829"/>
                  </a:lnTo>
                  <a:lnTo>
                    <a:pt x="27939" y="676909"/>
                  </a:lnTo>
                  <a:lnTo>
                    <a:pt x="30479" y="683259"/>
                  </a:lnTo>
                  <a:lnTo>
                    <a:pt x="31750" y="689609"/>
                  </a:lnTo>
                  <a:lnTo>
                    <a:pt x="36829" y="699769"/>
                  </a:lnTo>
                  <a:lnTo>
                    <a:pt x="40639" y="702309"/>
                  </a:lnTo>
                  <a:lnTo>
                    <a:pt x="45719" y="712469"/>
                  </a:lnTo>
                  <a:lnTo>
                    <a:pt x="52069" y="718819"/>
                  </a:lnTo>
                  <a:lnTo>
                    <a:pt x="55879" y="721359"/>
                  </a:lnTo>
                  <a:lnTo>
                    <a:pt x="58419" y="723899"/>
                  </a:lnTo>
                  <a:lnTo>
                    <a:pt x="66039" y="726439"/>
                  </a:lnTo>
                  <a:lnTo>
                    <a:pt x="69850" y="726439"/>
                  </a:lnTo>
                  <a:lnTo>
                    <a:pt x="81279" y="727709"/>
                  </a:lnTo>
                  <a:lnTo>
                    <a:pt x="93979" y="730249"/>
                  </a:lnTo>
                  <a:lnTo>
                    <a:pt x="148589" y="730249"/>
                  </a:lnTo>
                  <a:lnTo>
                    <a:pt x="148589" y="626109"/>
                  </a:lnTo>
                  <a:lnTo>
                    <a:pt x="134619" y="626109"/>
                  </a:lnTo>
                  <a:lnTo>
                    <a:pt x="129539" y="624839"/>
                  </a:lnTo>
                  <a:lnTo>
                    <a:pt x="127000" y="623569"/>
                  </a:lnTo>
                  <a:lnTo>
                    <a:pt x="125729" y="622299"/>
                  </a:lnTo>
                  <a:lnTo>
                    <a:pt x="123189" y="622299"/>
                  </a:lnTo>
                  <a:lnTo>
                    <a:pt x="123189" y="619759"/>
                  </a:lnTo>
                  <a:lnTo>
                    <a:pt x="121919" y="619759"/>
                  </a:lnTo>
                  <a:lnTo>
                    <a:pt x="121919" y="618489"/>
                  </a:lnTo>
                  <a:lnTo>
                    <a:pt x="120650" y="615949"/>
                  </a:lnTo>
                  <a:lnTo>
                    <a:pt x="120650" y="612139"/>
                  </a:lnTo>
                  <a:lnTo>
                    <a:pt x="119379" y="605789"/>
                  </a:lnTo>
                  <a:lnTo>
                    <a:pt x="119379" y="203199"/>
                  </a:lnTo>
                  <a:close/>
                </a:path>
                <a:path w="148589" h="730250">
                  <a:moveTo>
                    <a:pt x="144779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4779" y="203199"/>
                  </a:lnTo>
                  <a:lnTo>
                    <a:pt x="144779" y="101600"/>
                  </a:lnTo>
                  <a:close/>
                </a:path>
                <a:path w="148589" h="730250">
                  <a:moveTo>
                    <a:pt x="119379" y="0"/>
                  </a:moveTo>
                  <a:lnTo>
                    <a:pt x="21589" y="0"/>
                  </a:lnTo>
                  <a:lnTo>
                    <a:pt x="21589" y="101600"/>
                  </a:lnTo>
                  <a:lnTo>
                    <a:pt x="119379" y="10160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022090" y="2374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8110" y="0"/>
                  </a:moveTo>
                  <a:lnTo>
                    <a:pt x="118110" y="100329"/>
                  </a:lnTo>
                  <a:lnTo>
                    <a:pt x="144780" y="100329"/>
                  </a:lnTo>
                  <a:lnTo>
                    <a:pt x="144780" y="201929"/>
                  </a:lnTo>
                  <a:lnTo>
                    <a:pt x="118110" y="201929"/>
                  </a:lnTo>
                  <a:lnTo>
                    <a:pt x="118110" y="547369"/>
                  </a:lnTo>
                  <a:lnTo>
                    <a:pt x="118110" y="576579"/>
                  </a:lnTo>
                  <a:lnTo>
                    <a:pt x="118110" y="596899"/>
                  </a:lnTo>
                  <a:lnTo>
                    <a:pt x="119380" y="605789"/>
                  </a:lnTo>
                  <a:lnTo>
                    <a:pt x="119380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0650" y="618489"/>
                  </a:lnTo>
                  <a:lnTo>
                    <a:pt x="121920" y="618489"/>
                  </a:lnTo>
                  <a:lnTo>
                    <a:pt x="121920" y="619759"/>
                  </a:lnTo>
                  <a:lnTo>
                    <a:pt x="123189" y="621029"/>
                  </a:lnTo>
                  <a:lnTo>
                    <a:pt x="124460" y="622299"/>
                  </a:lnTo>
                  <a:lnTo>
                    <a:pt x="125730" y="622299"/>
                  </a:lnTo>
                  <a:lnTo>
                    <a:pt x="127000" y="622299"/>
                  </a:lnTo>
                  <a:lnTo>
                    <a:pt x="129539" y="624839"/>
                  </a:lnTo>
                  <a:lnTo>
                    <a:pt x="133350" y="624839"/>
                  </a:lnTo>
                  <a:lnTo>
                    <a:pt x="137160" y="624839"/>
                  </a:lnTo>
                  <a:lnTo>
                    <a:pt x="148589" y="626109"/>
                  </a:lnTo>
                  <a:lnTo>
                    <a:pt x="148589" y="730249"/>
                  </a:lnTo>
                  <a:lnTo>
                    <a:pt x="107950" y="730249"/>
                  </a:lnTo>
                  <a:lnTo>
                    <a:pt x="92710" y="728979"/>
                  </a:lnTo>
                  <a:lnTo>
                    <a:pt x="80010" y="728979"/>
                  </a:lnTo>
                  <a:lnTo>
                    <a:pt x="69850" y="726439"/>
                  </a:lnTo>
                  <a:lnTo>
                    <a:pt x="64770" y="725169"/>
                  </a:lnTo>
                  <a:lnTo>
                    <a:pt x="60960" y="723899"/>
                  </a:lnTo>
                  <a:lnTo>
                    <a:pt x="58420" y="722629"/>
                  </a:lnTo>
                  <a:lnTo>
                    <a:pt x="54610" y="720089"/>
                  </a:lnTo>
                  <a:lnTo>
                    <a:pt x="50800" y="717549"/>
                  </a:lnTo>
                  <a:lnTo>
                    <a:pt x="48260" y="713739"/>
                  </a:lnTo>
                  <a:lnTo>
                    <a:pt x="45720" y="711199"/>
                  </a:lnTo>
                  <a:lnTo>
                    <a:pt x="41910" y="707389"/>
                  </a:lnTo>
                  <a:lnTo>
                    <a:pt x="39370" y="702309"/>
                  </a:lnTo>
                  <a:lnTo>
                    <a:pt x="36830" y="698499"/>
                  </a:lnTo>
                  <a:lnTo>
                    <a:pt x="34289" y="693419"/>
                  </a:lnTo>
                  <a:lnTo>
                    <a:pt x="31750" y="688339"/>
                  </a:lnTo>
                  <a:lnTo>
                    <a:pt x="29210" y="681989"/>
                  </a:lnTo>
                  <a:lnTo>
                    <a:pt x="27939" y="676909"/>
                  </a:lnTo>
                  <a:lnTo>
                    <a:pt x="26670" y="670559"/>
                  </a:lnTo>
                  <a:lnTo>
                    <a:pt x="24130" y="665479"/>
                  </a:lnTo>
                  <a:lnTo>
                    <a:pt x="24130" y="659129"/>
                  </a:lnTo>
                  <a:lnTo>
                    <a:pt x="22860" y="652779"/>
                  </a:lnTo>
                  <a:lnTo>
                    <a:pt x="21589" y="645159"/>
                  </a:lnTo>
                  <a:lnTo>
                    <a:pt x="21589" y="634999"/>
                  </a:lnTo>
                  <a:lnTo>
                    <a:pt x="21589" y="608329"/>
                  </a:lnTo>
                  <a:lnTo>
                    <a:pt x="20320" y="574039"/>
                  </a:lnTo>
                  <a:lnTo>
                    <a:pt x="20320" y="530859"/>
                  </a:lnTo>
                  <a:lnTo>
                    <a:pt x="2032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0320" y="100329"/>
                  </a:lnTo>
                  <a:lnTo>
                    <a:pt x="20320" y="0"/>
                  </a:lnTo>
                  <a:lnTo>
                    <a:pt x="118110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187190" y="182879"/>
              <a:ext cx="99060" cy="784860"/>
            </a:xfrm>
            <a:custGeom>
              <a:avLst/>
              <a:gdLst/>
              <a:ahLst/>
              <a:cxnLst/>
              <a:rect l="l" t="t" r="r" b="b"/>
              <a:pathLst>
                <a:path w="99060" h="784860">
                  <a:moveTo>
                    <a:pt x="99060" y="140970"/>
                  </a:moveTo>
                  <a:lnTo>
                    <a:pt x="0" y="140970"/>
                  </a:lnTo>
                  <a:lnTo>
                    <a:pt x="0" y="772160"/>
                  </a:lnTo>
                  <a:lnTo>
                    <a:pt x="0" y="784860"/>
                  </a:lnTo>
                  <a:lnTo>
                    <a:pt x="99060" y="784860"/>
                  </a:lnTo>
                  <a:lnTo>
                    <a:pt x="99060" y="772160"/>
                  </a:lnTo>
                  <a:lnTo>
                    <a:pt x="99060" y="140970"/>
                  </a:lnTo>
                  <a:close/>
                </a:path>
                <a:path w="99060" h="784860">
                  <a:moveTo>
                    <a:pt x="9906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0" y="101600"/>
                  </a:lnTo>
                  <a:lnTo>
                    <a:pt x="99060" y="101600"/>
                  </a:lnTo>
                  <a:lnTo>
                    <a:pt x="99060" y="8890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187190" y="180339"/>
              <a:ext cx="100330" cy="787400"/>
            </a:xfrm>
            <a:custGeom>
              <a:avLst/>
              <a:gdLst/>
              <a:ahLst/>
              <a:cxnLst/>
              <a:rect l="l" t="t" r="r" b="b"/>
              <a:pathLst>
                <a:path w="100329" h="787400">
                  <a:moveTo>
                    <a:pt x="100330" y="0"/>
                  </a:moveTo>
                  <a:lnTo>
                    <a:pt x="100330" y="102869"/>
                  </a:lnTo>
                  <a:lnTo>
                    <a:pt x="0" y="102869"/>
                  </a:lnTo>
                  <a:lnTo>
                    <a:pt x="0" y="0"/>
                  </a:lnTo>
                  <a:lnTo>
                    <a:pt x="100330" y="0"/>
                  </a:lnTo>
                  <a:close/>
                </a:path>
                <a:path w="100329" h="787400">
                  <a:moveTo>
                    <a:pt x="100330" y="142239"/>
                  </a:moveTo>
                  <a:lnTo>
                    <a:pt x="100330" y="787399"/>
                  </a:lnTo>
                  <a:lnTo>
                    <a:pt x="0" y="787399"/>
                  </a:lnTo>
                  <a:lnTo>
                    <a:pt x="0" y="142239"/>
                  </a:lnTo>
                  <a:lnTo>
                    <a:pt x="100330" y="14223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321809" y="3111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7789" y="12700"/>
                  </a:moveTo>
                  <a:lnTo>
                    <a:pt x="0" y="12700"/>
                  </a:lnTo>
                  <a:lnTo>
                    <a:pt x="0" y="656590"/>
                  </a:lnTo>
                  <a:lnTo>
                    <a:pt x="97789" y="656590"/>
                  </a:lnTo>
                  <a:lnTo>
                    <a:pt x="97789" y="143510"/>
                  </a:lnTo>
                  <a:lnTo>
                    <a:pt x="99060" y="137160"/>
                  </a:lnTo>
                  <a:lnTo>
                    <a:pt x="99060" y="132079"/>
                  </a:lnTo>
                  <a:lnTo>
                    <a:pt x="100329" y="129539"/>
                  </a:lnTo>
                  <a:lnTo>
                    <a:pt x="100329" y="125729"/>
                  </a:lnTo>
                  <a:lnTo>
                    <a:pt x="101600" y="124460"/>
                  </a:lnTo>
                  <a:lnTo>
                    <a:pt x="101600" y="123189"/>
                  </a:lnTo>
                  <a:lnTo>
                    <a:pt x="102869" y="120650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21463" y="115570"/>
                  </a:lnTo>
                  <a:lnTo>
                    <a:pt x="220979" y="105410"/>
                  </a:lnTo>
                  <a:lnTo>
                    <a:pt x="218439" y="82550"/>
                  </a:lnTo>
                  <a:lnTo>
                    <a:pt x="217169" y="76200"/>
                  </a:lnTo>
                  <a:lnTo>
                    <a:pt x="216262" y="69850"/>
                  </a:lnTo>
                  <a:lnTo>
                    <a:pt x="97789" y="69850"/>
                  </a:lnTo>
                  <a:lnTo>
                    <a:pt x="97789" y="12700"/>
                  </a:lnTo>
                  <a:close/>
                </a:path>
                <a:path w="224789" h="656590">
                  <a:moveTo>
                    <a:pt x="221463" y="115570"/>
                  </a:moveTo>
                  <a:lnTo>
                    <a:pt x="116839" y="115570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3189" y="120650"/>
                  </a:lnTo>
                  <a:lnTo>
                    <a:pt x="123189" y="125729"/>
                  </a:lnTo>
                  <a:lnTo>
                    <a:pt x="124460" y="127000"/>
                  </a:lnTo>
                  <a:lnTo>
                    <a:pt x="124460" y="133350"/>
                  </a:lnTo>
                  <a:lnTo>
                    <a:pt x="125729" y="139700"/>
                  </a:lnTo>
                  <a:lnTo>
                    <a:pt x="125729" y="157479"/>
                  </a:lnTo>
                  <a:lnTo>
                    <a:pt x="127000" y="180339"/>
                  </a:lnTo>
                  <a:lnTo>
                    <a:pt x="127000" y="656590"/>
                  </a:lnTo>
                  <a:lnTo>
                    <a:pt x="224789" y="656590"/>
                  </a:lnTo>
                  <a:lnTo>
                    <a:pt x="224789" y="166370"/>
                  </a:lnTo>
                  <a:lnTo>
                    <a:pt x="222250" y="132079"/>
                  </a:lnTo>
                  <a:lnTo>
                    <a:pt x="221463" y="115570"/>
                  </a:lnTo>
                  <a:close/>
                </a:path>
                <a:path w="224789" h="656590">
                  <a:moveTo>
                    <a:pt x="157479" y="0"/>
                  </a:moveTo>
                  <a:lnTo>
                    <a:pt x="152400" y="0"/>
                  </a:lnTo>
                  <a:lnTo>
                    <a:pt x="148589" y="1270"/>
                  </a:lnTo>
                  <a:lnTo>
                    <a:pt x="143510" y="2540"/>
                  </a:lnTo>
                  <a:lnTo>
                    <a:pt x="107950" y="40640"/>
                  </a:lnTo>
                  <a:lnTo>
                    <a:pt x="102869" y="54610"/>
                  </a:lnTo>
                  <a:lnTo>
                    <a:pt x="99060" y="62229"/>
                  </a:lnTo>
                  <a:lnTo>
                    <a:pt x="97789" y="69850"/>
                  </a:lnTo>
                  <a:lnTo>
                    <a:pt x="216262" y="69850"/>
                  </a:lnTo>
                  <a:lnTo>
                    <a:pt x="215900" y="67310"/>
                  </a:lnTo>
                  <a:lnTo>
                    <a:pt x="212089" y="52070"/>
                  </a:lnTo>
                  <a:lnTo>
                    <a:pt x="208279" y="43179"/>
                  </a:lnTo>
                  <a:lnTo>
                    <a:pt x="205739" y="36829"/>
                  </a:lnTo>
                  <a:lnTo>
                    <a:pt x="201929" y="30479"/>
                  </a:lnTo>
                  <a:lnTo>
                    <a:pt x="199389" y="24129"/>
                  </a:lnTo>
                  <a:lnTo>
                    <a:pt x="194310" y="19050"/>
                  </a:lnTo>
                  <a:lnTo>
                    <a:pt x="170179" y="254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321809" y="3111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9060" y="11429"/>
                  </a:moveTo>
                  <a:lnTo>
                    <a:pt x="97789" y="69850"/>
                  </a:lnTo>
                  <a:lnTo>
                    <a:pt x="100329" y="62229"/>
                  </a:lnTo>
                  <a:lnTo>
                    <a:pt x="102869" y="53339"/>
                  </a:lnTo>
                  <a:lnTo>
                    <a:pt x="105410" y="46989"/>
                  </a:lnTo>
                  <a:lnTo>
                    <a:pt x="109219" y="39370"/>
                  </a:lnTo>
                  <a:lnTo>
                    <a:pt x="111760" y="33020"/>
                  </a:lnTo>
                  <a:lnTo>
                    <a:pt x="115569" y="27940"/>
                  </a:lnTo>
                  <a:lnTo>
                    <a:pt x="119379" y="22859"/>
                  </a:lnTo>
                  <a:lnTo>
                    <a:pt x="123189" y="17779"/>
                  </a:lnTo>
                  <a:lnTo>
                    <a:pt x="127000" y="12700"/>
                  </a:lnTo>
                  <a:lnTo>
                    <a:pt x="130810" y="8890"/>
                  </a:lnTo>
                  <a:lnTo>
                    <a:pt x="135889" y="6350"/>
                  </a:lnTo>
                  <a:lnTo>
                    <a:pt x="139700" y="3809"/>
                  </a:lnTo>
                  <a:lnTo>
                    <a:pt x="143510" y="2540"/>
                  </a:lnTo>
                  <a:lnTo>
                    <a:pt x="148589" y="0"/>
                  </a:lnTo>
                  <a:lnTo>
                    <a:pt x="153669" y="0"/>
                  </a:lnTo>
                  <a:lnTo>
                    <a:pt x="158750" y="0"/>
                  </a:lnTo>
                  <a:lnTo>
                    <a:pt x="165100" y="0"/>
                  </a:lnTo>
                  <a:lnTo>
                    <a:pt x="170179" y="1270"/>
                  </a:lnTo>
                  <a:lnTo>
                    <a:pt x="175260" y="3809"/>
                  </a:lnTo>
                  <a:lnTo>
                    <a:pt x="181610" y="5079"/>
                  </a:lnTo>
                  <a:lnTo>
                    <a:pt x="186689" y="8890"/>
                  </a:lnTo>
                  <a:lnTo>
                    <a:pt x="190500" y="13970"/>
                  </a:lnTo>
                  <a:lnTo>
                    <a:pt x="195579" y="17779"/>
                  </a:lnTo>
                  <a:lnTo>
                    <a:pt x="199389" y="24129"/>
                  </a:lnTo>
                  <a:lnTo>
                    <a:pt x="203200" y="29209"/>
                  </a:lnTo>
                  <a:lnTo>
                    <a:pt x="205739" y="36829"/>
                  </a:lnTo>
                  <a:lnTo>
                    <a:pt x="209550" y="43179"/>
                  </a:lnTo>
                  <a:lnTo>
                    <a:pt x="212089" y="50800"/>
                  </a:lnTo>
                  <a:lnTo>
                    <a:pt x="214629" y="58420"/>
                  </a:lnTo>
                  <a:lnTo>
                    <a:pt x="217169" y="66039"/>
                  </a:lnTo>
                  <a:lnTo>
                    <a:pt x="218439" y="74929"/>
                  </a:lnTo>
                  <a:lnTo>
                    <a:pt x="219710" y="83820"/>
                  </a:lnTo>
                  <a:lnTo>
                    <a:pt x="220979" y="92710"/>
                  </a:lnTo>
                  <a:lnTo>
                    <a:pt x="220979" y="104139"/>
                  </a:lnTo>
                  <a:lnTo>
                    <a:pt x="223519" y="132079"/>
                  </a:lnTo>
                  <a:lnTo>
                    <a:pt x="223519" y="165100"/>
                  </a:lnTo>
                  <a:lnTo>
                    <a:pt x="224789" y="204470"/>
                  </a:lnTo>
                  <a:lnTo>
                    <a:pt x="224789" y="656589"/>
                  </a:lnTo>
                  <a:lnTo>
                    <a:pt x="127000" y="656589"/>
                  </a:lnTo>
                  <a:lnTo>
                    <a:pt x="127000" y="209550"/>
                  </a:lnTo>
                  <a:lnTo>
                    <a:pt x="127000" y="180339"/>
                  </a:lnTo>
                  <a:lnTo>
                    <a:pt x="127000" y="156210"/>
                  </a:lnTo>
                  <a:lnTo>
                    <a:pt x="125729" y="147320"/>
                  </a:lnTo>
                  <a:lnTo>
                    <a:pt x="125729" y="139700"/>
                  </a:lnTo>
                  <a:lnTo>
                    <a:pt x="125729" y="133350"/>
                  </a:lnTo>
                  <a:lnTo>
                    <a:pt x="125729" y="130810"/>
                  </a:lnTo>
                  <a:lnTo>
                    <a:pt x="124460" y="128270"/>
                  </a:lnTo>
                  <a:lnTo>
                    <a:pt x="124460" y="127000"/>
                  </a:lnTo>
                  <a:lnTo>
                    <a:pt x="124460" y="125729"/>
                  </a:lnTo>
                  <a:lnTo>
                    <a:pt x="124460" y="123189"/>
                  </a:lnTo>
                  <a:lnTo>
                    <a:pt x="123189" y="121920"/>
                  </a:lnTo>
                  <a:lnTo>
                    <a:pt x="123189" y="120650"/>
                  </a:lnTo>
                  <a:lnTo>
                    <a:pt x="121919" y="120650"/>
                  </a:lnTo>
                  <a:lnTo>
                    <a:pt x="121919" y="118110"/>
                  </a:lnTo>
                  <a:lnTo>
                    <a:pt x="120650" y="118110"/>
                  </a:lnTo>
                  <a:lnTo>
                    <a:pt x="120650" y="116839"/>
                  </a:lnTo>
                  <a:lnTo>
                    <a:pt x="119379" y="116839"/>
                  </a:lnTo>
                  <a:lnTo>
                    <a:pt x="118110" y="115570"/>
                  </a:lnTo>
                  <a:lnTo>
                    <a:pt x="116839" y="115570"/>
                  </a:lnTo>
                  <a:lnTo>
                    <a:pt x="115569" y="114300"/>
                  </a:lnTo>
                  <a:lnTo>
                    <a:pt x="113029" y="114300"/>
                  </a:lnTo>
                  <a:lnTo>
                    <a:pt x="111760" y="114300"/>
                  </a:lnTo>
                  <a:lnTo>
                    <a:pt x="11048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6679" y="116839"/>
                  </a:lnTo>
                  <a:lnTo>
                    <a:pt x="105410" y="116839"/>
                  </a:lnTo>
                  <a:lnTo>
                    <a:pt x="104139" y="118110"/>
                  </a:lnTo>
                  <a:lnTo>
                    <a:pt x="104139" y="119379"/>
                  </a:lnTo>
                  <a:lnTo>
                    <a:pt x="102869" y="120650"/>
                  </a:lnTo>
                  <a:lnTo>
                    <a:pt x="102869" y="121920"/>
                  </a:lnTo>
                  <a:lnTo>
                    <a:pt x="101600" y="123189"/>
                  </a:lnTo>
                  <a:lnTo>
                    <a:pt x="101600" y="125729"/>
                  </a:lnTo>
                  <a:lnTo>
                    <a:pt x="100329" y="127000"/>
                  </a:lnTo>
                  <a:lnTo>
                    <a:pt x="100329" y="128270"/>
                  </a:lnTo>
                  <a:lnTo>
                    <a:pt x="100329" y="130810"/>
                  </a:lnTo>
                  <a:lnTo>
                    <a:pt x="100329" y="133350"/>
                  </a:lnTo>
                  <a:lnTo>
                    <a:pt x="99060" y="135889"/>
                  </a:lnTo>
                  <a:lnTo>
                    <a:pt x="99060" y="142239"/>
                  </a:lnTo>
                  <a:lnTo>
                    <a:pt x="97789" y="151129"/>
                  </a:lnTo>
                  <a:lnTo>
                    <a:pt x="97789" y="161289"/>
                  </a:lnTo>
                  <a:lnTo>
                    <a:pt x="97789" y="187960"/>
                  </a:lnTo>
                  <a:lnTo>
                    <a:pt x="97789" y="220979"/>
                  </a:lnTo>
                  <a:lnTo>
                    <a:pt x="97789" y="656589"/>
                  </a:lnTo>
                  <a:lnTo>
                    <a:pt x="0" y="656589"/>
                  </a:lnTo>
                  <a:lnTo>
                    <a:pt x="0" y="11429"/>
                  </a:lnTo>
                  <a:lnTo>
                    <a:pt x="99060" y="114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575809" y="311150"/>
              <a:ext cx="224790" cy="768350"/>
            </a:xfrm>
            <a:custGeom>
              <a:avLst/>
              <a:gdLst/>
              <a:ahLst/>
              <a:cxnLst/>
              <a:rect l="l" t="t" r="r" b="b"/>
              <a:pathLst>
                <a:path w="224789" h="768350">
                  <a:moveTo>
                    <a:pt x="93979" y="610870"/>
                  </a:moveTo>
                  <a:lnTo>
                    <a:pt x="0" y="610870"/>
                  </a:lnTo>
                  <a:lnTo>
                    <a:pt x="1269" y="633729"/>
                  </a:lnTo>
                  <a:lnTo>
                    <a:pt x="2539" y="654050"/>
                  </a:lnTo>
                  <a:lnTo>
                    <a:pt x="3810" y="662939"/>
                  </a:lnTo>
                  <a:lnTo>
                    <a:pt x="5079" y="673100"/>
                  </a:lnTo>
                  <a:lnTo>
                    <a:pt x="6350" y="679450"/>
                  </a:lnTo>
                  <a:lnTo>
                    <a:pt x="8889" y="688339"/>
                  </a:lnTo>
                  <a:lnTo>
                    <a:pt x="10160" y="697229"/>
                  </a:lnTo>
                  <a:lnTo>
                    <a:pt x="12700" y="703579"/>
                  </a:lnTo>
                  <a:lnTo>
                    <a:pt x="15239" y="711200"/>
                  </a:lnTo>
                  <a:lnTo>
                    <a:pt x="17779" y="716279"/>
                  </a:lnTo>
                  <a:lnTo>
                    <a:pt x="19050" y="722629"/>
                  </a:lnTo>
                  <a:lnTo>
                    <a:pt x="22860" y="727710"/>
                  </a:lnTo>
                  <a:lnTo>
                    <a:pt x="26669" y="730250"/>
                  </a:lnTo>
                  <a:lnTo>
                    <a:pt x="29210" y="736600"/>
                  </a:lnTo>
                  <a:lnTo>
                    <a:pt x="36829" y="742950"/>
                  </a:lnTo>
                  <a:lnTo>
                    <a:pt x="44450" y="750570"/>
                  </a:lnTo>
                  <a:lnTo>
                    <a:pt x="62229" y="760729"/>
                  </a:lnTo>
                  <a:lnTo>
                    <a:pt x="82550" y="765810"/>
                  </a:lnTo>
                  <a:lnTo>
                    <a:pt x="92710" y="767079"/>
                  </a:lnTo>
                  <a:lnTo>
                    <a:pt x="104139" y="768350"/>
                  </a:lnTo>
                  <a:lnTo>
                    <a:pt x="113029" y="768350"/>
                  </a:lnTo>
                  <a:lnTo>
                    <a:pt x="123189" y="767079"/>
                  </a:lnTo>
                  <a:lnTo>
                    <a:pt x="130810" y="765810"/>
                  </a:lnTo>
                  <a:lnTo>
                    <a:pt x="138429" y="763270"/>
                  </a:lnTo>
                  <a:lnTo>
                    <a:pt x="146050" y="762000"/>
                  </a:lnTo>
                  <a:lnTo>
                    <a:pt x="152400" y="758189"/>
                  </a:lnTo>
                  <a:lnTo>
                    <a:pt x="161289" y="755650"/>
                  </a:lnTo>
                  <a:lnTo>
                    <a:pt x="166369" y="750570"/>
                  </a:lnTo>
                  <a:lnTo>
                    <a:pt x="173989" y="746760"/>
                  </a:lnTo>
                  <a:lnTo>
                    <a:pt x="177800" y="741679"/>
                  </a:lnTo>
                  <a:lnTo>
                    <a:pt x="182879" y="736600"/>
                  </a:lnTo>
                  <a:lnTo>
                    <a:pt x="193039" y="723900"/>
                  </a:lnTo>
                  <a:lnTo>
                    <a:pt x="199389" y="716279"/>
                  </a:lnTo>
                  <a:lnTo>
                    <a:pt x="201929" y="709929"/>
                  </a:lnTo>
                  <a:lnTo>
                    <a:pt x="204469" y="701039"/>
                  </a:lnTo>
                  <a:lnTo>
                    <a:pt x="208279" y="692150"/>
                  </a:lnTo>
                  <a:lnTo>
                    <a:pt x="212089" y="685800"/>
                  </a:lnTo>
                  <a:lnTo>
                    <a:pt x="214629" y="676910"/>
                  </a:lnTo>
                  <a:lnTo>
                    <a:pt x="215900" y="669289"/>
                  </a:lnTo>
                  <a:lnTo>
                    <a:pt x="218439" y="661670"/>
                  </a:lnTo>
                  <a:lnTo>
                    <a:pt x="219710" y="654050"/>
                  </a:lnTo>
                  <a:lnTo>
                    <a:pt x="107950" y="654050"/>
                  </a:lnTo>
                  <a:lnTo>
                    <a:pt x="106679" y="652779"/>
                  </a:lnTo>
                  <a:lnTo>
                    <a:pt x="104139" y="652779"/>
                  </a:lnTo>
                  <a:lnTo>
                    <a:pt x="101600" y="650239"/>
                  </a:lnTo>
                  <a:lnTo>
                    <a:pt x="100329" y="647700"/>
                  </a:lnTo>
                  <a:lnTo>
                    <a:pt x="99060" y="646429"/>
                  </a:lnTo>
                  <a:lnTo>
                    <a:pt x="97789" y="643889"/>
                  </a:lnTo>
                  <a:lnTo>
                    <a:pt x="97789" y="637539"/>
                  </a:lnTo>
                  <a:lnTo>
                    <a:pt x="95250" y="633729"/>
                  </a:lnTo>
                  <a:lnTo>
                    <a:pt x="95250" y="626110"/>
                  </a:lnTo>
                  <a:lnTo>
                    <a:pt x="93979" y="621029"/>
                  </a:lnTo>
                  <a:lnTo>
                    <a:pt x="93979" y="610870"/>
                  </a:lnTo>
                  <a:close/>
                </a:path>
                <a:path w="224789" h="768350">
                  <a:moveTo>
                    <a:pt x="224789" y="537210"/>
                  </a:moveTo>
                  <a:lnTo>
                    <a:pt x="128269" y="537210"/>
                  </a:lnTo>
                  <a:lnTo>
                    <a:pt x="128269" y="613410"/>
                  </a:lnTo>
                  <a:lnTo>
                    <a:pt x="127000" y="621029"/>
                  </a:lnTo>
                  <a:lnTo>
                    <a:pt x="127000" y="627379"/>
                  </a:lnTo>
                  <a:lnTo>
                    <a:pt x="125729" y="632460"/>
                  </a:lnTo>
                  <a:lnTo>
                    <a:pt x="125729" y="637539"/>
                  </a:lnTo>
                  <a:lnTo>
                    <a:pt x="124460" y="638810"/>
                  </a:lnTo>
                  <a:lnTo>
                    <a:pt x="124460" y="641350"/>
                  </a:lnTo>
                  <a:lnTo>
                    <a:pt x="123189" y="643889"/>
                  </a:lnTo>
                  <a:lnTo>
                    <a:pt x="123189" y="647700"/>
                  </a:lnTo>
                  <a:lnTo>
                    <a:pt x="120650" y="648970"/>
                  </a:lnTo>
                  <a:lnTo>
                    <a:pt x="119379" y="650239"/>
                  </a:lnTo>
                  <a:lnTo>
                    <a:pt x="119379" y="651510"/>
                  </a:lnTo>
                  <a:lnTo>
                    <a:pt x="116839" y="651510"/>
                  </a:lnTo>
                  <a:lnTo>
                    <a:pt x="115569" y="652779"/>
                  </a:lnTo>
                  <a:lnTo>
                    <a:pt x="114300" y="652779"/>
                  </a:lnTo>
                  <a:lnTo>
                    <a:pt x="113029" y="654050"/>
                  </a:lnTo>
                  <a:lnTo>
                    <a:pt x="219710" y="654050"/>
                  </a:lnTo>
                  <a:lnTo>
                    <a:pt x="220979" y="646429"/>
                  </a:lnTo>
                  <a:lnTo>
                    <a:pt x="220979" y="638810"/>
                  </a:lnTo>
                  <a:lnTo>
                    <a:pt x="222250" y="628650"/>
                  </a:lnTo>
                  <a:lnTo>
                    <a:pt x="222250" y="619760"/>
                  </a:lnTo>
                  <a:lnTo>
                    <a:pt x="224789" y="590550"/>
                  </a:lnTo>
                  <a:lnTo>
                    <a:pt x="224789" y="537210"/>
                  </a:lnTo>
                  <a:close/>
                </a:path>
                <a:path w="224789" h="768350">
                  <a:moveTo>
                    <a:pt x="72389" y="0"/>
                  </a:moveTo>
                  <a:lnTo>
                    <a:pt x="66039" y="0"/>
                  </a:lnTo>
                  <a:lnTo>
                    <a:pt x="59689" y="1270"/>
                  </a:lnTo>
                  <a:lnTo>
                    <a:pt x="50800" y="2540"/>
                  </a:lnTo>
                  <a:lnTo>
                    <a:pt x="43179" y="6350"/>
                  </a:lnTo>
                  <a:lnTo>
                    <a:pt x="40639" y="6350"/>
                  </a:lnTo>
                  <a:lnTo>
                    <a:pt x="34289" y="12700"/>
                  </a:lnTo>
                  <a:lnTo>
                    <a:pt x="31750" y="16509"/>
                  </a:lnTo>
                  <a:lnTo>
                    <a:pt x="27939" y="19050"/>
                  </a:lnTo>
                  <a:lnTo>
                    <a:pt x="22860" y="26670"/>
                  </a:lnTo>
                  <a:lnTo>
                    <a:pt x="21589" y="31750"/>
                  </a:lnTo>
                  <a:lnTo>
                    <a:pt x="19050" y="35559"/>
                  </a:lnTo>
                  <a:lnTo>
                    <a:pt x="16510" y="40640"/>
                  </a:lnTo>
                  <a:lnTo>
                    <a:pt x="12700" y="52070"/>
                  </a:lnTo>
                  <a:lnTo>
                    <a:pt x="11429" y="57150"/>
                  </a:lnTo>
                  <a:lnTo>
                    <a:pt x="8889" y="63500"/>
                  </a:lnTo>
                  <a:lnTo>
                    <a:pt x="8889" y="69850"/>
                  </a:lnTo>
                  <a:lnTo>
                    <a:pt x="6350" y="78739"/>
                  </a:lnTo>
                  <a:lnTo>
                    <a:pt x="3810" y="93979"/>
                  </a:lnTo>
                  <a:lnTo>
                    <a:pt x="1269" y="129539"/>
                  </a:lnTo>
                  <a:lnTo>
                    <a:pt x="0" y="151129"/>
                  </a:lnTo>
                  <a:lnTo>
                    <a:pt x="0" y="438150"/>
                  </a:lnTo>
                  <a:lnTo>
                    <a:pt x="1142" y="449579"/>
                  </a:lnTo>
                  <a:lnTo>
                    <a:pt x="1269" y="463550"/>
                  </a:lnTo>
                  <a:lnTo>
                    <a:pt x="2539" y="474979"/>
                  </a:lnTo>
                  <a:lnTo>
                    <a:pt x="3810" y="487679"/>
                  </a:lnTo>
                  <a:lnTo>
                    <a:pt x="6350" y="505460"/>
                  </a:lnTo>
                  <a:lnTo>
                    <a:pt x="8889" y="514350"/>
                  </a:lnTo>
                  <a:lnTo>
                    <a:pt x="10160" y="523239"/>
                  </a:lnTo>
                  <a:lnTo>
                    <a:pt x="12700" y="529589"/>
                  </a:lnTo>
                  <a:lnTo>
                    <a:pt x="15239" y="537210"/>
                  </a:lnTo>
                  <a:lnTo>
                    <a:pt x="19050" y="543560"/>
                  </a:lnTo>
                  <a:lnTo>
                    <a:pt x="21589" y="551179"/>
                  </a:lnTo>
                  <a:lnTo>
                    <a:pt x="25400" y="556260"/>
                  </a:lnTo>
                  <a:lnTo>
                    <a:pt x="29210" y="562610"/>
                  </a:lnTo>
                  <a:lnTo>
                    <a:pt x="34289" y="567689"/>
                  </a:lnTo>
                  <a:lnTo>
                    <a:pt x="39369" y="571500"/>
                  </a:lnTo>
                  <a:lnTo>
                    <a:pt x="43179" y="575310"/>
                  </a:lnTo>
                  <a:lnTo>
                    <a:pt x="48260" y="577850"/>
                  </a:lnTo>
                  <a:lnTo>
                    <a:pt x="54610" y="580389"/>
                  </a:lnTo>
                  <a:lnTo>
                    <a:pt x="60960" y="581660"/>
                  </a:lnTo>
                  <a:lnTo>
                    <a:pt x="66039" y="582929"/>
                  </a:lnTo>
                  <a:lnTo>
                    <a:pt x="80010" y="582929"/>
                  </a:lnTo>
                  <a:lnTo>
                    <a:pt x="85089" y="581660"/>
                  </a:lnTo>
                  <a:lnTo>
                    <a:pt x="87629" y="580389"/>
                  </a:lnTo>
                  <a:lnTo>
                    <a:pt x="91439" y="577850"/>
                  </a:lnTo>
                  <a:lnTo>
                    <a:pt x="93979" y="576579"/>
                  </a:lnTo>
                  <a:lnTo>
                    <a:pt x="105410" y="568960"/>
                  </a:lnTo>
                  <a:lnTo>
                    <a:pt x="110489" y="565150"/>
                  </a:lnTo>
                  <a:lnTo>
                    <a:pt x="111760" y="561339"/>
                  </a:lnTo>
                  <a:lnTo>
                    <a:pt x="115569" y="557529"/>
                  </a:lnTo>
                  <a:lnTo>
                    <a:pt x="118110" y="552450"/>
                  </a:lnTo>
                  <a:lnTo>
                    <a:pt x="123189" y="548639"/>
                  </a:lnTo>
                  <a:lnTo>
                    <a:pt x="124460" y="543560"/>
                  </a:lnTo>
                  <a:lnTo>
                    <a:pt x="128269" y="537210"/>
                  </a:lnTo>
                  <a:lnTo>
                    <a:pt x="224789" y="537210"/>
                  </a:lnTo>
                  <a:lnTo>
                    <a:pt x="224789" y="468629"/>
                  </a:lnTo>
                  <a:lnTo>
                    <a:pt x="106679" y="468629"/>
                  </a:lnTo>
                  <a:lnTo>
                    <a:pt x="106679" y="467360"/>
                  </a:lnTo>
                  <a:lnTo>
                    <a:pt x="105410" y="466089"/>
                  </a:lnTo>
                  <a:lnTo>
                    <a:pt x="104139" y="466089"/>
                  </a:lnTo>
                  <a:lnTo>
                    <a:pt x="104139" y="463550"/>
                  </a:lnTo>
                  <a:lnTo>
                    <a:pt x="102869" y="463550"/>
                  </a:lnTo>
                  <a:lnTo>
                    <a:pt x="101600" y="462279"/>
                  </a:lnTo>
                  <a:lnTo>
                    <a:pt x="101600" y="459739"/>
                  </a:lnTo>
                  <a:lnTo>
                    <a:pt x="100329" y="458470"/>
                  </a:lnTo>
                  <a:lnTo>
                    <a:pt x="100329" y="455929"/>
                  </a:lnTo>
                  <a:lnTo>
                    <a:pt x="99060" y="454660"/>
                  </a:lnTo>
                  <a:lnTo>
                    <a:pt x="99060" y="447039"/>
                  </a:lnTo>
                  <a:lnTo>
                    <a:pt x="97789" y="441960"/>
                  </a:lnTo>
                  <a:lnTo>
                    <a:pt x="97789" y="148589"/>
                  </a:lnTo>
                  <a:lnTo>
                    <a:pt x="99060" y="142239"/>
                  </a:lnTo>
                  <a:lnTo>
                    <a:pt x="99060" y="137160"/>
                  </a:lnTo>
                  <a:lnTo>
                    <a:pt x="100329" y="132079"/>
                  </a:lnTo>
                  <a:lnTo>
                    <a:pt x="100329" y="128270"/>
                  </a:lnTo>
                  <a:lnTo>
                    <a:pt x="101600" y="127000"/>
                  </a:lnTo>
                  <a:lnTo>
                    <a:pt x="101600" y="123189"/>
                  </a:lnTo>
                  <a:lnTo>
                    <a:pt x="102869" y="123189"/>
                  </a:lnTo>
                  <a:lnTo>
                    <a:pt x="104139" y="120650"/>
                  </a:lnTo>
                  <a:lnTo>
                    <a:pt x="104139" y="119379"/>
                  </a:lnTo>
                  <a:lnTo>
                    <a:pt x="105410" y="118110"/>
                  </a:lnTo>
                  <a:lnTo>
                    <a:pt x="106679" y="118110"/>
                  </a:lnTo>
                  <a:lnTo>
                    <a:pt x="106679" y="116839"/>
                  </a:lnTo>
                  <a:lnTo>
                    <a:pt x="107950" y="116839"/>
                  </a:lnTo>
                  <a:lnTo>
                    <a:pt x="110489" y="115570"/>
                  </a:lnTo>
                  <a:lnTo>
                    <a:pt x="224789" y="115570"/>
                  </a:lnTo>
                  <a:lnTo>
                    <a:pt x="224789" y="60960"/>
                  </a:lnTo>
                  <a:lnTo>
                    <a:pt x="125729" y="60960"/>
                  </a:lnTo>
                  <a:lnTo>
                    <a:pt x="123189" y="53339"/>
                  </a:lnTo>
                  <a:lnTo>
                    <a:pt x="120650" y="46989"/>
                  </a:lnTo>
                  <a:lnTo>
                    <a:pt x="113029" y="34290"/>
                  </a:lnTo>
                  <a:lnTo>
                    <a:pt x="110489" y="29209"/>
                  </a:lnTo>
                  <a:lnTo>
                    <a:pt x="102869" y="19050"/>
                  </a:lnTo>
                  <a:lnTo>
                    <a:pt x="99060" y="16509"/>
                  </a:lnTo>
                  <a:lnTo>
                    <a:pt x="91439" y="8890"/>
                  </a:lnTo>
                  <a:lnTo>
                    <a:pt x="87629" y="6350"/>
                  </a:lnTo>
                  <a:lnTo>
                    <a:pt x="85089" y="3809"/>
                  </a:lnTo>
                  <a:lnTo>
                    <a:pt x="74929" y="1270"/>
                  </a:lnTo>
                  <a:lnTo>
                    <a:pt x="72389" y="0"/>
                  </a:lnTo>
                  <a:close/>
                </a:path>
                <a:path w="224789" h="768350">
                  <a:moveTo>
                    <a:pt x="224789" y="115570"/>
                  </a:moveTo>
                  <a:lnTo>
                    <a:pt x="116839" y="115570"/>
                  </a:lnTo>
                  <a:lnTo>
                    <a:pt x="118110" y="116839"/>
                  </a:lnTo>
                  <a:lnTo>
                    <a:pt x="119379" y="116839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3189" y="120650"/>
                  </a:lnTo>
                  <a:lnTo>
                    <a:pt x="123189" y="127000"/>
                  </a:lnTo>
                  <a:lnTo>
                    <a:pt x="124460" y="128270"/>
                  </a:lnTo>
                  <a:lnTo>
                    <a:pt x="124460" y="133350"/>
                  </a:lnTo>
                  <a:lnTo>
                    <a:pt x="125729" y="140970"/>
                  </a:lnTo>
                  <a:lnTo>
                    <a:pt x="125729" y="435610"/>
                  </a:lnTo>
                  <a:lnTo>
                    <a:pt x="124460" y="443229"/>
                  </a:lnTo>
                  <a:lnTo>
                    <a:pt x="124460" y="449579"/>
                  </a:lnTo>
                  <a:lnTo>
                    <a:pt x="123189" y="450850"/>
                  </a:lnTo>
                  <a:lnTo>
                    <a:pt x="123189" y="459739"/>
                  </a:lnTo>
                  <a:lnTo>
                    <a:pt x="120650" y="462279"/>
                  </a:lnTo>
                  <a:lnTo>
                    <a:pt x="120650" y="463550"/>
                  </a:lnTo>
                  <a:lnTo>
                    <a:pt x="119379" y="463550"/>
                  </a:lnTo>
                  <a:lnTo>
                    <a:pt x="118110" y="466089"/>
                  </a:lnTo>
                  <a:lnTo>
                    <a:pt x="116839" y="466089"/>
                  </a:lnTo>
                  <a:lnTo>
                    <a:pt x="115569" y="467360"/>
                  </a:lnTo>
                  <a:lnTo>
                    <a:pt x="115569" y="468629"/>
                  </a:lnTo>
                  <a:lnTo>
                    <a:pt x="224789" y="468629"/>
                  </a:lnTo>
                  <a:lnTo>
                    <a:pt x="224789" y="115570"/>
                  </a:lnTo>
                  <a:close/>
                </a:path>
                <a:path w="224789" h="768350">
                  <a:moveTo>
                    <a:pt x="224789" y="12700"/>
                  </a:moveTo>
                  <a:lnTo>
                    <a:pt x="133350" y="12700"/>
                  </a:lnTo>
                  <a:lnTo>
                    <a:pt x="125729" y="60960"/>
                  </a:lnTo>
                  <a:lnTo>
                    <a:pt x="224789" y="60960"/>
                  </a:lnTo>
                  <a:lnTo>
                    <a:pt x="224789" y="1270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577079" y="311150"/>
              <a:ext cx="222250" cy="767080"/>
            </a:xfrm>
            <a:custGeom>
              <a:avLst/>
              <a:gdLst/>
              <a:ahLst/>
              <a:cxnLst/>
              <a:rect l="l" t="t" r="r" b="b"/>
              <a:pathLst>
                <a:path w="222250" h="767080">
                  <a:moveTo>
                    <a:pt x="222250" y="11429"/>
                  </a:moveTo>
                  <a:lnTo>
                    <a:pt x="222250" y="508000"/>
                  </a:lnTo>
                  <a:lnTo>
                    <a:pt x="222250" y="590550"/>
                  </a:lnTo>
                  <a:lnTo>
                    <a:pt x="222250" y="618489"/>
                  </a:lnTo>
                  <a:lnTo>
                    <a:pt x="220980" y="628650"/>
                  </a:lnTo>
                  <a:lnTo>
                    <a:pt x="220980" y="637539"/>
                  </a:lnTo>
                  <a:lnTo>
                    <a:pt x="219710" y="645160"/>
                  </a:lnTo>
                  <a:lnTo>
                    <a:pt x="218440" y="652779"/>
                  </a:lnTo>
                  <a:lnTo>
                    <a:pt x="217170" y="660400"/>
                  </a:lnTo>
                  <a:lnTo>
                    <a:pt x="215900" y="668020"/>
                  </a:lnTo>
                  <a:lnTo>
                    <a:pt x="213360" y="676910"/>
                  </a:lnTo>
                  <a:lnTo>
                    <a:pt x="210820" y="684529"/>
                  </a:lnTo>
                  <a:lnTo>
                    <a:pt x="208280" y="692150"/>
                  </a:lnTo>
                  <a:lnTo>
                    <a:pt x="204470" y="701039"/>
                  </a:lnTo>
                  <a:lnTo>
                    <a:pt x="200660" y="708660"/>
                  </a:lnTo>
                  <a:lnTo>
                    <a:pt x="196850" y="716279"/>
                  </a:lnTo>
                  <a:lnTo>
                    <a:pt x="193040" y="722629"/>
                  </a:lnTo>
                  <a:lnTo>
                    <a:pt x="187960" y="728979"/>
                  </a:lnTo>
                  <a:lnTo>
                    <a:pt x="182880" y="735329"/>
                  </a:lnTo>
                  <a:lnTo>
                    <a:pt x="177800" y="740410"/>
                  </a:lnTo>
                  <a:lnTo>
                    <a:pt x="171450" y="745489"/>
                  </a:lnTo>
                  <a:lnTo>
                    <a:pt x="165100" y="750570"/>
                  </a:lnTo>
                  <a:lnTo>
                    <a:pt x="158750" y="754379"/>
                  </a:lnTo>
                  <a:lnTo>
                    <a:pt x="152400" y="758189"/>
                  </a:lnTo>
                  <a:lnTo>
                    <a:pt x="144780" y="760729"/>
                  </a:lnTo>
                  <a:lnTo>
                    <a:pt x="137160" y="763270"/>
                  </a:lnTo>
                  <a:lnTo>
                    <a:pt x="129540" y="765810"/>
                  </a:lnTo>
                  <a:lnTo>
                    <a:pt x="120650" y="767079"/>
                  </a:lnTo>
                  <a:lnTo>
                    <a:pt x="111760" y="767079"/>
                  </a:lnTo>
                  <a:lnTo>
                    <a:pt x="102870" y="767079"/>
                  </a:lnTo>
                  <a:lnTo>
                    <a:pt x="92710" y="767079"/>
                  </a:lnTo>
                  <a:lnTo>
                    <a:pt x="81280" y="765810"/>
                  </a:lnTo>
                  <a:lnTo>
                    <a:pt x="71120" y="763270"/>
                  </a:lnTo>
                  <a:lnTo>
                    <a:pt x="60960" y="759460"/>
                  </a:lnTo>
                  <a:lnTo>
                    <a:pt x="52070" y="755650"/>
                  </a:lnTo>
                  <a:lnTo>
                    <a:pt x="44450" y="749300"/>
                  </a:lnTo>
                  <a:lnTo>
                    <a:pt x="35560" y="742950"/>
                  </a:lnTo>
                  <a:lnTo>
                    <a:pt x="29210" y="735329"/>
                  </a:lnTo>
                  <a:lnTo>
                    <a:pt x="25400" y="731520"/>
                  </a:lnTo>
                  <a:lnTo>
                    <a:pt x="22860" y="726439"/>
                  </a:lnTo>
                  <a:lnTo>
                    <a:pt x="19050" y="721360"/>
                  </a:lnTo>
                  <a:lnTo>
                    <a:pt x="16510" y="716279"/>
                  </a:lnTo>
                  <a:lnTo>
                    <a:pt x="13970" y="709929"/>
                  </a:lnTo>
                  <a:lnTo>
                    <a:pt x="11430" y="703579"/>
                  </a:lnTo>
                  <a:lnTo>
                    <a:pt x="8890" y="695960"/>
                  </a:lnTo>
                  <a:lnTo>
                    <a:pt x="7620" y="688339"/>
                  </a:lnTo>
                  <a:lnTo>
                    <a:pt x="6350" y="680720"/>
                  </a:lnTo>
                  <a:lnTo>
                    <a:pt x="3810" y="671829"/>
                  </a:lnTo>
                  <a:lnTo>
                    <a:pt x="2540" y="662939"/>
                  </a:lnTo>
                  <a:lnTo>
                    <a:pt x="1270" y="652779"/>
                  </a:lnTo>
                  <a:lnTo>
                    <a:pt x="0" y="632460"/>
                  </a:lnTo>
                  <a:lnTo>
                    <a:pt x="0" y="609600"/>
                  </a:lnTo>
                  <a:lnTo>
                    <a:pt x="93980" y="609600"/>
                  </a:lnTo>
                  <a:lnTo>
                    <a:pt x="93980" y="615950"/>
                  </a:lnTo>
                  <a:lnTo>
                    <a:pt x="93980" y="621029"/>
                  </a:lnTo>
                  <a:lnTo>
                    <a:pt x="93980" y="624839"/>
                  </a:lnTo>
                  <a:lnTo>
                    <a:pt x="95250" y="628650"/>
                  </a:lnTo>
                  <a:lnTo>
                    <a:pt x="95250" y="632460"/>
                  </a:lnTo>
                  <a:lnTo>
                    <a:pt x="95250" y="636270"/>
                  </a:lnTo>
                  <a:lnTo>
                    <a:pt x="96520" y="640079"/>
                  </a:lnTo>
                  <a:lnTo>
                    <a:pt x="97790" y="642620"/>
                  </a:lnTo>
                  <a:lnTo>
                    <a:pt x="99060" y="645160"/>
                  </a:lnTo>
                  <a:lnTo>
                    <a:pt x="99060" y="647700"/>
                  </a:lnTo>
                  <a:lnTo>
                    <a:pt x="101600" y="648970"/>
                  </a:lnTo>
                  <a:lnTo>
                    <a:pt x="101600" y="650239"/>
                  </a:lnTo>
                  <a:lnTo>
                    <a:pt x="104140" y="651510"/>
                  </a:lnTo>
                  <a:lnTo>
                    <a:pt x="105410" y="652779"/>
                  </a:lnTo>
                  <a:lnTo>
                    <a:pt x="106680" y="652779"/>
                  </a:lnTo>
                  <a:lnTo>
                    <a:pt x="109220" y="652779"/>
                  </a:lnTo>
                  <a:lnTo>
                    <a:pt x="111760" y="652779"/>
                  </a:lnTo>
                  <a:lnTo>
                    <a:pt x="114300" y="652779"/>
                  </a:lnTo>
                  <a:lnTo>
                    <a:pt x="115570" y="651510"/>
                  </a:lnTo>
                  <a:lnTo>
                    <a:pt x="116840" y="651510"/>
                  </a:lnTo>
                  <a:lnTo>
                    <a:pt x="118110" y="650239"/>
                  </a:lnTo>
                  <a:lnTo>
                    <a:pt x="119380" y="648970"/>
                  </a:lnTo>
                  <a:lnTo>
                    <a:pt x="119380" y="647700"/>
                  </a:lnTo>
                  <a:lnTo>
                    <a:pt x="120650" y="646429"/>
                  </a:lnTo>
                  <a:lnTo>
                    <a:pt x="121920" y="646429"/>
                  </a:lnTo>
                  <a:lnTo>
                    <a:pt x="121920" y="645160"/>
                  </a:lnTo>
                  <a:lnTo>
                    <a:pt x="123190" y="642620"/>
                  </a:lnTo>
                  <a:lnTo>
                    <a:pt x="123190" y="641350"/>
                  </a:lnTo>
                  <a:lnTo>
                    <a:pt x="123190" y="640079"/>
                  </a:lnTo>
                  <a:lnTo>
                    <a:pt x="124460" y="638810"/>
                  </a:lnTo>
                  <a:lnTo>
                    <a:pt x="124460" y="636270"/>
                  </a:lnTo>
                  <a:lnTo>
                    <a:pt x="125730" y="633729"/>
                  </a:lnTo>
                  <a:lnTo>
                    <a:pt x="125730" y="632460"/>
                  </a:lnTo>
                  <a:lnTo>
                    <a:pt x="125730" y="626110"/>
                  </a:lnTo>
                  <a:lnTo>
                    <a:pt x="127000" y="619760"/>
                  </a:lnTo>
                  <a:lnTo>
                    <a:pt x="127000" y="612139"/>
                  </a:lnTo>
                  <a:lnTo>
                    <a:pt x="127000" y="604520"/>
                  </a:lnTo>
                  <a:lnTo>
                    <a:pt x="127000" y="585470"/>
                  </a:lnTo>
                  <a:lnTo>
                    <a:pt x="127000" y="537210"/>
                  </a:lnTo>
                  <a:lnTo>
                    <a:pt x="124460" y="542289"/>
                  </a:lnTo>
                  <a:lnTo>
                    <a:pt x="120650" y="547370"/>
                  </a:lnTo>
                  <a:lnTo>
                    <a:pt x="118110" y="552450"/>
                  </a:lnTo>
                  <a:lnTo>
                    <a:pt x="114300" y="557529"/>
                  </a:lnTo>
                  <a:lnTo>
                    <a:pt x="111760" y="561339"/>
                  </a:lnTo>
                  <a:lnTo>
                    <a:pt x="107950" y="563879"/>
                  </a:lnTo>
                  <a:lnTo>
                    <a:pt x="104140" y="567689"/>
                  </a:lnTo>
                  <a:lnTo>
                    <a:pt x="101600" y="570229"/>
                  </a:lnTo>
                  <a:lnTo>
                    <a:pt x="97790" y="574039"/>
                  </a:lnTo>
                  <a:lnTo>
                    <a:pt x="93980" y="575310"/>
                  </a:lnTo>
                  <a:lnTo>
                    <a:pt x="90170" y="577850"/>
                  </a:lnTo>
                  <a:lnTo>
                    <a:pt x="86360" y="580389"/>
                  </a:lnTo>
                  <a:lnTo>
                    <a:pt x="82550" y="581660"/>
                  </a:lnTo>
                  <a:lnTo>
                    <a:pt x="80010" y="581660"/>
                  </a:lnTo>
                  <a:lnTo>
                    <a:pt x="74930" y="582929"/>
                  </a:lnTo>
                  <a:lnTo>
                    <a:pt x="72390" y="582929"/>
                  </a:lnTo>
                  <a:lnTo>
                    <a:pt x="66040" y="582929"/>
                  </a:lnTo>
                  <a:lnTo>
                    <a:pt x="59690" y="581660"/>
                  </a:lnTo>
                  <a:lnTo>
                    <a:pt x="53340" y="580389"/>
                  </a:lnTo>
                  <a:lnTo>
                    <a:pt x="48260" y="577850"/>
                  </a:lnTo>
                  <a:lnTo>
                    <a:pt x="43180" y="574039"/>
                  </a:lnTo>
                  <a:lnTo>
                    <a:pt x="38100" y="570229"/>
                  </a:lnTo>
                  <a:lnTo>
                    <a:pt x="33020" y="566420"/>
                  </a:lnTo>
                  <a:lnTo>
                    <a:pt x="29210" y="561339"/>
                  </a:lnTo>
                  <a:lnTo>
                    <a:pt x="25400" y="556260"/>
                  </a:lnTo>
                  <a:lnTo>
                    <a:pt x="21590" y="549910"/>
                  </a:lnTo>
                  <a:lnTo>
                    <a:pt x="17780" y="543560"/>
                  </a:lnTo>
                  <a:lnTo>
                    <a:pt x="15240" y="537210"/>
                  </a:lnTo>
                  <a:lnTo>
                    <a:pt x="11430" y="529589"/>
                  </a:lnTo>
                  <a:lnTo>
                    <a:pt x="10160" y="521970"/>
                  </a:lnTo>
                  <a:lnTo>
                    <a:pt x="7620" y="514350"/>
                  </a:lnTo>
                  <a:lnTo>
                    <a:pt x="6350" y="505460"/>
                  </a:lnTo>
                  <a:lnTo>
                    <a:pt x="3810" y="496570"/>
                  </a:lnTo>
                  <a:lnTo>
                    <a:pt x="2540" y="486410"/>
                  </a:lnTo>
                  <a:lnTo>
                    <a:pt x="1270" y="474979"/>
                  </a:lnTo>
                  <a:lnTo>
                    <a:pt x="1270" y="463550"/>
                  </a:lnTo>
                  <a:lnTo>
                    <a:pt x="0" y="450850"/>
                  </a:lnTo>
                  <a:lnTo>
                    <a:pt x="0" y="436879"/>
                  </a:lnTo>
                  <a:lnTo>
                    <a:pt x="0" y="406400"/>
                  </a:lnTo>
                  <a:lnTo>
                    <a:pt x="0" y="172720"/>
                  </a:lnTo>
                  <a:lnTo>
                    <a:pt x="0" y="151129"/>
                  </a:lnTo>
                  <a:lnTo>
                    <a:pt x="1270" y="129539"/>
                  </a:lnTo>
                  <a:lnTo>
                    <a:pt x="1270" y="110489"/>
                  </a:lnTo>
                  <a:lnTo>
                    <a:pt x="3810" y="92710"/>
                  </a:lnTo>
                  <a:lnTo>
                    <a:pt x="6350" y="77470"/>
                  </a:lnTo>
                  <a:lnTo>
                    <a:pt x="7620" y="69850"/>
                  </a:lnTo>
                  <a:lnTo>
                    <a:pt x="8890" y="63500"/>
                  </a:lnTo>
                  <a:lnTo>
                    <a:pt x="10160" y="57150"/>
                  </a:lnTo>
                  <a:lnTo>
                    <a:pt x="11430" y="50800"/>
                  </a:lnTo>
                  <a:lnTo>
                    <a:pt x="13970" y="45720"/>
                  </a:lnTo>
                  <a:lnTo>
                    <a:pt x="15240" y="39370"/>
                  </a:lnTo>
                  <a:lnTo>
                    <a:pt x="17780" y="34290"/>
                  </a:lnTo>
                  <a:lnTo>
                    <a:pt x="20320" y="30479"/>
                  </a:lnTo>
                  <a:lnTo>
                    <a:pt x="22860" y="26670"/>
                  </a:lnTo>
                  <a:lnTo>
                    <a:pt x="25400" y="22859"/>
                  </a:lnTo>
                  <a:lnTo>
                    <a:pt x="27940" y="19050"/>
                  </a:lnTo>
                  <a:lnTo>
                    <a:pt x="30480" y="15240"/>
                  </a:lnTo>
                  <a:lnTo>
                    <a:pt x="33020" y="12700"/>
                  </a:lnTo>
                  <a:lnTo>
                    <a:pt x="36830" y="10159"/>
                  </a:lnTo>
                  <a:lnTo>
                    <a:pt x="39370" y="7620"/>
                  </a:lnTo>
                  <a:lnTo>
                    <a:pt x="43180" y="5079"/>
                  </a:lnTo>
                  <a:lnTo>
                    <a:pt x="49530" y="2540"/>
                  </a:lnTo>
                  <a:lnTo>
                    <a:pt x="57150" y="0"/>
                  </a:lnTo>
                  <a:lnTo>
                    <a:pt x="66040" y="0"/>
                  </a:lnTo>
                  <a:lnTo>
                    <a:pt x="69850" y="0"/>
                  </a:lnTo>
                  <a:lnTo>
                    <a:pt x="74930" y="0"/>
                  </a:lnTo>
                  <a:lnTo>
                    <a:pt x="78740" y="2540"/>
                  </a:lnTo>
                  <a:lnTo>
                    <a:pt x="82550" y="3809"/>
                  </a:lnTo>
                  <a:lnTo>
                    <a:pt x="87630" y="5079"/>
                  </a:lnTo>
                  <a:lnTo>
                    <a:pt x="91440" y="8890"/>
                  </a:lnTo>
                  <a:lnTo>
                    <a:pt x="95250" y="11429"/>
                  </a:lnTo>
                  <a:lnTo>
                    <a:pt x="99060" y="15240"/>
                  </a:lnTo>
                  <a:lnTo>
                    <a:pt x="102870" y="20320"/>
                  </a:lnTo>
                  <a:lnTo>
                    <a:pt x="106680" y="24129"/>
                  </a:lnTo>
                  <a:lnTo>
                    <a:pt x="109220" y="27940"/>
                  </a:lnTo>
                  <a:lnTo>
                    <a:pt x="113030" y="34290"/>
                  </a:lnTo>
                  <a:lnTo>
                    <a:pt x="116840" y="39370"/>
                  </a:lnTo>
                  <a:lnTo>
                    <a:pt x="119380" y="45720"/>
                  </a:lnTo>
                  <a:lnTo>
                    <a:pt x="123190" y="53339"/>
                  </a:lnTo>
                  <a:lnTo>
                    <a:pt x="125730" y="60960"/>
                  </a:lnTo>
                  <a:lnTo>
                    <a:pt x="133350" y="11429"/>
                  </a:lnTo>
                  <a:lnTo>
                    <a:pt x="222250" y="11429"/>
                  </a:lnTo>
                  <a:close/>
                </a:path>
                <a:path w="222250" h="767080">
                  <a:moveTo>
                    <a:pt x="125730" y="182879"/>
                  </a:moveTo>
                  <a:lnTo>
                    <a:pt x="125730" y="162560"/>
                  </a:lnTo>
                  <a:lnTo>
                    <a:pt x="124460" y="146050"/>
                  </a:lnTo>
                  <a:lnTo>
                    <a:pt x="124460" y="139700"/>
                  </a:lnTo>
                  <a:lnTo>
                    <a:pt x="124460" y="133350"/>
                  </a:lnTo>
                  <a:lnTo>
                    <a:pt x="123190" y="129539"/>
                  </a:lnTo>
                  <a:lnTo>
                    <a:pt x="123190" y="127000"/>
                  </a:lnTo>
                  <a:lnTo>
                    <a:pt x="123190" y="125729"/>
                  </a:lnTo>
                  <a:lnTo>
                    <a:pt x="123190" y="124460"/>
                  </a:lnTo>
                  <a:lnTo>
                    <a:pt x="121920" y="123189"/>
                  </a:lnTo>
                  <a:lnTo>
                    <a:pt x="121920" y="121920"/>
                  </a:lnTo>
                  <a:lnTo>
                    <a:pt x="120650" y="120650"/>
                  </a:lnTo>
                  <a:lnTo>
                    <a:pt x="120650" y="119379"/>
                  </a:lnTo>
                  <a:lnTo>
                    <a:pt x="120650" y="118110"/>
                  </a:lnTo>
                  <a:lnTo>
                    <a:pt x="119380" y="118110"/>
                  </a:lnTo>
                  <a:lnTo>
                    <a:pt x="119380" y="116839"/>
                  </a:lnTo>
                  <a:lnTo>
                    <a:pt x="118110" y="116839"/>
                  </a:lnTo>
                  <a:lnTo>
                    <a:pt x="118110" y="115570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4300"/>
                  </a:lnTo>
                  <a:lnTo>
                    <a:pt x="111760" y="114300"/>
                  </a:lnTo>
                  <a:lnTo>
                    <a:pt x="110490" y="11430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5570"/>
                  </a:lnTo>
                  <a:lnTo>
                    <a:pt x="106680" y="116839"/>
                  </a:lnTo>
                  <a:lnTo>
                    <a:pt x="105410" y="116839"/>
                  </a:lnTo>
                  <a:lnTo>
                    <a:pt x="105410" y="118110"/>
                  </a:lnTo>
                  <a:lnTo>
                    <a:pt x="104140" y="118110"/>
                  </a:lnTo>
                  <a:lnTo>
                    <a:pt x="104140" y="119379"/>
                  </a:lnTo>
                  <a:lnTo>
                    <a:pt x="102870" y="120650"/>
                  </a:lnTo>
                  <a:lnTo>
                    <a:pt x="101600" y="121920"/>
                  </a:lnTo>
                  <a:lnTo>
                    <a:pt x="101600" y="123189"/>
                  </a:lnTo>
                  <a:lnTo>
                    <a:pt x="101600" y="124460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99060" y="130810"/>
                  </a:lnTo>
                  <a:lnTo>
                    <a:pt x="99060" y="132079"/>
                  </a:lnTo>
                  <a:lnTo>
                    <a:pt x="97790" y="137160"/>
                  </a:lnTo>
                  <a:lnTo>
                    <a:pt x="97790" y="142239"/>
                  </a:lnTo>
                  <a:lnTo>
                    <a:pt x="97790" y="148589"/>
                  </a:lnTo>
                  <a:lnTo>
                    <a:pt x="96520" y="156210"/>
                  </a:lnTo>
                  <a:lnTo>
                    <a:pt x="96520" y="427989"/>
                  </a:lnTo>
                  <a:lnTo>
                    <a:pt x="97790" y="434339"/>
                  </a:lnTo>
                  <a:lnTo>
                    <a:pt x="97790" y="440689"/>
                  </a:lnTo>
                  <a:lnTo>
                    <a:pt x="97790" y="447039"/>
                  </a:lnTo>
                  <a:lnTo>
                    <a:pt x="99060" y="450850"/>
                  </a:lnTo>
                  <a:lnTo>
                    <a:pt x="99060" y="453389"/>
                  </a:lnTo>
                  <a:lnTo>
                    <a:pt x="99060" y="454660"/>
                  </a:lnTo>
                  <a:lnTo>
                    <a:pt x="99060" y="457200"/>
                  </a:lnTo>
                  <a:lnTo>
                    <a:pt x="100330" y="458470"/>
                  </a:lnTo>
                  <a:lnTo>
                    <a:pt x="100330" y="459739"/>
                  </a:lnTo>
                  <a:lnTo>
                    <a:pt x="101600" y="461010"/>
                  </a:lnTo>
                  <a:lnTo>
                    <a:pt x="101600" y="462279"/>
                  </a:lnTo>
                  <a:lnTo>
                    <a:pt x="101600" y="463550"/>
                  </a:lnTo>
                  <a:lnTo>
                    <a:pt x="102870" y="463550"/>
                  </a:lnTo>
                  <a:lnTo>
                    <a:pt x="102870" y="464820"/>
                  </a:lnTo>
                  <a:lnTo>
                    <a:pt x="104140" y="466089"/>
                  </a:lnTo>
                  <a:lnTo>
                    <a:pt x="105410" y="467360"/>
                  </a:lnTo>
                  <a:lnTo>
                    <a:pt x="106680" y="467360"/>
                  </a:lnTo>
                  <a:lnTo>
                    <a:pt x="107950" y="467360"/>
                  </a:lnTo>
                  <a:lnTo>
                    <a:pt x="107950" y="468629"/>
                  </a:lnTo>
                  <a:lnTo>
                    <a:pt x="109220" y="468629"/>
                  </a:lnTo>
                  <a:lnTo>
                    <a:pt x="110490" y="468629"/>
                  </a:lnTo>
                  <a:lnTo>
                    <a:pt x="111760" y="468629"/>
                  </a:lnTo>
                  <a:lnTo>
                    <a:pt x="113030" y="468629"/>
                  </a:lnTo>
                  <a:lnTo>
                    <a:pt x="114300" y="467360"/>
                  </a:lnTo>
                  <a:lnTo>
                    <a:pt x="115570" y="467360"/>
                  </a:lnTo>
                  <a:lnTo>
                    <a:pt x="116840" y="466089"/>
                  </a:lnTo>
                  <a:lnTo>
                    <a:pt x="116840" y="464820"/>
                  </a:lnTo>
                  <a:lnTo>
                    <a:pt x="118110" y="464820"/>
                  </a:lnTo>
                  <a:lnTo>
                    <a:pt x="119380" y="463550"/>
                  </a:lnTo>
                  <a:lnTo>
                    <a:pt x="119380" y="462279"/>
                  </a:lnTo>
                  <a:lnTo>
                    <a:pt x="120650" y="461010"/>
                  </a:lnTo>
                  <a:lnTo>
                    <a:pt x="120650" y="459739"/>
                  </a:lnTo>
                  <a:lnTo>
                    <a:pt x="120650" y="458470"/>
                  </a:lnTo>
                  <a:lnTo>
                    <a:pt x="121920" y="457200"/>
                  </a:lnTo>
                  <a:lnTo>
                    <a:pt x="121920" y="454660"/>
                  </a:lnTo>
                  <a:lnTo>
                    <a:pt x="123190" y="453389"/>
                  </a:lnTo>
                  <a:lnTo>
                    <a:pt x="123190" y="450850"/>
                  </a:lnTo>
                  <a:lnTo>
                    <a:pt x="123190" y="448310"/>
                  </a:lnTo>
                  <a:lnTo>
                    <a:pt x="123190" y="443229"/>
                  </a:lnTo>
                  <a:lnTo>
                    <a:pt x="124460" y="435610"/>
                  </a:lnTo>
                  <a:lnTo>
                    <a:pt x="124460" y="427989"/>
                  </a:lnTo>
                  <a:lnTo>
                    <a:pt x="125730" y="407670"/>
                  </a:lnTo>
                  <a:lnTo>
                    <a:pt x="125730" y="382270"/>
                  </a:lnTo>
                  <a:lnTo>
                    <a:pt x="125730" y="18287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919980" y="182879"/>
              <a:ext cx="101600" cy="784860"/>
            </a:xfrm>
            <a:custGeom>
              <a:avLst/>
              <a:gdLst/>
              <a:ahLst/>
              <a:cxnLst/>
              <a:rect l="l" t="t" r="r" b="b"/>
              <a:pathLst>
                <a:path w="101600" h="784860">
                  <a:moveTo>
                    <a:pt x="101600" y="140970"/>
                  </a:moveTo>
                  <a:lnTo>
                    <a:pt x="0" y="140970"/>
                  </a:lnTo>
                  <a:lnTo>
                    <a:pt x="0" y="772160"/>
                  </a:lnTo>
                  <a:lnTo>
                    <a:pt x="0" y="784860"/>
                  </a:lnTo>
                  <a:lnTo>
                    <a:pt x="101600" y="784860"/>
                  </a:lnTo>
                  <a:lnTo>
                    <a:pt x="101600" y="772160"/>
                  </a:lnTo>
                  <a:lnTo>
                    <a:pt x="101600" y="140970"/>
                  </a:lnTo>
                  <a:close/>
                </a:path>
                <a:path w="101600" h="784860">
                  <a:moveTo>
                    <a:pt x="10160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0" y="101600"/>
                  </a:lnTo>
                  <a:lnTo>
                    <a:pt x="101600" y="101600"/>
                  </a:lnTo>
                  <a:lnTo>
                    <a:pt x="101600" y="889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921250" y="180339"/>
              <a:ext cx="100330" cy="787400"/>
            </a:xfrm>
            <a:custGeom>
              <a:avLst/>
              <a:gdLst/>
              <a:ahLst/>
              <a:cxnLst/>
              <a:rect l="l" t="t" r="r" b="b"/>
              <a:pathLst>
                <a:path w="100329" h="787400">
                  <a:moveTo>
                    <a:pt x="100329" y="0"/>
                  </a:moveTo>
                  <a:lnTo>
                    <a:pt x="100329" y="102869"/>
                  </a:lnTo>
                  <a:lnTo>
                    <a:pt x="0" y="102869"/>
                  </a:lnTo>
                  <a:lnTo>
                    <a:pt x="0" y="0"/>
                  </a:lnTo>
                  <a:lnTo>
                    <a:pt x="100329" y="0"/>
                  </a:lnTo>
                  <a:close/>
                </a:path>
                <a:path w="100329" h="787400">
                  <a:moveTo>
                    <a:pt x="100329" y="142239"/>
                  </a:moveTo>
                  <a:lnTo>
                    <a:pt x="100329" y="787399"/>
                  </a:lnTo>
                  <a:lnTo>
                    <a:pt x="0" y="787399"/>
                  </a:lnTo>
                  <a:lnTo>
                    <a:pt x="0" y="142239"/>
                  </a:lnTo>
                  <a:lnTo>
                    <a:pt x="100329" y="14223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055870" y="311150"/>
              <a:ext cx="223520" cy="656590"/>
            </a:xfrm>
            <a:custGeom>
              <a:avLst/>
              <a:gdLst/>
              <a:ahLst/>
              <a:cxnLst/>
              <a:rect l="l" t="t" r="r" b="b"/>
              <a:pathLst>
                <a:path w="223520" h="656590">
                  <a:moveTo>
                    <a:pt x="97789" y="12700"/>
                  </a:moveTo>
                  <a:lnTo>
                    <a:pt x="0" y="12700"/>
                  </a:lnTo>
                  <a:lnTo>
                    <a:pt x="0" y="656590"/>
                  </a:lnTo>
                  <a:lnTo>
                    <a:pt x="96519" y="656590"/>
                  </a:lnTo>
                  <a:lnTo>
                    <a:pt x="96519" y="187960"/>
                  </a:lnTo>
                  <a:lnTo>
                    <a:pt x="97789" y="162560"/>
                  </a:lnTo>
                  <a:lnTo>
                    <a:pt x="97789" y="143510"/>
                  </a:lnTo>
                  <a:lnTo>
                    <a:pt x="100329" y="137160"/>
                  </a:lnTo>
                  <a:lnTo>
                    <a:pt x="100329" y="125729"/>
                  </a:lnTo>
                  <a:lnTo>
                    <a:pt x="101600" y="124460"/>
                  </a:lnTo>
                  <a:lnTo>
                    <a:pt x="101600" y="123189"/>
                  </a:lnTo>
                  <a:lnTo>
                    <a:pt x="102869" y="120650"/>
                  </a:lnTo>
                  <a:lnTo>
                    <a:pt x="105409" y="118110"/>
                  </a:lnTo>
                  <a:lnTo>
                    <a:pt x="105409" y="116839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21463" y="115570"/>
                  </a:lnTo>
                  <a:lnTo>
                    <a:pt x="220979" y="105410"/>
                  </a:lnTo>
                  <a:lnTo>
                    <a:pt x="218439" y="82550"/>
                  </a:lnTo>
                  <a:lnTo>
                    <a:pt x="217169" y="76200"/>
                  </a:lnTo>
                  <a:lnTo>
                    <a:pt x="216262" y="69850"/>
                  </a:lnTo>
                  <a:lnTo>
                    <a:pt x="96519" y="69850"/>
                  </a:lnTo>
                  <a:lnTo>
                    <a:pt x="97789" y="12700"/>
                  </a:lnTo>
                  <a:close/>
                </a:path>
                <a:path w="223520" h="656590">
                  <a:moveTo>
                    <a:pt x="221463" y="115570"/>
                  </a:moveTo>
                  <a:lnTo>
                    <a:pt x="116839" y="115570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1919" y="120650"/>
                  </a:lnTo>
                  <a:lnTo>
                    <a:pt x="123189" y="123189"/>
                  </a:lnTo>
                  <a:lnTo>
                    <a:pt x="123189" y="125729"/>
                  </a:lnTo>
                  <a:lnTo>
                    <a:pt x="125729" y="127000"/>
                  </a:lnTo>
                  <a:lnTo>
                    <a:pt x="125729" y="157479"/>
                  </a:lnTo>
                  <a:lnTo>
                    <a:pt x="127000" y="180339"/>
                  </a:lnTo>
                  <a:lnTo>
                    <a:pt x="127000" y="656590"/>
                  </a:lnTo>
                  <a:lnTo>
                    <a:pt x="223519" y="656590"/>
                  </a:lnTo>
                  <a:lnTo>
                    <a:pt x="223519" y="166370"/>
                  </a:lnTo>
                  <a:lnTo>
                    <a:pt x="222250" y="132079"/>
                  </a:lnTo>
                  <a:lnTo>
                    <a:pt x="221463" y="115570"/>
                  </a:lnTo>
                  <a:close/>
                </a:path>
                <a:path w="223520" h="656590">
                  <a:moveTo>
                    <a:pt x="157479" y="0"/>
                  </a:moveTo>
                  <a:lnTo>
                    <a:pt x="152400" y="0"/>
                  </a:lnTo>
                  <a:lnTo>
                    <a:pt x="148589" y="1270"/>
                  </a:lnTo>
                  <a:lnTo>
                    <a:pt x="143509" y="2540"/>
                  </a:lnTo>
                  <a:lnTo>
                    <a:pt x="138429" y="5079"/>
                  </a:lnTo>
                  <a:lnTo>
                    <a:pt x="134619" y="6350"/>
                  </a:lnTo>
                  <a:lnTo>
                    <a:pt x="127000" y="13970"/>
                  </a:lnTo>
                  <a:lnTo>
                    <a:pt x="121919" y="17779"/>
                  </a:lnTo>
                  <a:lnTo>
                    <a:pt x="119379" y="22859"/>
                  </a:lnTo>
                  <a:lnTo>
                    <a:pt x="115569" y="27940"/>
                  </a:lnTo>
                  <a:lnTo>
                    <a:pt x="113029" y="34290"/>
                  </a:lnTo>
                  <a:lnTo>
                    <a:pt x="107950" y="40640"/>
                  </a:lnTo>
                  <a:lnTo>
                    <a:pt x="105409" y="46989"/>
                  </a:lnTo>
                  <a:lnTo>
                    <a:pt x="100329" y="62229"/>
                  </a:lnTo>
                  <a:lnTo>
                    <a:pt x="96519" y="69850"/>
                  </a:lnTo>
                  <a:lnTo>
                    <a:pt x="216262" y="69850"/>
                  </a:lnTo>
                  <a:lnTo>
                    <a:pt x="215900" y="67310"/>
                  </a:lnTo>
                  <a:lnTo>
                    <a:pt x="214629" y="57150"/>
                  </a:lnTo>
                  <a:lnTo>
                    <a:pt x="212089" y="52070"/>
                  </a:lnTo>
                  <a:lnTo>
                    <a:pt x="208279" y="43179"/>
                  </a:lnTo>
                  <a:lnTo>
                    <a:pt x="205739" y="36829"/>
                  </a:lnTo>
                  <a:lnTo>
                    <a:pt x="198119" y="24129"/>
                  </a:lnTo>
                  <a:lnTo>
                    <a:pt x="190500" y="13970"/>
                  </a:lnTo>
                  <a:lnTo>
                    <a:pt x="180339" y="6350"/>
                  </a:lnTo>
                  <a:lnTo>
                    <a:pt x="176529" y="3809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055870" y="3111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9059" y="11429"/>
                  </a:moveTo>
                  <a:lnTo>
                    <a:pt x="97789" y="69850"/>
                  </a:lnTo>
                  <a:lnTo>
                    <a:pt x="100329" y="62229"/>
                  </a:lnTo>
                  <a:lnTo>
                    <a:pt x="102869" y="53339"/>
                  </a:lnTo>
                  <a:lnTo>
                    <a:pt x="105409" y="46989"/>
                  </a:lnTo>
                  <a:lnTo>
                    <a:pt x="109219" y="39370"/>
                  </a:lnTo>
                  <a:lnTo>
                    <a:pt x="111759" y="33020"/>
                  </a:lnTo>
                  <a:lnTo>
                    <a:pt x="115569" y="27940"/>
                  </a:lnTo>
                  <a:lnTo>
                    <a:pt x="119379" y="22859"/>
                  </a:lnTo>
                  <a:lnTo>
                    <a:pt x="123189" y="17779"/>
                  </a:lnTo>
                  <a:lnTo>
                    <a:pt x="127000" y="12700"/>
                  </a:lnTo>
                  <a:lnTo>
                    <a:pt x="130809" y="8890"/>
                  </a:lnTo>
                  <a:lnTo>
                    <a:pt x="135889" y="6350"/>
                  </a:lnTo>
                  <a:lnTo>
                    <a:pt x="139700" y="3809"/>
                  </a:lnTo>
                  <a:lnTo>
                    <a:pt x="143509" y="2540"/>
                  </a:lnTo>
                  <a:lnTo>
                    <a:pt x="148589" y="0"/>
                  </a:lnTo>
                  <a:lnTo>
                    <a:pt x="153669" y="0"/>
                  </a:lnTo>
                  <a:lnTo>
                    <a:pt x="158750" y="0"/>
                  </a:lnTo>
                  <a:lnTo>
                    <a:pt x="165100" y="0"/>
                  </a:lnTo>
                  <a:lnTo>
                    <a:pt x="170179" y="1270"/>
                  </a:lnTo>
                  <a:lnTo>
                    <a:pt x="175259" y="3809"/>
                  </a:lnTo>
                  <a:lnTo>
                    <a:pt x="181609" y="5079"/>
                  </a:lnTo>
                  <a:lnTo>
                    <a:pt x="186689" y="8890"/>
                  </a:lnTo>
                  <a:lnTo>
                    <a:pt x="190500" y="13970"/>
                  </a:lnTo>
                  <a:lnTo>
                    <a:pt x="195579" y="17779"/>
                  </a:lnTo>
                  <a:lnTo>
                    <a:pt x="199389" y="24129"/>
                  </a:lnTo>
                  <a:lnTo>
                    <a:pt x="203200" y="29209"/>
                  </a:lnTo>
                  <a:lnTo>
                    <a:pt x="205739" y="36829"/>
                  </a:lnTo>
                  <a:lnTo>
                    <a:pt x="209550" y="43179"/>
                  </a:lnTo>
                  <a:lnTo>
                    <a:pt x="212089" y="50800"/>
                  </a:lnTo>
                  <a:lnTo>
                    <a:pt x="214629" y="58420"/>
                  </a:lnTo>
                  <a:lnTo>
                    <a:pt x="217169" y="66039"/>
                  </a:lnTo>
                  <a:lnTo>
                    <a:pt x="218439" y="74929"/>
                  </a:lnTo>
                  <a:lnTo>
                    <a:pt x="219709" y="83820"/>
                  </a:lnTo>
                  <a:lnTo>
                    <a:pt x="220979" y="92710"/>
                  </a:lnTo>
                  <a:lnTo>
                    <a:pt x="220979" y="104139"/>
                  </a:lnTo>
                  <a:lnTo>
                    <a:pt x="223519" y="132079"/>
                  </a:lnTo>
                  <a:lnTo>
                    <a:pt x="223519" y="165100"/>
                  </a:lnTo>
                  <a:lnTo>
                    <a:pt x="224789" y="204470"/>
                  </a:lnTo>
                  <a:lnTo>
                    <a:pt x="224789" y="656589"/>
                  </a:lnTo>
                  <a:lnTo>
                    <a:pt x="127000" y="656589"/>
                  </a:lnTo>
                  <a:lnTo>
                    <a:pt x="127000" y="209550"/>
                  </a:lnTo>
                  <a:lnTo>
                    <a:pt x="127000" y="180339"/>
                  </a:lnTo>
                  <a:lnTo>
                    <a:pt x="127000" y="156210"/>
                  </a:lnTo>
                  <a:lnTo>
                    <a:pt x="125729" y="147320"/>
                  </a:lnTo>
                  <a:lnTo>
                    <a:pt x="125729" y="139700"/>
                  </a:lnTo>
                  <a:lnTo>
                    <a:pt x="125729" y="133350"/>
                  </a:lnTo>
                  <a:lnTo>
                    <a:pt x="125729" y="130810"/>
                  </a:lnTo>
                  <a:lnTo>
                    <a:pt x="124459" y="128270"/>
                  </a:lnTo>
                  <a:lnTo>
                    <a:pt x="124459" y="127000"/>
                  </a:lnTo>
                  <a:lnTo>
                    <a:pt x="124459" y="125729"/>
                  </a:lnTo>
                  <a:lnTo>
                    <a:pt x="123189" y="123189"/>
                  </a:lnTo>
                  <a:lnTo>
                    <a:pt x="123189" y="121920"/>
                  </a:lnTo>
                  <a:lnTo>
                    <a:pt x="123189" y="120650"/>
                  </a:lnTo>
                  <a:lnTo>
                    <a:pt x="121919" y="120650"/>
                  </a:lnTo>
                  <a:lnTo>
                    <a:pt x="121919" y="118110"/>
                  </a:lnTo>
                  <a:lnTo>
                    <a:pt x="120650" y="118110"/>
                  </a:lnTo>
                  <a:lnTo>
                    <a:pt x="120650" y="116839"/>
                  </a:lnTo>
                  <a:lnTo>
                    <a:pt x="119379" y="116839"/>
                  </a:lnTo>
                  <a:lnTo>
                    <a:pt x="118109" y="115570"/>
                  </a:lnTo>
                  <a:lnTo>
                    <a:pt x="116839" y="115570"/>
                  </a:lnTo>
                  <a:lnTo>
                    <a:pt x="115569" y="114300"/>
                  </a:lnTo>
                  <a:lnTo>
                    <a:pt x="113029" y="114300"/>
                  </a:lnTo>
                  <a:lnTo>
                    <a:pt x="111759" y="114300"/>
                  </a:lnTo>
                  <a:lnTo>
                    <a:pt x="11048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6679" y="116839"/>
                  </a:lnTo>
                  <a:lnTo>
                    <a:pt x="105409" y="116839"/>
                  </a:lnTo>
                  <a:lnTo>
                    <a:pt x="104139" y="118110"/>
                  </a:lnTo>
                  <a:lnTo>
                    <a:pt x="104139" y="119379"/>
                  </a:lnTo>
                  <a:lnTo>
                    <a:pt x="102869" y="120650"/>
                  </a:lnTo>
                  <a:lnTo>
                    <a:pt x="102869" y="121920"/>
                  </a:lnTo>
                  <a:lnTo>
                    <a:pt x="101600" y="123189"/>
                  </a:lnTo>
                  <a:lnTo>
                    <a:pt x="101600" y="125729"/>
                  </a:lnTo>
                  <a:lnTo>
                    <a:pt x="100329" y="127000"/>
                  </a:lnTo>
                  <a:lnTo>
                    <a:pt x="100329" y="128270"/>
                  </a:lnTo>
                  <a:lnTo>
                    <a:pt x="100329" y="130810"/>
                  </a:lnTo>
                  <a:lnTo>
                    <a:pt x="99059" y="133350"/>
                  </a:lnTo>
                  <a:lnTo>
                    <a:pt x="99059" y="135889"/>
                  </a:lnTo>
                  <a:lnTo>
                    <a:pt x="99059" y="142239"/>
                  </a:lnTo>
                  <a:lnTo>
                    <a:pt x="97789" y="151129"/>
                  </a:lnTo>
                  <a:lnTo>
                    <a:pt x="97789" y="161289"/>
                  </a:lnTo>
                  <a:lnTo>
                    <a:pt x="97789" y="187960"/>
                  </a:lnTo>
                  <a:lnTo>
                    <a:pt x="97789" y="220979"/>
                  </a:lnTo>
                  <a:lnTo>
                    <a:pt x="97789" y="656589"/>
                  </a:lnTo>
                  <a:lnTo>
                    <a:pt x="0" y="656589"/>
                  </a:lnTo>
                  <a:lnTo>
                    <a:pt x="0" y="11429"/>
                  </a:lnTo>
                  <a:lnTo>
                    <a:pt x="99059" y="114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379720" y="181609"/>
              <a:ext cx="255270" cy="786130"/>
            </a:xfrm>
            <a:custGeom>
              <a:avLst/>
              <a:gdLst/>
              <a:ahLst/>
              <a:cxnLst/>
              <a:rect l="l" t="t" r="r" b="b"/>
              <a:pathLst>
                <a:path w="255270" h="786130">
                  <a:moveTo>
                    <a:pt x="196850" y="0"/>
                  </a:moveTo>
                  <a:lnTo>
                    <a:pt x="50800" y="0"/>
                  </a:lnTo>
                  <a:lnTo>
                    <a:pt x="0" y="786130"/>
                  </a:lnTo>
                  <a:lnTo>
                    <a:pt x="104139" y="786130"/>
                  </a:lnTo>
                  <a:lnTo>
                    <a:pt x="110489" y="643890"/>
                  </a:lnTo>
                  <a:lnTo>
                    <a:pt x="244699" y="643890"/>
                  </a:lnTo>
                  <a:lnTo>
                    <a:pt x="234318" y="504190"/>
                  </a:lnTo>
                  <a:lnTo>
                    <a:pt x="109219" y="504190"/>
                  </a:lnTo>
                  <a:lnTo>
                    <a:pt x="111759" y="445770"/>
                  </a:lnTo>
                  <a:lnTo>
                    <a:pt x="115569" y="370840"/>
                  </a:lnTo>
                  <a:lnTo>
                    <a:pt x="128269" y="173990"/>
                  </a:lnTo>
                  <a:lnTo>
                    <a:pt x="209779" y="173990"/>
                  </a:lnTo>
                  <a:lnTo>
                    <a:pt x="196850" y="0"/>
                  </a:lnTo>
                  <a:close/>
                </a:path>
                <a:path w="255270" h="786130">
                  <a:moveTo>
                    <a:pt x="244699" y="643890"/>
                  </a:moveTo>
                  <a:lnTo>
                    <a:pt x="147319" y="643890"/>
                  </a:lnTo>
                  <a:lnTo>
                    <a:pt x="152400" y="786130"/>
                  </a:lnTo>
                  <a:lnTo>
                    <a:pt x="255269" y="786130"/>
                  </a:lnTo>
                  <a:lnTo>
                    <a:pt x="244699" y="643890"/>
                  </a:lnTo>
                  <a:close/>
                </a:path>
                <a:path w="255270" h="786130">
                  <a:moveTo>
                    <a:pt x="209779" y="173990"/>
                  </a:moveTo>
                  <a:lnTo>
                    <a:pt x="128269" y="173990"/>
                  </a:lnTo>
                  <a:lnTo>
                    <a:pt x="144779" y="504190"/>
                  </a:lnTo>
                  <a:lnTo>
                    <a:pt x="234318" y="504190"/>
                  </a:lnTo>
                  <a:lnTo>
                    <a:pt x="209779" y="17399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379720" y="180339"/>
              <a:ext cx="256540" cy="787400"/>
            </a:xfrm>
            <a:custGeom>
              <a:avLst/>
              <a:gdLst/>
              <a:ahLst/>
              <a:cxnLst/>
              <a:rect l="l" t="t" r="r" b="b"/>
              <a:pathLst>
                <a:path w="256539" h="787400">
                  <a:moveTo>
                    <a:pt x="198119" y="0"/>
                  </a:moveTo>
                  <a:lnTo>
                    <a:pt x="256539" y="787399"/>
                  </a:lnTo>
                  <a:lnTo>
                    <a:pt x="152400" y="787399"/>
                  </a:lnTo>
                  <a:lnTo>
                    <a:pt x="147319" y="645159"/>
                  </a:lnTo>
                  <a:lnTo>
                    <a:pt x="110489" y="645159"/>
                  </a:lnTo>
                  <a:lnTo>
                    <a:pt x="105409" y="787399"/>
                  </a:lnTo>
                  <a:lnTo>
                    <a:pt x="0" y="787399"/>
                  </a:lnTo>
                  <a:lnTo>
                    <a:pt x="52069" y="0"/>
                  </a:lnTo>
                  <a:lnTo>
                    <a:pt x="198119" y="0"/>
                  </a:lnTo>
                  <a:close/>
                </a:path>
                <a:path w="256539" h="787400">
                  <a:moveTo>
                    <a:pt x="144779" y="505459"/>
                  </a:moveTo>
                  <a:lnTo>
                    <a:pt x="129539" y="176529"/>
                  </a:lnTo>
                  <a:lnTo>
                    <a:pt x="116839" y="370839"/>
                  </a:lnTo>
                  <a:lnTo>
                    <a:pt x="113029" y="445769"/>
                  </a:lnTo>
                  <a:lnTo>
                    <a:pt x="110489" y="505459"/>
                  </a:lnTo>
                  <a:lnTo>
                    <a:pt x="144779" y="50545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646420" y="181609"/>
              <a:ext cx="224790" cy="796290"/>
            </a:xfrm>
            <a:custGeom>
              <a:avLst/>
              <a:gdLst/>
              <a:ahLst/>
              <a:cxnLst/>
              <a:rect l="l" t="t" r="r" b="b"/>
              <a:pathLst>
                <a:path w="224789" h="796290">
                  <a:moveTo>
                    <a:pt x="71119" y="129540"/>
                  </a:moveTo>
                  <a:lnTo>
                    <a:pt x="60959" y="129540"/>
                  </a:lnTo>
                  <a:lnTo>
                    <a:pt x="55879" y="132080"/>
                  </a:lnTo>
                  <a:lnTo>
                    <a:pt x="49529" y="133350"/>
                  </a:lnTo>
                  <a:lnTo>
                    <a:pt x="39369" y="138430"/>
                  </a:lnTo>
                  <a:lnTo>
                    <a:pt x="35559" y="143510"/>
                  </a:lnTo>
                  <a:lnTo>
                    <a:pt x="30479" y="147320"/>
                  </a:lnTo>
                  <a:lnTo>
                    <a:pt x="26669" y="153670"/>
                  </a:lnTo>
                  <a:lnTo>
                    <a:pt x="22859" y="158750"/>
                  </a:lnTo>
                  <a:lnTo>
                    <a:pt x="19050" y="165100"/>
                  </a:lnTo>
                  <a:lnTo>
                    <a:pt x="5079" y="208280"/>
                  </a:lnTo>
                  <a:lnTo>
                    <a:pt x="5079" y="217170"/>
                  </a:lnTo>
                  <a:lnTo>
                    <a:pt x="2539" y="224790"/>
                  </a:lnTo>
                  <a:lnTo>
                    <a:pt x="2539" y="237490"/>
                  </a:lnTo>
                  <a:lnTo>
                    <a:pt x="1269" y="250190"/>
                  </a:lnTo>
                  <a:lnTo>
                    <a:pt x="0" y="279400"/>
                  </a:lnTo>
                  <a:lnTo>
                    <a:pt x="0" y="648970"/>
                  </a:lnTo>
                  <a:lnTo>
                    <a:pt x="1269" y="676910"/>
                  </a:lnTo>
                  <a:lnTo>
                    <a:pt x="2539" y="689610"/>
                  </a:lnTo>
                  <a:lnTo>
                    <a:pt x="2539" y="699770"/>
                  </a:lnTo>
                  <a:lnTo>
                    <a:pt x="5079" y="709930"/>
                  </a:lnTo>
                  <a:lnTo>
                    <a:pt x="5079" y="718820"/>
                  </a:lnTo>
                  <a:lnTo>
                    <a:pt x="6350" y="726440"/>
                  </a:lnTo>
                  <a:lnTo>
                    <a:pt x="7619" y="732790"/>
                  </a:lnTo>
                  <a:lnTo>
                    <a:pt x="10159" y="741680"/>
                  </a:lnTo>
                  <a:lnTo>
                    <a:pt x="12700" y="748030"/>
                  </a:lnTo>
                  <a:lnTo>
                    <a:pt x="15239" y="755650"/>
                  </a:lnTo>
                  <a:lnTo>
                    <a:pt x="19050" y="762000"/>
                  </a:lnTo>
                  <a:lnTo>
                    <a:pt x="21589" y="768350"/>
                  </a:lnTo>
                  <a:lnTo>
                    <a:pt x="26669" y="774700"/>
                  </a:lnTo>
                  <a:lnTo>
                    <a:pt x="30479" y="779780"/>
                  </a:lnTo>
                  <a:lnTo>
                    <a:pt x="39369" y="788670"/>
                  </a:lnTo>
                  <a:lnTo>
                    <a:pt x="44450" y="792480"/>
                  </a:lnTo>
                  <a:lnTo>
                    <a:pt x="49529" y="793750"/>
                  </a:lnTo>
                  <a:lnTo>
                    <a:pt x="55879" y="796290"/>
                  </a:lnTo>
                  <a:lnTo>
                    <a:pt x="77469" y="796290"/>
                  </a:lnTo>
                  <a:lnTo>
                    <a:pt x="82550" y="793750"/>
                  </a:lnTo>
                  <a:lnTo>
                    <a:pt x="86359" y="792480"/>
                  </a:lnTo>
                  <a:lnTo>
                    <a:pt x="93979" y="787400"/>
                  </a:lnTo>
                  <a:lnTo>
                    <a:pt x="101600" y="779780"/>
                  </a:lnTo>
                  <a:lnTo>
                    <a:pt x="106679" y="775970"/>
                  </a:lnTo>
                  <a:lnTo>
                    <a:pt x="109219" y="769620"/>
                  </a:lnTo>
                  <a:lnTo>
                    <a:pt x="113029" y="764540"/>
                  </a:lnTo>
                  <a:lnTo>
                    <a:pt x="115569" y="758190"/>
                  </a:lnTo>
                  <a:lnTo>
                    <a:pt x="119379" y="753110"/>
                  </a:lnTo>
                  <a:lnTo>
                    <a:pt x="123189" y="745490"/>
                  </a:lnTo>
                  <a:lnTo>
                    <a:pt x="127000" y="739140"/>
                  </a:lnTo>
                  <a:lnTo>
                    <a:pt x="224789" y="739140"/>
                  </a:lnTo>
                  <a:lnTo>
                    <a:pt x="224789" y="681990"/>
                  </a:lnTo>
                  <a:lnTo>
                    <a:pt x="106679" y="681990"/>
                  </a:lnTo>
                  <a:lnTo>
                    <a:pt x="104139" y="680720"/>
                  </a:lnTo>
                  <a:lnTo>
                    <a:pt x="104139" y="679450"/>
                  </a:lnTo>
                  <a:lnTo>
                    <a:pt x="102869" y="678180"/>
                  </a:lnTo>
                  <a:lnTo>
                    <a:pt x="101600" y="675640"/>
                  </a:lnTo>
                  <a:lnTo>
                    <a:pt x="100329" y="674370"/>
                  </a:lnTo>
                  <a:lnTo>
                    <a:pt x="100329" y="669290"/>
                  </a:lnTo>
                  <a:lnTo>
                    <a:pt x="99059" y="669290"/>
                  </a:lnTo>
                  <a:lnTo>
                    <a:pt x="99059" y="662940"/>
                  </a:lnTo>
                  <a:lnTo>
                    <a:pt x="97789" y="656590"/>
                  </a:lnTo>
                  <a:lnTo>
                    <a:pt x="97789" y="637540"/>
                  </a:lnTo>
                  <a:lnTo>
                    <a:pt x="96519" y="618490"/>
                  </a:lnTo>
                  <a:lnTo>
                    <a:pt x="96519" y="304800"/>
                  </a:lnTo>
                  <a:lnTo>
                    <a:pt x="97789" y="287020"/>
                  </a:lnTo>
                  <a:lnTo>
                    <a:pt x="97789" y="273050"/>
                  </a:lnTo>
                  <a:lnTo>
                    <a:pt x="99059" y="266700"/>
                  </a:lnTo>
                  <a:lnTo>
                    <a:pt x="99059" y="257810"/>
                  </a:lnTo>
                  <a:lnTo>
                    <a:pt x="100329" y="256540"/>
                  </a:lnTo>
                  <a:lnTo>
                    <a:pt x="100329" y="254000"/>
                  </a:lnTo>
                  <a:lnTo>
                    <a:pt x="101600" y="252730"/>
                  </a:lnTo>
                  <a:lnTo>
                    <a:pt x="101600" y="250190"/>
                  </a:lnTo>
                  <a:lnTo>
                    <a:pt x="102869" y="250190"/>
                  </a:lnTo>
                  <a:lnTo>
                    <a:pt x="102869" y="248920"/>
                  </a:lnTo>
                  <a:lnTo>
                    <a:pt x="104139" y="247650"/>
                  </a:lnTo>
                  <a:lnTo>
                    <a:pt x="106679" y="246380"/>
                  </a:lnTo>
                  <a:lnTo>
                    <a:pt x="106679" y="245110"/>
                  </a:lnTo>
                  <a:lnTo>
                    <a:pt x="224789" y="245110"/>
                  </a:lnTo>
                  <a:lnTo>
                    <a:pt x="224789" y="182880"/>
                  </a:lnTo>
                  <a:lnTo>
                    <a:pt x="127000" y="182880"/>
                  </a:lnTo>
                  <a:lnTo>
                    <a:pt x="123189" y="176530"/>
                  </a:lnTo>
                  <a:lnTo>
                    <a:pt x="120650" y="170180"/>
                  </a:lnTo>
                  <a:lnTo>
                    <a:pt x="116839" y="165100"/>
                  </a:lnTo>
                  <a:lnTo>
                    <a:pt x="114300" y="160020"/>
                  </a:lnTo>
                  <a:lnTo>
                    <a:pt x="110489" y="154940"/>
                  </a:lnTo>
                  <a:lnTo>
                    <a:pt x="91439" y="135890"/>
                  </a:lnTo>
                  <a:lnTo>
                    <a:pt x="83819" y="133350"/>
                  </a:lnTo>
                  <a:lnTo>
                    <a:pt x="81279" y="132080"/>
                  </a:lnTo>
                  <a:lnTo>
                    <a:pt x="74929" y="130810"/>
                  </a:lnTo>
                  <a:lnTo>
                    <a:pt x="71119" y="129540"/>
                  </a:lnTo>
                  <a:close/>
                </a:path>
                <a:path w="224789" h="796290">
                  <a:moveTo>
                    <a:pt x="224789" y="739140"/>
                  </a:moveTo>
                  <a:lnTo>
                    <a:pt x="127000" y="739140"/>
                  </a:lnTo>
                  <a:lnTo>
                    <a:pt x="127000" y="786130"/>
                  </a:lnTo>
                  <a:lnTo>
                    <a:pt x="224789" y="786130"/>
                  </a:lnTo>
                  <a:lnTo>
                    <a:pt x="224789" y="739140"/>
                  </a:lnTo>
                  <a:close/>
                </a:path>
                <a:path w="224789" h="796290">
                  <a:moveTo>
                    <a:pt x="224789" y="245110"/>
                  </a:moveTo>
                  <a:lnTo>
                    <a:pt x="116839" y="245110"/>
                  </a:lnTo>
                  <a:lnTo>
                    <a:pt x="119379" y="246380"/>
                  </a:lnTo>
                  <a:lnTo>
                    <a:pt x="119379" y="247650"/>
                  </a:lnTo>
                  <a:lnTo>
                    <a:pt x="120650" y="247650"/>
                  </a:lnTo>
                  <a:lnTo>
                    <a:pt x="120650" y="250190"/>
                  </a:lnTo>
                  <a:lnTo>
                    <a:pt x="121919" y="250190"/>
                  </a:lnTo>
                  <a:lnTo>
                    <a:pt x="123189" y="252730"/>
                  </a:lnTo>
                  <a:lnTo>
                    <a:pt x="123189" y="256540"/>
                  </a:lnTo>
                  <a:lnTo>
                    <a:pt x="124459" y="257810"/>
                  </a:lnTo>
                  <a:lnTo>
                    <a:pt x="124459" y="259080"/>
                  </a:lnTo>
                  <a:lnTo>
                    <a:pt x="125729" y="262890"/>
                  </a:lnTo>
                  <a:lnTo>
                    <a:pt x="125729" y="274320"/>
                  </a:lnTo>
                  <a:lnTo>
                    <a:pt x="127000" y="280670"/>
                  </a:lnTo>
                  <a:lnTo>
                    <a:pt x="127000" y="626110"/>
                  </a:lnTo>
                  <a:lnTo>
                    <a:pt x="125729" y="643890"/>
                  </a:lnTo>
                  <a:lnTo>
                    <a:pt x="125729" y="660400"/>
                  </a:lnTo>
                  <a:lnTo>
                    <a:pt x="124459" y="665480"/>
                  </a:lnTo>
                  <a:lnTo>
                    <a:pt x="124459" y="668020"/>
                  </a:lnTo>
                  <a:lnTo>
                    <a:pt x="123189" y="669290"/>
                  </a:lnTo>
                  <a:lnTo>
                    <a:pt x="123189" y="673100"/>
                  </a:lnTo>
                  <a:lnTo>
                    <a:pt x="121919" y="674370"/>
                  </a:lnTo>
                  <a:lnTo>
                    <a:pt x="121919" y="675640"/>
                  </a:lnTo>
                  <a:lnTo>
                    <a:pt x="120650" y="676910"/>
                  </a:lnTo>
                  <a:lnTo>
                    <a:pt x="120650" y="678180"/>
                  </a:lnTo>
                  <a:lnTo>
                    <a:pt x="119379" y="679450"/>
                  </a:lnTo>
                  <a:lnTo>
                    <a:pt x="119379" y="680720"/>
                  </a:lnTo>
                  <a:lnTo>
                    <a:pt x="116839" y="681990"/>
                  </a:lnTo>
                  <a:lnTo>
                    <a:pt x="224789" y="681990"/>
                  </a:lnTo>
                  <a:lnTo>
                    <a:pt x="224789" y="245110"/>
                  </a:lnTo>
                  <a:close/>
                </a:path>
                <a:path w="224789" h="796290">
                  <a:moveTo>
                    <a:pt x="224789" y="0"/>
                  </a:moveTo>
                  <a:lnTo>
                    <a:pt x="127000" y="0"/>
                  </a:lnTo>
                  <a:lnTo>
                    <a:pt x="127000" y="182880"/>
                  </a:lnTo>
                  <a:lnTo>
                    <a:pt x="224789" y="182880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647690" y="180339"/>
              <a:ext cx="223520" cy="798830"/>
            </a:xfrm>
            <a:custGeom>
              <a:avLst/>
              <a:gdLst/>
              <a:ahLst/>
              <a:cxnLst/>
              <a:rect l="l" t="t" r="r" b="b"/>
              <a:pathLst>
                <a:path w="223520" h="798830">
                  <a:moveTo>
                    <a:pt x="223520" y="0"/>
                  </a:moveTo>
                  <a:lnTo>
                    <a:pt x="223520" y="787399"/>
                  </a:lnTo>
                  <a:lnTo>
                    <a:pt x="125730" y="787399"/>
                  </a:lnTo>
                  <a:lnTo>
                    <a:pt x="125730" y="740409"/>
                  </a:lnTo>
                  <a:lnTo>
                    <a:pt x="123189" y="748029"/>
                  </a:lnTo>
                  <a:lnTo>
                    <a:pt x="119380" y="754379"/>
                  </a:lnTo>
                  <a:lnTo>
                    <a:pt x="115570" y="759459"/>
                  </a:lnTo>
                  <a:lnTo>
                    <a:pt x="111760" y="765809"/>
                  </a:lnTo>
                  <a:lnTo>
                    <a:pt x="107950" y="770889"/>
                  </a:lnTo>
                  <a:lnTo>
                    <a:pt x="104139" y="775969"/>
                  </a:lnTo>
                  <a:lnTo>
                    <a:pt x="100330" y="781049"/>
                  </a:lnTo>
                  <a:lnTo>
                    <a:pt x="96520" y="783589"/>
                  </a:lnTo>
                  <a:lnTo>
                    <a:pt x="92710" y="787399"/>
                  </a:lnTo>
                  <a:lnTo>
                    <a:pt x="88900" y="791209"/>
                  </a:lnTo>
                  <a:lnTo>
                    <a:pt x="85089" y="792479"/>
                  </a:lnTo>
                  <a:lnTo>
                    <a:pt x="81280" y="795019"/>
                  </a:lnTo>
                  <a:lnTo>
                    <a:pt x="77470" y="796289"/>
                  </a:lnTo>
                  <a:lnTo>
                    <a:pt x="73660" y="797559"/>
                  </a:lnTo>
                  <a:lnTo>
                    <a:pt x="68580" y="798829"/>
                  </a:lnTo>
                  <a:lnTo>
                    <a:pt x="64770" y="798829"/>
                  </a:lnTo>
                  <a:lnTo>
                    <a:pt x="59689" y="797559"/>
                  </a:lnTo>
                  <a:lnTo>
                    <a:pt x="54610" y="797559"/>
                  </a:lnTo>
                  <a:lnTo>
                    <a:pt x="48260" y="795019"/>
                  </a:lnTo>
                  <a:lnTo>
                    <a:pt x="43180" y="792479"/>
                  </a:lnTo>
                  <a:lnTo>
                    <a:pt x="39370" y="788669"/>
                  </a:lnTo>
                  <a:lnTo>
                    <a:pt x="34289" y="784859"/>
                  </a:lnTo>
                  <a:lnTo>
                    <a:pt x="15239" y="755649"/>
                  </a:lnTo>
                  <a:lnTo>
                    <a:pt x="11430" y="749299"/>
                  </a:lnTo>
                  <a:lnTo>
                    <a:pt x="8889" y="741679"/>
                  </a:lnTo>
                  <a:lnTo>
                    <a:pt x="7620" y="734059"/>
                  </a:lnTo>
                  <a:lnTo>
                    <a:pt x="6350" y="727709"/>
                  </a:lnTo>
                  <a:lnTo>
                    <a:pt x="3810" y="718819"/>
                  </a:lnTo>
                  <a:lnTo>
                    <a:pt x="3810" y="711199"/>
                  </a:lnTo>
                  <a:lnTo>
                    <a:pt x="2539" y="701039"/>
                  </a:lnTo>
                  <a:lnTo>
                    <a:pt x="1270" y="689609"/>
                  </a:lnTo>
                  <a:lnTo>
                    <a:pt x="1270" y="676909"/>
                  </a:lnTo>
                  <a:lnTo>
                    <a:pt x="0" y="648969"/>
                  </a:lnTo>
                  <a:lnTo>
                    <a:pt x="0" y="615949"/>
                  </a:lnTo>
                  <a:lnTo>
                    <a:pt x="0" y="313689"/>
                  </a:lnTo>
                  <a:lnTo>
                    <a:pt x="0" y="280669"/>
                  </a:lnTo>
                  <a:lnTo>
                    <a:pt x="1270" y="251459"/>
                  </a:lnTo>
                  <a:lnTo>
                    <a:pt x="1270" y="238759"/>
                  </a:lnTo>
                  <a:lnTo>
                    <a:pt x="2539" y="227329"/>
                  </a:lnTo>
                  <a:lnTo>
                    <a:pt x="3810" y="217169"/>
                  </a:lnTo>
                  <a:lnTo>
                    <a:pt x="3810" y="208279"/>
                  </a:lnTo>
                  <a:lnTo>
                    <a:pt x="6350" y="200659"/>
                  </a:lnTo>
                  <a:lnTo>
                    <a:pt x="7620" y="193039"/>
                  </a:lnTo>
                  <a:lnTo>
                    <a:pt x="10160" y="186689"/>
                  </a:lnTo>
                  <a:lnTo>
                    <a:pt x="30480" y="148589"/>
                  </a:lnTo>
                  <a:lnTo>
                    <a:pt x="34289" y="143509"/>
                  </a:lnTo>
                  <a:lnTo>
                    <a:pt x="39370" y="139700"/>
                  </a:lnTo>
                  <a:lnTo>
                    <a:pt x="44450" y="135889"/>
                  </a:lnTo>
                  <a:lnTo>
                    <a:pt x="49530" y="133350"/>
                  </a:lnTo>
                  <a:lnTo>
                    <a:pt x="54610" y="132079"/>
                  </a:lnTo>
                  <a:lnTo>
                    <a:pt x="59689" y="130809"/>
                  </a:lnTo>
                  <a:lnTo>
                    <a:pt x="66039" y="130809"/>
                  </a:lnTo>
                  <a:lnTo>
                    <a:pt x="69850" y="130809"/>
                  </a:lnTo>
                  <a:lnTo>
                    <a:pt x="74930" y="130809"/>
                  </a:lnTo>
                  <a:lnTo>
                    <a:pt x="78739" y="133350"/>
                  </a:lnTo>
                  <a:lnTo>
                    <a:pt x="82550" y="134619"/>
                  </a:lnTo>
                  <a:lnTo>
                    <a:pt x="87630" y="135889"/>
                  </a:lnTo>
                  <a:lnTo>
                    <a:pt x="91439" y="138429"/>
                  </a:lnTo>
                  <a:lnTo>
                    <a:pt x="109220" y="154939"/>
                  </a:lnTo>
                  <a:lnTo>
                    <a:pt x="113030" y="160019"/>
                  </a:lnTo>
                  <a:lnTo>
                    <a:pt x="116839" y="165100"/>
                  </a:lnTo>
                  <a:lnTo>
                    <a:pt x="119380" y="170179"/>
                  </a:lnTo>
                  <a:lnTo>
                    <a:pt x="123189" y="176529"/>
                  </a:lnTo>
                  <a:lnTo>
                    <a:pt x="125730" y="182879"/>
                  </a:lnTo>
                  <a:lnTo>
                    <a:pt x="125730" y="0"/>
                  </a:lnTo>
                  <a:lnTo>
                    <a:pt x="223520" y="0"/>
                  </a:lnTo>
                  <a:close/>
                </a:path>
                <a:path w="223520" h="798830">
                  <a:moveTo>
                    <a:pt x="125730" y="304799"/>
                  </a:moveTo>
                  <a:lnTo>
                    <a:pt x="125730" y="288289"/>
                  </a:lnTo>
                  <a:lnTo>
                    <a:pt x="125730" y="281939"/>
                  </a:lnTo>
                  <a:lnTo>
                    <a:pt x="125730" y="275589"/>
                  </a:lnTo>
                  <a:lnTo>
                    <a:pt x="124460" y="269239"/>
                  </a:lnTo>
                  <a:lnTo>
                    <a:pt x="124460" y="264159"/>
                  </a:lnTo>
                  <a:lnTo>
                    <a:pt x="124460" y="260349"/>
                  </a:lnTo>
                  <a:lnTo>
                    <a:pt x="123189" y="257809"/>
                  </a:lnTo>
                  <a:lnTo>
                    <a:pt x="123189" y="256539"/>
                  </a:lnTo>
                  <a:lnTo>
                    <a:pt x="123189" y="255269"/>
                  </a:lnTo>
                  <a:lnTo>
                    <a:pt x="121920" y="253999"/>
                  </a:lnTo>
                  <a:lnTo>
                    <a:pt x="121920" y="252729"/>
                  </a:lnTo>
                  <a:lnTo>
                    <a:pt x="121920" y="251459"/>
                  </a:lnTo>
                  <a:lnTo>
                    <a:pt x="120650" y="250189"/>
                  </a:lnTo>
                  <a:lnTo>
                    <a:pt x="119380" y="248919"/>
                  </a:lnTo>
                  <a:lnTo>
                    <a:pt x="119380" y="247649"/>
                  </a:lnTo>
                  <a:lnTo>
                    <a:pt x="118110" y="247649"/>
                  </a:lnTo>
                  <a:lnTo>
                    <a:pt x="116839" y="246379"/>
                  </a:lnTo>
                  <a:lnTo>
                    <a:pt x="115570" y="246379"/>
                  </a:lnTo>
                  <a:lnTo>
                    <a:pt x="114300" y="246379"/>
                  </a:lnTo>
                  <a:lnTo>
                    <a:pt x="113030" y="245109"/>
                  </a:lnTo>
                  <a:lnTo>
                    <a:pt x="111760" y="245109"/>
                  </a:lnTo>
                  <a:lnTo>
                    <a:pt x="109220" y="245109"/>
                  </a:lnTo>
                  <a:lnTo>
                    <a:pt x="106680" y="246379"/>
                  </a:lnTo>
                  <a:lnTo>
                    <a:pt x="105410" y="246379"/>
                  </a:lnTo>
                  <a:lnTo>
                    <a:pt x="104139" y="247649"/>
                  </a:lnTo>
                  <a:lnTo>
                    <a:pt x="102870" y="248919"/>
                  </a:lnTo>
                  <a:lnTo>
                    <a:pt x="101600" y="250189"/>
                  </a:lnTo>
                  <a:lnTo>
                    <a:pt x="101600" y="251459"/>
                  </a:lnTo>
                  <a:lnTo>
                    <a:pt x="100330" y="252729"/>
                  </a:lnTo>
                  <a:lnTo>
                    <a:pt x="100330" y="253999"/>
                  </a:lnTo>
                  <a:lnTo>
                    <a:pt x="100330" y="256539"/>
                  </a:lnTo>
                  <a:lnTo>
                    <a:pt x="99060" y="257809"/>
                  </a:lnTo>
                  <a:lnTo>
                    <a:pt x="99060" y="259079"/>
                  </a:lnTo>
                  <a:lnTo>
                    <a:pt x="99060" y="261619"/>
                  </a:lnTo>
                  <a:lnTo>
                    <a:pt x="97789" y="262889"/>
                  </a:lnTo>
                  <a:lnTo>
                    <a:pt x="97789" y="267969"/>
                  </a:lnTo>
                  <a:lnTo>
                    <a:pt x="97789" y="273049"/>
                  </a:lnTo>
                  <a:lnTo>
                    <a:pt x="96520" y="280669"/>
                  </a:lnTo>
                  <a:lnTo>
                    <a:pt x="96520" y="645159"/>
                  </a:lnTo>
                  <a:lnTo>
                    <a:pt x="97789" y="652779"/>
                  </a:lnTo>
                  <a:lnTo>
                    <a:pt x="97789" y="659129"/>
                  </a:lnTo>
                  <a:lnTo>
                    <a:pt x="97789" y="664209"/>
                  </a:lnTo>
                  <a:lnTo>
                    <a:pt x="99060" y="668019"/>
                  </a:lnTo>
                  <a:lnTo>
                    <a:pt x="99060" y="670559"/>
                  </a:lnTo>
                  <a:lnTo>
                    <a:pt x="99060" y="671829"/>
                  </a:lnTo>
                  <a:lnTo>
                    <a:pt x="100330" y="673099"/>
                  </a:lnTo>
                  <a:lnTo>
                    <a:pt x="100330" y="674369"/>
                  </a:lnTo>
                  <a:lnTo>
                    <a:pt x="100330" y="675639"/>
                  </a:lnTo>
                  <a:lnTo>
                    <a:pt x="101600" y="676909"/>
                  </a:lnTo>
                  <a:lnTo>
                    <a:pt x="101600" y="678179"/>
                  </a:lnTo>
                  <a:lnTo>
                    <a:pt x="101600" y="679449"/>
                  </a:lnTo>
                  <a:lnTo>
                    <a:pt x="102870" y="679449"/>
                  </a:lnTo>
                  <a:lnTo>
                    <a:pt x="104139" y="681989"/>
                  </a:lnTo>
                  <a:lnTo>
                    <a:pt x="105410" y="683259"/>
                  </a:lnTo>
                  <a:lnTo>
                    <a:pt x="106680" y="683259"/>
                  </a:lnTo>
                  <a:lnTo>
                    <a:pt x="107950" y="683259"/>
                  </a:lnTo>
                  <a:lnTo>
                    <a:pt x="109220" y="684529"/>
                  </a:lnTo>
                  <a:lnTo>
                    <a:pt x="110489" y="684529"/>
                  </a:lnTo>
                  <a:lnTo>
                    <a:pt x="113030" y="684529"/>
                  </a:lnTo>
                  <a:lnTo>
                    <a:pt x="114300" y="683259"/>
                  </a:lnTo>
                  <a:lnTo>
                    <a:pt x="115570" y="683259"/>
                  </a:lnTo>
                  <a:lnTo>
                    <a:pt x="116839" y="681989"/>
                  </a:lnTo>
                  <a:lnTo>
                    <a:pt x="118110" y="681989"/>
                  </a:lnTo>
                  <a:lnTo>
                    <a:pt x="118110" y="680719"/>
                  </a:lnTo>
                  <a:lnTo>
                    <a:pt x="119380" y="679449"/>
                  </a:lnTo>
                  <a:lnTo>
                    <a:pt x="120650" y="676909"/>
                  </a:lnTo>
                  <a:lnTo>
                    <a:pt x="121920" y="675639"/>
                  </a:lnTo>
                  <a:lnTo>
                    <a:pt x="121920" y="674369"/>
                  </a:lnTo>
                  <a:lnTo>
                    <a:pt x="123189" y="671829"/>
                  </a:lnTo>
                  <a:lnTo>
                    <a:pt x="123189" y="670559"/>
                  </a:lnTo>
                  <a:lnTo>
                    <a:pt x="123189" y="668019"/>
                  </a:lnTo>
                  <a:lnTo>
                    <a:pt x="124460" y="665479"/>
                  </a:lnTo>
                  <a:lnTo>
                    <a:pt x="124460" y="660399"/>
                  </a:lnTo>
                  <a:lnTo>
                    <a:pt x="124460" y="654049"/>
                  </a:lnTo>
                  <a:lnTo>
                    <a:pt x="125730" y="646429"/>
                  </a:lnTo>
                  <a:lnTo>
                    <a:pt x="125730" y="627379"/>
                  </a:lnTo>
                  <a:lnTo>
                    <a:pt x="125730" y="603249"/>
                  </a:lnTo>
                  <a:lnTo>
                    <a:pt x="125730" y="30479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991859" y="181609"/>
              <a:ext cx="224790" cy="786130"/>
            </a:xfrm>
            <a:custGeom>
              <a:avLst/>
              <a:gdLst/>
              <a:ahLst/>
              <a:cxnLst/>
              <a:rect l="l" t="t" r="r" b="b"/>
              <a:pathLst>
                <a:path w="224789" h="786130">
                  <a:moveTo>
                    <a:pt x="97789" y="0"/>
                  </a:moveTo>
                  <a:lnTo>
                    <a:pt x="0" y="0"/>
                  </a:lnTo>
                  <a:lnTo>
                    <a:pt x="0" y="785235"/>
                  </a:lnTo>
                  <a:lnTo>
                    <a:pt x="896" y="786130"/>
                  </a:lnTo>
                  <a:lnTo>
                    <a:pt x="97789" y="786130"/>
                  </a:lnTo>
                  <a:lnTo>
                    <a:pt x="97789" y="285750"/>
                  </a:lnTo>
                  <a:lnTo>
                    <a:pt x="99060" y="275590"/>
                  </a:lnTo>
                  <a:lnTo>
                    <a:pt x="99060" y="270510"/>
                  </a:lnTo>
                  <a:lnTo>
                    <a:pt x="100329" y="262890"/>
                  </a:lnTo>
                  <a:lnTo>
                    <a:pt x="100329" y="257810"/>
                  </a:lnTo>
                  <a:lnTo>
                    <a:pt x="101600" y="256540"/>
                  </a:lnTo>
                  <a:lnTo>
                    <a:pt x="101600" y="254000"/>
                  </a:lnTo>
                  <a:lnTo>
                    <a:pt x="104139" y="252730"/>
                  </a:lnTo>
                  <a:lnTo>
                    <a:pt x="104139" y="250190"/>
                  </a:lnTo>
                  <a:lnTo>
                    <a:pt x="105410" y="247650"/>
                  </a:lnTo>
                  <a:lnTo>
                    <a:pt x="106679" y="246380"/>
                  </a:lnTo>
                  <a:lnTo>
                    <a:pt x="107950" y="246380"/>
                  </a:lnTo>
                  <a:lnTo>
                    <a:pt x="107950" y="245110"/>
                  </a:lnTo>
                  <a:lnTo>
                    <a:pt x="223519" y="245110"/>
                  </a:lnTo>
                  <a:lnTo>
                    <a:pt x="223519" y="237490"/>
                  </a:lnTo>
                  <a:lnTo>
                    <a:pt x="222250" y="224790"/>
                  </a:lnTo>
                  <a:lnTo>
                    <a:pt x="220979" y="217170"/>
                  </a:lnTo>
                  <a:lnTo>
                    <a:pt x="220979" y="212090"/>
                  </a:lnTo>
                  <a:lnTo>
                    <a:pt x="219710" y="208280"/>
                  </a:lnTo>
                  <a:lnTo>
                    <a:pt x="219710" y="204470"/>
                  </a:lnTo>
                  <a:lnTo>
                    <a:pt x="218439" y="199390"/>
                  </a:lnTo>
                  <a:lnTo>
                    <a:pt x="218439" y="196850"/>
                  </a:lnTo>
                  <a:lnTo>
                    <a:pt x="215900" y="191770"/>
                  </a:lnTo>
                  <a:lnTo>
                    <a:pt x="213360" y="185420"/>
                  </a:lnTo>
                  <a:lnTo>
                    <a:pt x="210819" y="177800"/>
                  </a:lnTo>
                  <a:lnTo>
                    <a:pt x="210184" y="176530"/>
                  </a:lnTo>
                  <a:lnTo>
                    <a:pt x="97789" y="176530"/>
                  </a:lnTo>
                  <a:lnTo>
                    <a:pt x="97789" y="0"/>
                  </a:lnTo>
                  <a:close/>
                </a:path>
                <a:path w="224789" h="786130">
                  <a:moveTo>
                    <a:pt x="223519" y="245110"/>
                  </a:moveTo>
                  <a:lnTo>
                    <a:pt x="116839" y="245110"/>
                  </a:lnTo>
                  <a:lnTo>
                    <a:pt x="118110" y="246380"/>
                  </a:lnTo>
                  <a:lnTo>
                    <a:pt x="119379" y="246380"/>
                  </a:lnTo>
                  <a:lnTo>
                    <a:pt x="119379" y="247650"/>
                  </a:lnTo>
                  <a:lnTo>
                    <a:pt x="121919" y="250190"/>
                  </a:lnTo>
                  <a:lnTo>
                    <a:pt x="121919" y="252730"/>
                  </a:lnTo>
                  <a:lnTo>
                    <a:pt x="123189" y="254000"/>
                  </a:lnTo>
                  <a:lnTo>
                    <a:pt x="123189" y="255270"/>
                  </a:lnTo>
                  <a:lnTo>
                    <a:pt x="124460" y="256540"/>
                  </a:lnTo>
                  <a:lnTo>
                    <a:pt x="124460" y="260350"/>
                  </a:lnTo>
                  <a:lnTo>
                    <a:pt x="125729" y="262890"/>
                  </a:lnTo>
                  <a:lnTo>
                    <a:pt x="125729" y="270510"/>
                  </a:lnTo>
                  <a:lnTo>
                    <a:pt x="127000" y="278130"/>
                  </a:lnTo>
                  <a:lnTo>
                    <a:pt x="127000" y="307340"/>
                  </a:lnTo>
                  <a:lnTo>
                    <a:pt x="129539" y="332740"/>
                  </a:lnTo>
                  <a:lnTo>
                    <a:pt x="129539" y="786130"/>
                  </a:lnTo>
                  <a:lnTo>
                    <a:pt x="224789" y="786130"/>
                  </a:lnTo>
                  <a:lnTo>
                    <a:pt x="224789" y="299720"/>
                  </a:lnTo>
                  <a:lnTo>
                    <a:pt x="223519" y="265430"/>
                  </a:lnTo>
                  <a:lnTo>
                    <a:pt x="223519" y="245110"/>
                  </a:lnTo>
                  <a:close/>
                </a:path>
                <a:path w="224789" h="786130">
                  <a:moveTo>
                    <a:pt x="156210" y="129540"/>
                  </a:moveTo>
                  <a:lnTo>
                    <a:pt x="151129" y="129540"/>
                  </a:lnTo>
                  <a:lnTo>
                    <a:pt x="132079" y="135890"/>
                  </a:lnTo>
                  <a:lnTo>
                    <a:pt x="129539" y="138430"/>
                  </a:lnTo>
                  <a:lnTo>
                    <a:pt x="124460" y="142240"/>
                  </a:lnTo>
                  <a:lnTo>
                    <a:pt x="120650" y="144780"/>
                  </a:lnTo>
                  <a:lnTo>
                    <a:pt x="116839" y="148590"/>
                  </a:lnTo>
                  <a:lnTo>
                    <a:pt x="114300" y="152400"/>
                  </a:lnTo>
                  <a:lnTo>
                    <a:pt x="110489" y="156210"/>
                  </a:lnTo>
                  <a:lnTo>
                    <a:pt x="106679" y="161290"/>
                  </a:lnTo>
                  <a:lnTo>
                    <a:pt x="104139" y="165100"/>
                  </a:lnTo>
                  <a:lnTo>
                    <a:pt x="100329" y="170180"/>
                  </a:lnTo>
                  <a:lnTo>
                    <a:pt x="97789" y="176530"/>
                  </a:lnTo>
                  <a:lnTo>
                    <a:pt x="210184" y="176530"/>
                  </a:lnTo>
                  <a:lnTo>
                    <a:pt x="207010" y="170180"/>
                  </a:lnTo>
                  <a:lnTo>
                    <a:pt x="203200" y="161290"/>
                  </a:lnTo>
                  <a:lnTo>
                    <a:pt x="199389" y="156210"/>
                  </a:lnTo>
                  <a:lnTo>
                    <a:pt x="194310" y="151130"/>
                  </a:lnTo>
                  <a:lnTo>
                    <a:pt x="189229" y="144780"/>
                  </a:lnTo>
                  <a:lnTo>
                    <a:pt x="180339" y="135890"/>
                  </a:lnTo>
                  <a:lnTo>
                    <a:pt x="173989" y="133350"/>
                  </a:lnTo>
                  <a:lnTo>
                    <a:pt x="161289" y="130810"/>
                  </a:lnTo>
                  <a:lnTo>
                    <a:pt x="156210" y="12954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993129" y="180339"/>
              <a:ext cx="224790" cy="787400"/>
            </a:xfrm>
            <a:custGeom>
              <a:avLst/>
              <a:gdLst/>
              <a:ahLst/>
              <a:cxnLst/>
              <a:rect l="l" t="t" r="r" b="b"/>
              <a:pathLst>
                <a:path w="224789" h="787400">
                  <a:moveTo>
                    <a:pt x="96520" y="0"/>
                  </a:moveTo>
                  <a:lnTo>
                    <a:pt x="96520" y="177799"/>
                  </a:lnTo>
                  <a:lnTo>
                    <a:pt x="100330" y="171450"/>
                  </a:lnTo>
                  <a:lnTo>
                    <a:pt x="102870" y="166369"/>
                  </a:lnTo>
                  <a:lnTo>
                    <a:pt x="106680" y="161289"/>
                  </a:lnTo>
                  <a:lnTo>
                    <a:pt x="110490" y="157479"/>
                  </a:lnTo>
                  <a:lnTo>
                    <a:pt x="113030" y="152400"/>
                  </a:lnTo>
                  <a:lnTo>
                    <a:pt x="116840" y="148589"/>
                  </a:lnTo>
                  <a:lnTo>
                    <a:pt x="120650" y="146050"/>
                  </a:lnTo>
                  <a:lnTo>
                    <a:pt x="124460" y="142239"/>
                  </a:lnTo>
                  <a:lnTo>
                    <a:pt x="127000" y="139700"/>
                  </a:lnTo>
                  <a:lnTo>
                    <a:pt x="130810" y="137159"/>
                  </a:lnTo>
                  <a:lnTo>
                    <a:pt x="134620" y="134619"/>
                  </a:lnTo>
                  <a:lnTo>
                    <a:pt x="138430" y="133350"/>
                  </a:lnTo>
                  <a:lnTo>
                    <a:pt x="142240" y="132079"/>
                  </a:lnTo>
                  <a:lnTo>
                    <a:pt x="146050" y="130809"/>
                  </a:lnTo>
                  <a:lnTo>
                    <a:pt x="151130" y="130809"/>
                  </a:lnTo>
                  <a:lnTo>
                    <a:pt x="154940" y="130809"/>
                  </a:lnTo>
                  <a:lnTo>
                    <a:pt x="161290" y="130809"/>
                  </a:lnTo>
                  <a:lnTo>
                    <a:pt x="167640" y="132079"/>
                  </a:lnTo>
                  <a:lnTo>
                    <a:pt x="193040" y="151129"/>
                  </a:lnTo>
                  <a:lnTo>
                    <a:pt x="198120" y="157479"/>
                  </a:lnTo>
                  <a:lnTo>
                    <a:pt x="201930" y="163829"/>
                  </a:lnTo>
                  <a:lnTo>
                    <a:pt x="205740" y="170179"/>
                  </a:lnTo>
                  <a:lnTo>
                    <a:pt x="209550" y="177799"/>
                  </a:lnTo>
                  <a:lnTo>
                    <a:pt x="212090" y="185419"/>
                  </a:lnTo>
                  <a:lnTo>
                    <a:pt x="214630" y="193039"/>
                  </a:lnTo>
                  <a:lnTo>
                    <a:pt x="215900" y="196849"/>
                  </a:lnTo>
                  <a:lnTo>
                    <a:pt x="217170" y="200659"/>
                  </a:lnTo>
                  <a:lnTo>
                    <a:pt x="218440" y="204469"/>
                  </a:lnTo>
                  <a:lnTo>
                    <a:pt x="219710" y="209549"/>
                  </a:lnTo>
                  <a:lnTo>
                    <a:pt x="219710" y="213359"/>
                  </a:lnTo>
                  <a:lnTo>
                    <a:pt x="220980" y="217169"/>
                  </a:lnTo>
                  <a:lnTo>
                    <a:pt x="220980" y="227329"/>
                  </a:lnTo>
                  <a:lnTo>
                    <a:pt x="222250" y="237489"/>
                  </a:lnTo>
                  <a:lnTo>
                    <a:pt x="223520" y="265429"/>
                  </a:lnTo>
                  <a:lnTo>
                    <a:pt x="223520" y="300989"/>
                  </a:lnTo>
                  <a:lnTo>
                    <a:pt x="224790" y="342899"/>
                  </a:lnTo>
                  <a:lnTo>
                    <a:pt x="224790" y="787399"/>
                  </a:lnTo>
                  <a:lnTo>
                    <a:pt x="127000" y="787399"/>
                  </a:lnTo>
                  <a:lnTo>
                    <a:pt x="127000" y="334009"/>
                  </a:lnTo>
                  <a:lnTo>
                    <a:pt x="127000" y="307339"/>
                  </a:lnTo>
                  <a:lnTo>
                    <a:pt x="127000" y="287019"/>
                  </a:lnTo>
                  <a:lnTo>
                    <a:pt x="125730" y="278129"/>
                  </a:lnTo>
                  <a:lnTo>
                    <a:pt x="125730" y="271779"/>
                  </a:lnTo>
                  <a:lnTo>
                    <a:pt x="124460" y="265429"/>
                  </a:lnTo>
                  <a:lnTo>
                    <a:pt x="124460" y="262889"/>
                  </a:lnTo>
                  <a:lnTo>
                    <a:pt x="124460" y="261619"/>
                  </a:lnTo>
                  <a:lnTo>
                    <a:pt x="124460" y="259079"/>
                  </a:lnTo>
                  <a:lnTo>
                    <a:pt x="123190" y="257809"/>
                  </a:lnTo>
                  <a:lnTo>
                    <a:pt x="123190" y="256539"/>
                  </a:lnTo>
                  <a:lnTo>
                    <a:pt x="121920" y="253999"/>
                  </a:lnTo>
                  <a:lnTo>
                    <a:pt x="121920" y="252729"/>
                  </a:lnTo>
                  <a:lnTo>
                    <a:pt x="121920" y="251459"/>
                  </a:lnTo>
                  <a:lnTo>
                    <a:pt x="120650" y="250189"/>
                  </a:lnTo>
                  <a:lnTo>
                    <a:pt x="120650" y="248919"/>
                  </a:lnTo>
                  <a:lnTo>
                    <a:pt x="119380" y="247649"/>
                  </a:lnTo>
                  <a:lnTo>
                    <a:pt x="118110" y="247649"/>
                  </a:lnTo>
                  <a:lnTo>
                    <a:pt x="116840" y="246379"/>
                  </a:lnTo>
                  <a:lnTo>
                    <a:pt x="115570" y="246379"/>
                  </a:lnTo>
                  <a:lnTo>
                    <a:pt x="114300" y="245109"/>
                  </a:lnTo>
                  <a:lnTo>
                    <a:pt x="113030" y="245109"/>
                  </a:lnTo>
                  <a:lnTo>
                    <a:pt x="111760" y="245109"/>
                  </a:lnTo>
                  <a:lnTo>
                    <a:pt x="110490" y="245109"/>
                  </a:lnTo>
                  <a:lnTo>
                    <a:pt x="109220" y="246379"/>
                  </a:lnTo>
                  <a:lnTo>
                    <a:pt x="107950" y="246379"/>
                  </a:lnTo>
                  <a:lnTo>
                    <a:pt x="106680" y="246379"/>
                  </a:lnTo>
                  <a:lnTo>
                    <a:pt x="105410" y="247649"/>
                  </a:lnTo>
                  <a:lnTo>
                    <a:pt x="104140" y="248919"/>
                  </a:lnTo>
                  <a:lnTo>
                    <a:pt x="104140" y="250189"/>
                  </a:lnTo>
                  <a:lnTo>
                    <a:pt x="102870" y="251459"/>
                  </a:lnTo>
                  <a:lnTo>
                    <a:pt x="102870" y="252729"/>
                  </a:lnTo>
                  <a:lnTo>
                    <a:pt x="101600" y="253999"/>
                  </a:lnTo>
                  <a:lnTo>
                    <a:pt x="101600" y="255269"/>
                  </a:lnTo>
                  <a:lnTo>
                    <a:pt x="100330" y="257809"/>
                  </a:lnTo>
                  <a:lnTo>
                    <a:pt x="100330" y="259079"/>
                  </a:lnTo>
                  <a:lnTo>
                    <a:pt x="100330" y="261619"/>
                  </a:lnTo>
                  <a:lnTo>
                    <a:pt x="99060" y="262889"/>
                  </a:lnTo>
                  <a:lnTo>
                    <a:pt x="99060" y="265429"/>
                  </a:lnTo>
                  <a:lnTo>
                    <a:pt x="99060" y="271779"/>
                  </a:lnTo>
                  <a:lnTo>
                    <a:pt x="97790" y="278129"/>
                  </a:lnTo>
                  <a:lnTo>
                    <a:pt x="97790" y="285749"/>
                  </a:lnTo>
                  <a:lnTo>
                    <a:pt x="96520" y="304799"/>
                  </a:lnTo>
                  <a:lnTo>
                    <a:pt x="96520" y="326389"/>
                  </a:lnTo>
                  <a:lnTo>
                    <a:pt x="96520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6520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248400" y="311150"/>
              <a:ext cx="220979" cy="666750"/>
            </a:xfrm>
            <a:custGeom>
              <a:avLst/>
              <a:gdLst/>
              <a:ahLst/>
              <a:cxnLst/>
              <a:rect l="l" t="t" r="r" b="b"/>
              <a:pathLst>
                <a:path w="220979" h="666750">
                  <a:moveTo>
                    <a:pt x="115570" y="0"/>
                  </a:moveTo>
                  <a:lnTo>
                    <a:pt x="106679" y="0"/>
                  </a:lnTo>
                  <a:lnTo>
                    <a:pt x="88900" y="2540"/>
                  </a:lnTo>
                  <a:lnTo>
                    <a:pt x="80010" y="5079"/>
                  </a:lnTo>
                  <a:lnTo>
                    <a:pt x="72389" y="8890"/>
                  </a:lnTo>
                  <a:lnTo>
                    <a:pt x="63500" y="12700"/>
                  </a:lnTo>
                  <a:lnTo>
                    <a:pt x="57150" y="17779"/>
                  </a:lnTo>
                  <a:lnTo>
                    <a:pt x="43179" y="31750"/>
                  </a:lnTo>
                  <a:lnTo>
                    <a:pt x="38100" y="39370"/>
                  </a:lnTo>
                  <a:lnTo>
                    <a:pt x="31750" y="48260"/>
                  </a:lnTo>
                  <a:lnTo>
                    <a:pt x="26670" y="57150"/>
                  </a:lnTo>
                  <a:lnTo>
                    <a:pt x="21589" y="67310"/>
                  </a:lnTo>
                  <a:lnTo>
                    <a:pt x="13970" y="87629"/>
                  </a:lnTo>
                  <a:lnTo>
                    <a:pt x="12700" y="99060"/>
                  </a:lnTo>
                  <a:lnTo>
                    <a:pt x="8889" y="111760"/>
                  </a:lnTo>
                  <a:lnTo>
                    <a:pt x="6350" y="124460"/>
                  </a:lnTo>
                  <a:lnTo>
                    <a:pt x="5079" y="139700"/>
                  </a:lnTo>
                  <a:lnTo>
                    <a:pt x="2539" y="156210"/>
                  </a:lnTo>
                  <a:lnTo>
                    <a:pt x="1270" y="171450"/>
                  </a:lnTo>
                  <a:lnTo>
                    <a:pt x="0" y="190500"/>
                  </a:lnTo>
                  <a:lnTo>
                    <a:pt x="0" y="488950"/>
                  </a:lnTo>
                  <a:lnTo>
                    <a:pt x="1385" y="505460"/>
                  </a:lnTo>
                  <a:lnTo>
                    <a:pt x="2539" y="518160"/>
                  </a:lnTo>
                  <a:lnTo>
                    <a:pt x="2539" y="529589"/>
                  </a:lnTo>
                  <a:lnTo>
                    <a:pt x="5079" y="539750"/>
                  </a:lnTo>
                  <a:lnTo>
                    <a:pt x="6350" y="551179"/>
                  </a:lnTo>
                  <a:lnTo>
                    <a:pt x="7620" y="560070"/>
                  </a:lnTo>
                  <a:lnTo>
                    <a:pt x="8889" y="570229"/>
                  </a:lnTo>
                  <a:lnTo>
                    <a:pt x="12700" y="577850"/>
                  </a:lnTo>
                  <a:lnTo>
                    <a:pt x="13970" y="588010"/>
                  </a:lnTo>
                  <a:lnTo>
                    <a:pt x="21589" y="610870"/>
                  </a:lnTo>
                  <a:lnTo>
                    <a:pt x="25400" y="615950"/>
                  </a:lnTo>
                  <a:lnTo>
                    <a:pt x="29210" y="623570"/>
                  </a:lnTo>
                  <a:lnTo>
                    <a:pt x="33020" y="628650"/>
                  </a:lnTo>
                  <a:lnTo>
                    <a:pt x="38100" y="635000"/>
                  </a:lnTo>
                  <a:lnTo>
                    <a:pt x="41910" y="640079"/>
                  </a:lnTo>
                  <a:lnTo>
                    <a:pt x="76200" y="662939"/>
                  </a:lnTo>
                  <a:lnTo>
                    <a:pt x="81279" y="664210"/>
                  </a:lnTo>
                  <a:lnTo>
                    <a:pt x="88900" y="666750"/>
                  </a:lnTo>
                  <a:lnTo>
                    <a:pt x="132079" y="666750"/>
                  </a:lnTo>
                  <a:lnTo>
                    <a:pt x="139700" y="664210"/>
                  </a:lnTo>
                  <a:lnTo>
                    <a:pt x="144779" y="661670"/>
                  </a:lnTo>
                  <a:lnTo>
                    <a:pt x="152400" y="659129"/>
                  </a:lnTo>
                  <a:lnTo>
                    <a:pt x="156210" y="654050"/>
                  </a:lnTo>
                  <a:lnTo>
                    <a:pt x="162560" y="651510"/>
                  </a:lnTo>
                  <a:lnTo>
                    <a:pt x="167639" y="647700"/>
                  </a:lnTo>
                  <a:lnTo>
                    <a:pt x="172720" y="641350"/>
                  </a:lnTo>
                  <a:lnTo>
                    <a:pt x="177800" y="637539"/>
                  </a:lnTo>
                  <a:lnTo>
                    <a:pt x="182879" y="628650"/>
                  </a:lnTo>
                  <a:lnTo>
                    <a:pt x="186689" y="623570"/>
                  </a:lnTo>
                  <a:lnTo>
                    <a:pt x="190500" y="615950"/>
                  </a:lnTo>
                  <a:lnTo>
                    <a:pt x="195579" y="608329"/>
                  </a:lnTo>
                  <a:lnTo>
                    <a:pt x="198120" y="599439"/>
                  </a:lnTo>
                  <a:lnTo>
                    <a:pt x="203200" y="590550"/>
                  </a:lnTo>
                  <a:lnTo>
                    <a:pt x="204470" y="581660"/>
                  </a:lnTo>
                  <a:lnTo>
                    <a:pt x="208279" y="572770"/>
                  </a:lnTo>
                  <a:lnTo>
                    <a:pt x="210820" y="563879"/>
                  </a:lnTo>
                  <a:lnTo>
                    <a:pt x="212089" y="552450"/>
                  </a:lnTo>
                  <a:lnTo>
                    <a:pt x="104139" y="552450"/>
                  </a:lnTo>
                  <a:lnTo>
                    <a:pt x="104139" y="551179"/>
                  </a:lnTo>
                  <a:lnTo>
                    <a:pt x="102870" y="551179"/>
                  </a:lnTo>
                  <a:lnTo>
                    <a:pt x="102870" y="549910"/>
                  </a:lnTo>
                  <a:lnTo>
                    <a:pt x="101600" y="548639"/>
                  </a:lnTo>
                  <a:lnTo>
                    <a:pt x="101600" y="544829"/>
                  </a:lnTo>
                  <a:lnTo>
                    <a:pt x="99060" y="543560"/>
                  </a:lnTo>
                  <a:lnTo>
                    <a:pt x="99060" y="538479"/>
                  </a:lnTo>
                  <a:lnTo>
                    <a:pt x="97789" y="535939"/>
                  </a:lnTo>
                  <a:lnTo>
                    <a:pt x="97789" y="532129"/>
                  </a:lnTo>
                  <a:lnTo>
                    <a:pt x="96520" y="525779"/>
                  </a:lnTo>
                  <a:lnTo>
                    <a:pt x="96520" y="142239"/>
                  </a:lnTo>
                  <a:lnTo>
                    <a:pt x="97789" y="135889"/>
                  </a:lnTo>
                  <a:lnTo>
                    <a:pt x="97789" y="130810"/>
                  </a:lnTo>
                  <a:lnTo>
                    <a:pt x="99060" y="128270"/>
                  </a:lnTo>
                  <a:lnTo>
                    <a:pt x="99060" y="124460"/>
                  </a:lnTo>
                  <a:lnTo>
                    <a:pt x="101600" y="123189"/>
                  </a:lnTo>
                  <a:lnTo>
                    <a:pt x="101600" y="120650"/>
                  </a:lnTo>
                  <a:lnTo>
                    <a:pt x="104139" y="118110"/>
                  </a:lnTo>
                  <a:lnTo>
                    <a:pt x="104139" y="116839"/>
                  </a:lnTo>
                  <a:lnTo>
                    <a:pt x="105410" y="116839"/>
                  </a:lnTo>
                  <a:lnTo>
                    <a:pt x="106679" y="115570"/>
                  </a:lnTo>
                  <a:lnTo>
                    <a:pt x="213722" y="115570"/>
                  </a:lnTo>
                  <a:lnTo>
                    <a:pt x="212089" y="111760"/>
                  </a:lnTo>
                  <a:lnTo>
                    <a:pt x="209550" y="102870"/>
                  </a:lnTo>
                  <a:lnTo>
                    <a:pt x="208279" y="95250"/>
                  </a:lnTo>
                  <a:lnTo>
                    <a:pt x="205739" y="87629"/>
                  </a:lnTo>
                  <a:lnTo>
                    <a:pt x="203200" y="78739"/>
                  </a:lnTo>
                  <a:lnTo>
                    <a:pt x="199389" y="69850"/>
                  </a:lnTo>
                  <a:lnTo>
                    <a:pt x="195579" y="63500"/>
                  </a:lnTo>
                  <a:lnTo>
                    <a:pt x="193039" y="55879"/>
                  </a:lnTo>
                  <a:lnTo>
                    <a:pt x="187960" y="49529"/>
                  </a:lnTo>
                  <a:lnTo>
                    <a:pt x="184150" y="43179"/>
                  </a:lnTo>
                  <a:lnTo>
                    <a:pt x="179070" y="35559"/>
                  </a:lnTo>
                  <a:lnTo>
                    <a:pt x="168910" y="25400"/>
                  </a:lnTo>
                  <a:lnTo>
                    <a:pt x="165100" y="19050"/>
                  </a:lnTo>
                  <a:lnTo>
                    <a:pt x="157479" y="16509"/>
                  </a:lnTo>
                  <a:lnTo>
                    <a:pt x="152400" y="11429"/>
                  </a:lnTo>
                  <a:lnTo>
                    <a:pt x="144779" y="8890"/>
                  </a:lnTo>
                  <a:lnTo>
                    <a:pt x="137160" y="5079"/>
                  </a:lnTo>
                  <a:lnTo>
                    <a:pt x="130810" y="3809"/>
                  </a:lnTo>
                  <a:lnTo>
                    <a:pt x="123189" y="2540"/>
                  </a:lnTo>
                  <a:lnTo>
                    <a:pt x="115570" y="0"/>
                  </a:lnTo>
                  <a:close/>
                </a:path>
                <a:path w="220979" h="666750">
                  <a:moveTo>
                    <a:pt x="213722" y="115570"/>
                  </a:moveTo>
                  <a:lnTo>
                    <a:pt x="114300" y="115570"/>
                  </a:lnTo>
                  <a:lnTo>
                    <a:pt x="115570" y="116839"/>
                  </a:lnTo>
                  <a:lnTo>
                    <a:pt x="116839" y="116839"/>
                  </a:lnTo>
                  <a:lnTo>
                    <a:pt x="119379" y="119379"/>
                  </a:lnTo>
                  <a:lnTo>
                    <a:pt x="119379" y="120650"/>
                  </a:lnTo>
                  <a:lnTo>
                    <a:pt x="120650" y="120650"/>
                  </a:lnTo>
                  <a:lnTo>
                    <a:pt x="120650" y="124460"/>
                  </a:lnTo>
                  <a:lnTo>
                    <a:pt x="121920" y="125729"/>
                  </a:lnTo>
                  <a:lnTo>
                    <a:pt x="121920" y="128270"/>
                  </a:lnTo>
                  <a:lnTo>
                    <a:pt x="123189" y="130810"/>
                  </a:lnTo>
                  <a:lnTo>
                    <a:pt x="123189" y="149860"/>
                  </a:lnTo>
                  <a:lnTo>
                    <a:pt x="124369" y="166370"/>
                  </a:lnTo>
                  <a:lnTo>
                    <a:pt x="124460" y="505460"/>
                  </a:lnTo>
                  <a:lnTo>
                    <a:pt x="123189" y="521970"/>
                  </a:lnTo>
                  <a:lnTo>
                    <a:pt x="123189" y="538479"/>
                  </a:lnTo>
                  <a:lnTo>
                    <a:pt x="121920" y="539750"/>
                  </a:lnTo>
                  <a:lnTo>
                    <a:pt x="121920" y="543560"/>
                  </a:lnTo>
                  <a:lnTo>
                    <a:pt x="120650" y="544829"/>
                  </a:lnTo>
                  <a:lnTo>
                    <a:pt x="120650" y="547370"/>
                  </a:lnTo>
                  <a:lnTo>
                    <a:pt x="118110" y="549910"/>
                  </a:lnTo>
                  <a:lnTo>
                    <a:pt x="118110" y="551179"/>
                  </a:lnTo>
                  <a:lnTo>
                    <a:pt x="116839" y="552450"/>
                  </a:lnTo>
                  <a:lnTo>
                    <a:pt x="212089" y="552450"/>
                  </a:lnTo>
                  <a:lnTo>
                    <a:pt x="215900" y="543560"/>
                  </a:lnTo>
                  <a:lnTo>
                    <a:pt x="215900" y="534670"/>
                  </a:lnTo>
                  <a:lnTo>
                    <a:pt x="217170" y="524510"/>
                  </a:lnTo>
                  <a:lnTo>
                    <a:pt x="218439" y="513079"/>
                  </a:lnTo>
                  <a:lnTo>
                    <a:pt x="219710" y="500379"/>
                  </a:lnTo>
                  <a:lnTo>
                    <a:pt x="220979" y="471170"/>
                  </a:lnTo>
                  <a:lnTo>
                    <a:pt x="220979" y="179070"/>
                  </a:lnTo>
                  <a:lnTo>
                    <a:pt x="219837" y="167639"/>
                  </a:lnTo>
                  <a:lnTo>
                    <a:pt x="219710" y="156210"/>
                  </a:lnTo>
                  <a:lnTo>
                    <a:pt x="218439" y="146050"/>
                  </a:lnTo>
                  <a:lnTo>
                    <a:pt x="215900" y="128270"/>
                  </a:lnTo>
                  <a:lnTo>
                    <a:pt x="215900" y="120650"/>
                  </a:lnTo>
                  <a:lnTo>
                    <a:pt x="213722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6248400" y="311150"/>
              <a:ext cx="222250" cy="668020"/>
            </a:xfrm>
            <a:custGeom>
              <a:avLst/>
              <a:gdLst/>
              <a:ahLst/>
              <a:cxnLst/>
              <a:rect l="l" t="t" r="r" b="b"/>
              <a:pathLst>
                <a:path w="222250" h="668019">
                  <a:moveTo>
                    <a:pt x="222250" y="238760"/>
                  </a:moveTo>
                  <a:lnTo>
                    <a:pt x="222250" y="396239"/>
                  </a:lnTo>
                  <a:lnTo>
                    <a:pt x="222250" y="435610"/>
                  </a:lnTo>
                  <a:lnTo>
                    <a:pt x="220979" y="471170"/>
                  </a:lnTo>
                  <a:lnTo>
                    <a:pt x="219710" y="500379"/>
                  </a:lnTo>
                  <a:lnTo>
                    <a:pt x="218439" y="513079"/>
                  </a:lnTo>
                  <a:lnTo>
                    <a:pt x="218439" y="523239"/>
                  </a:lnTo>
                  <a:lnTo>
                    <a:pt x="217170" y="533400"/>
                  </a:lnTo>
                  <a:lnTo>
                    <a:pt x="214629" y="543560"/>
                  </a:lnTo>
                  <a:lnTo>
                    <a:pt x="213360" y="552450"/>
                  </a:lnTo>
                  <a:lnTo>
                    <a:pt x="210820" y="562610"/>
                  </a:lnTo>
                  <a:lnTo>
                    <a:pt x="208279" y="571500"/>
                  </a:lnTo>
                  <a:lnTo>
                    <a:pt x="205739" y="581660"/>
                  </a:lnTo>
                  <a:lnTo>
                    <a:pt x="203200" y="590550"/>
                  </a:lnTo>
                  <a:lnTo>
                    <a:pt x="199389" y="599439"/>
                  </a:lnTo>
                  <a:lnTo>
                    <a:pt x="195579" y="608329"/>
                  </a:lnTo>
                  <a:lnTo>
                    <a:pt x="191770" y="615950"/>
                  </a:lnTo>
                  <a:lnTo>
                    <a:pt x="186689" y="623570"/>
                  </a:lnTo>
                  <a:lnTo>
                    <a:pt x="182879" y="629920"/>
                  </a:lnTo>
                  <a:lnTo>
                    <a:pt x="177800" y="636270"/>
                  </a:lnTo>
                  <a:lnTo>
                    <a:pt x="172720" y="641350"/>
                  </a:lnTo>
                  <a:lnTo>
                    <a:pt x="167639" y="646429"/>
                  </a:lnTo>
                  <a:lnTo>
                    <a:pt x="162560" y="651510"/>
                  </a:lnTo>
                  <a:lnTo>
                    <a:pt x="157479" y="655320"/>
                  </a:lnTo>
                  <a:lnTo>
                    <a:pt x="151129" y="657860"/>
                  </a:lnTo>
                  <a:lnTo>
                    <a:pt x="144779" y="661670"/>
                  </a:lnTo>
                  <a:lnTo>
                    <a:pt x="139700" y="662939"/>
                  </a:lnTo>
                  <a:lnTo>
                    <a:pt x="132079" y="665479"/>
                  </a:lnTo>
                  <a:lnTo>
                    <a:pt x="125729" y="666750"/>
                  </a:lnTo>
                  <a:lnTo>
                    <a:pt x="119379" y="668020"/>
                  </a:lnTo>
                  <a:lnTo>
                    <a:pt x="111760" y="668020"/>
                  </a:lnTo>
                  <a:lnTo>
                    <a:pt x="96520" y="666750"/>
                  </a:lnTo>
                  <a:lnTo>
                    <a:pt x="88900" y="665479"/>
                  </a:lnTo>
                  <a:lnTo>
                    <a:pt x="82550" y="664210"/>
                  </a:lnTo>
                  <a:lnTo>
                    <a:pt x="74929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7150" y="652779"/>
                  </a:lnTo>
                  <a:lnTo>
                    <a:pt x="52070" y="650239"/>
                  </a:lnTo>
                  <a:lnTo>
                    <a:pt x="46989" y="645160"/>
                  </a:lnTo>
                  <a:lnTo>
                    <a:pt x="41910" y="640079"/>
                  </a:lnTo>
                  <a:lnTo>
                    <a:pt x="38100" y="635000"/>
                  </a:lnTo>
                  <a:lnTo>
                    <a:pt x="33020" y="629920"/>
                  </a:lnTo>
                  <a:lnTo>
                    <a:pt x="29210" y="623570"/>
                  </a:lnTo>
                  <a:lnTo>
                    <a:pt x="26670" y="617220"/>
                  </a:lnTo>
                  <a:lnTo>
                    <a:pt x="22860" y="609600"/>
                  </a:lnTo>
                  <a:lnTo>
                    <a:pt x="20320" y="603250"/>
                  </a:lnTo>
                  <a:lnTo>
                    <a:pt x="16510" y="594360"/>
                  </a:lnTo>
                  <a:lnTo>
                    <a:pt x="13970" y="586739"/>
                  </a:lnTo>
                  <a:lnTo>
                    <a:pt x="11429" y="579120"/>
                  </a:lnTo>
                  <a:lnTo>
                    <a:pt x="10160" y="568960"/>
                  </a:lnTo>
                  <a:lnTo>
                    <a:pt x="7620" y="560070"/>
                  </a:lnTo>
                  <a:lnTo>
                    <a:pt x="6350" y="551179"/>
                  </a:lnTo>
                  <a:lnTo>
                    <a:pt x="5079" y="539750"/>
                  </a:lnTo>
                  <a:lnTo>
                    <a:pt x="3810" y="529589"/>
                  </a:lnTo>
                  <a:lnTo>
                    <a:pt x="2539" y="516889"/>
                  </a:lnTo>
                  <a:lnTo>
                    <a:pt x="2539" y="504189"/>
                  </a:lnTo>
                  <a:lnTo>
                    <a:pt x="1270" y="488950"/>
                  </a:lnTo>
                  <a:lnTo>
                    <a:pt x="0" y="455929"/>
                  </a:lnTo>
                  <a:lnTo>
                    <a:pt x="0" y="416560"/>
                  </a:lnTo>
                  <a:lnTo>
                    <a:pt x="0" y="251460"/>
                  </a:lnTo>
                  <a:lnTo>
                    <a:pt x="0" y="209550"/>
                  </a:lnTo>
                  <a:lnTo>
                    <a:pt x="1270" y="190500"/>
                  </a:lnTo>
                  <a:lnTo>
                    <a:pt x="2539" y="171450"/>
                  </a:lnTo>
                  <a:lnTo>
                    <a:pt x="3810" y="154939"/>
                  </a:lnTo>
                  <a:lnTo>
                    <a:pt x="5079" y="139700"/>
                  </a:lnTo>
                  <a:lnTo>
                    <a:pt x="7620" y="124460"/>
                  </a:lnTo>
                  <a:lnTo>
                    <a:pt x="8889" y="111760"/>
                  </a:lnTo>
                  <a:lnTo>
                    <a:pt x="22860" y="66039"/>
                  </a:lnTo>
                  <a:lnTo>
                    <a:pt x="33020" y="46989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7150" y="17779"/>
                  </a:lnTo>
                  <a:lnTo>
                    <a:pt x="64770" y="11429"/>
                  </a:lnTo>
                  <a:lnTo>
                    <a:pt x="72389" y="7620"/>
                  </a:lnTo>
                  <a:lnTo>
                    <a:pt x="80010" y="3809"/>
                  </a:lnTo>
                  <a:lnTo>
                    <a:pt x="88900" y="2540"/>
                  </a:lnTo>
                  <a:lnTo>
                    <a:pt x="97789" y="0"/>
                  </a:lnTo>
                  <a:lnTo>
                    <a:pt x="107950" y="0"/>
                  </a:lnTo>
                  <a:lnTo>
                    <a:pt x="115570" y="0"/>
                  </a:lnTo>
                  <a:lnTo>
                    <a:pt x="123189" y="1270"/>
                  </a:lnTo>
                  <a:lnTo>
                    <a:pt x="130810" y="2540"/>
                  </a:lnTo>
                  <a:lnTo>
                    <a:pt x="138429" y="5079"/>
                  </a:lnTo>
                  <a:lnTo>
                    <a:pt x="144779" y="7620"/>
                  </a:lnTo>
                  <a:lnTo>
                    <a:pt x="151129" y="10159"/>
                  </a:lnTo>
                  <a:lnTo>
                    <a:pt x="157479" y="15240"/>
                  </a:lnTo>
                  <a:lnTo>
                    <a:pt x="163829" y="20320"/>
                  </a:lnTo>
                  <a:lnTo>
                    <a:pt x="170179" y="24129"/>
                  </a:lnTo>
                  <a:lnTo>
                    <a:pt x="175260" y="29209"/>
                  </a:lnTo>
                  <a:lnTo>
                    <a:pt x="180339" y="35559"/>
                  </a:lnTo>
                  <a:lnTo>
                    <a:pt x="185420" y="41909"/>
                  </a:lnTo>
                  <a:lnTo>
                    <a:pt x="189229" y="48260"/>
                  </a:lnTo>
                  <a:lnTo>
                    <a:pt x="193039" y="55879"/>
                  </a:lnTo>
                  <a:lnTo>
                    <a:pt x="196850" y="62229"/>
                  </a:lnTo>
                  <a:lnTo>
                    <a:pt x="199389" y="69850"/>
                  </a:lnTo>
                  <a:lnTo>
                    <a:pt x="203200" y="78739"/>
                  </a:lnTo>
                  <a:lnTo>
                    <a:pt x="205739" y="86360"/>
                  </a:lnTo>
                  <a:lnTo>
                    <a:pt x="208279" y="93979"/>
                  </a:lnTo>
                  <a:lnTo>
                    <a:pt x="210820" y="102870"/>
                  </a:lnTo>
                  <a:lnTo>
                    <a:pt x="213360" y="111760"/>
                  </a:lnTo>
                  <a:lnTo>
                    <a:pt x="214629" y="119379"/>
                  </a:lnTo>
                  <a:lnTo>
                    <a:pt x="215900" y="127000"/>
                  </a:lnTo>
                  <a:lnTo>
                    <a:pt x="217170" y="135889"/>
                  </a:lnTo>
                  <a:lnTo>
                    <a:pt x="218439" y="144779"/>
                  </a:lnTo>
                  <a:lnTo>
                    <a:pt x="219710" y="154939"/>
                  </a:lnTo>
                  <a:lnTo>
                    <a:pt x="220979" y="166370"/>
                  </a:lnTo>
                  <a:lnTo>
                    <a:pt x="220979" y="179070"/>
                  </a:lnTo>
                  <a:lnTo>
                    <a:pt x="222250" y="205739"/>
                  </a:lnTo>
                  <a:lnTo>
                    <a:pt x="222250" y="238760"/>
                  </a:lnTo>
                  <a:close/>
                </a:path>
                <a:path w="222250" h="668019">
                  <a:moveTo>
                    <a:pt x="124460" y="189229"/>
                  </a:moveTo>
                  <a:lnTo>
                    <a:pt x="124460" y="166370"/>
                  </a:lnTo>
                  <a:lnTo>
                    <a:pt x="124460" y="149860"/>
                  </a:lnTo>
                  <a:lnTo>
                    <a:pt x="124460" y="142239"/>
                  </a:lnTo>
                  <a:lnTo>
                    <a:pt x="123189" y="134620"/>
                  </a:lnTo>
                  <a:lnTo>
                    <a:pt x="123189" y="130810"/>
                  </a:lnTo>
                  <a:lnTo>
                    <a:pt x="123189" y="128270"/>
                  </a:lnTo>
                  <a:lnTo>
                    <a:pt x="121920" y="127000"/>
                  </a:lnTo>
                  <a:lnTo>
                    <a:pt x="121920" y="125729"/>
                  </a:lnTo>
                  <a:lnTo>
                    <a:pt x="121920" y="123189"/>
                  </a:lnTo>
                  <a:lnTo>
                    <a:pt x="121920" y="121920"/>
                  </a:lnTo>
                  <a:lnTo>
                    <a:pt x="120650" y="120650"/>
                  </a:lnTo>
                  <a:lnTo>
                    <a:pt x="119379" y="118110"/>
                  </a:lnTo>
                  <a:lnTo>
                    <a:pt x="118110" y="116839"/>
                  </a:lnTo>
                  <a:lnTo>
                    <a:pt x="116839" y="115570"/>
                  </a:lnTo>
                  <a:lnTo>
                    <a:pt x="115570" y="115570"/>
                  </a:lnTo>
                  <a:lnTo>
                    <a:pt x="114300" y="115570"/>
                  </a:lnTo>
                  <a:lnTo>
                    <a:pt x="113029" y="114300"/>
                  </a:lnTo>
                  <a:lnTo>
                    <a:pt x="111760" y="114300"/>
                  </a:lnTo>
                  <a:lnTo>
                    <a:pt x="109220" y="11430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5410" y="115570"/>
                  </a:lnTo>
                  <a:lnTo>
                    <a:pt x="105410" y="116839"/>
                  </a:lnTo>
                  <a:lnTo>
                    <a:pt x="104139" y="116839"/>
                  </a:lnTo>
                  <a:lnTo>
                    <a:pt x="102870" y="118110"/>
                  </a:lnTo>
                  <a:lnTo>
                    <a:pt x="102870" y="119379"/>
                  </a:lnTo>
                  <a:lnTo>
                    <a:pt x="101600" y="120650"/>
                  </a:lnTo>
                  <a:lnTo>
                    <a:pt x="101600" y="121920"/>
                  </a:lnTo>
                  <a:lnTo>
                    <a:pt x="100329" y="121920"/>
                  </a:lnTo>
                  <a:lnTo>
                    <a:pt x="100329" y="123189"/>
                  </a:lnTo>
                  <a:lnTo>
                    <a:pt x="100329" y="125729"/>
                  </a:lnTo>
                  <a:lnTo>
                    <a:pt x="99060" y="127000"/>
                  </a:lnTo>
                  <a:lnTo>
                    <a:pt x="99060" y="128270"/>
                  </a:lnTo>
                  <a:lnTo>
                    <a:pt x="99060" y="130810"/>
                  </a:lnTo>
                  <a:lnTo>
                    <a:pt x="97789" y="134620"/>
                  </a:lnTo>
                  <a:lnTo>
                    <a:pt x="97789" y="142239"/>
                  </a:lnTo>
                  <a:lnTo>
                    <a:pt x="97789" y="149860"/>
                  </a:lnTo>
                  <a:lnTo>
                    <a:pt x="96520" y="166370"/>
                  </a:lnTo>
                  <a:lnTo>
                    <a:pt x="96520" y="189229"/>
                  </a:lnTo>
                  <a:lnTo>
                    <a:pt x="96520" y="480060"/>
                  </a:lnTo>
                  <a:lnTo>
                    <a:pt x="96520" y="500379"/>
                  </a:lnTo>
                  <a:lnTo>
                    <a:pt x="97789" y="518160"/>
                  </a:lnTo>
                  <a:lnTo>
                    <a:pt x="97789" y="524510"/>
                  </a:lnTo>
                  <a:lnTo>
                    <a:pt x="97789" y="530860"/>
                  </a:lnTo>
                  <a:lnTo>
                    <a:pt x="99060" y="535939"/>
                  </a:lnTo>
                  <a:lnTo>
                    <a:pt x="99060" y="538479"/>
                  </a:lnTo>
                  <a:lnTo>
                    <a:pt x="99060" y="539750"/>
                  </a:lnTo>
                  <a:lnTo>
                    <a:pt x="100329" y="541020"/>
                  </a:lnTo>
                  <a:lnTo>
                    <a:pt x="100329" y="543560"/>
                  </a:lnTo>
                  <a:lnTo>
                    <a:pt x="100329" y="544829"/>
                  </a:lnTo>
                  <a:lnTo>
                    <a:pt x="101600" y="544829"/>
                  </a:lnTo>
                  <a:lnTo>
                    <a:pt x="101600" y="546100"/>
                  </a:lnTo>
                  <a:lnTo>
                    <a:pt x="102870" y="548639"/>
                  </a:lnTo>
                  <a:lnTo>
                    <a:pt x="104139" y="549910"/>
                  </a:lnTo>
                  <a:lnTo>
                    <a:pt x="104139" y="551179"/>
                  </a:lnTo>
                  <a:lnTo>
                    <a:pt x="105410" y="551179"/>
                  </a:lnTo>
                  <a:lnTo>
                    <a:pt x="106679" y="552450"/>
                  </a:lnTo>
                  <a:lnTo>
                    <a:pt x="107950" y="552450"/>
                  </a:lnTo>
                  <a:lnTo>
                    <a:pt x="109220" y="553720"/>
                  </a:lnTo>
                  <a:lnTo>
                    <a:pt x="110489" y="553720"/>
                  </a:lnTo>
                  <a:lnTo>
                    <a:pt x="113029" y="553720"/>
                  </a:lnTo>
                  <a:lnTo>
                    <a:pt x="114300" y="552450"/>
                  </a:lnTo>
                  <a:lnTo>
                    <a:pt x="115570" y="552450"/>
                  </a:lnTo>
                  <a:lnTo>
                    <a:pt x="116839" y="552450"/>
                  </a:lnTo>
                  <a:lnTo>
                    <a:pt x="118110" y="551179"/>
                  </a:lnTo>
                  <a:lnTo>
                    <a:pt x="119379" y="549910"/>
                  </a:lnTo>
                  <a:lnTo>
                    <a:pt x="119379" y="548639"/>
                  </a:lnTo>
                  <a:lnTo>
                    <a:pt x="119379" y="547370"/>
                  </a:lnTo>
                  <a:lnTo>
                    <a:pt x="120650" y="546100"/>
                  </a:lnTo>
                  <a:lnTo>
                    <a:pt x="120650" y="544829"/>
                  </a:lnTo>
                  <a:lnTo>
                    <a:pt x="121920" y="543560"/>
                  </a:lnTo>
                  <a:lnTo>
                    <a:pt x="121920" y="542289"/>
                  </a:lnTo>
                  <a:lnTo>
                    <a:pt x="121920" y="541020"/>
                  </a:lnTo>
                  <a:lnTo>
                    <a:pt x="123189" y="539750"/>
                  </a:lnTo>
                  <a:lnTo>
                    <a:pt x="123189" y="537210"/>
                  </a:lnTo>
                  <a:lnTo>
                    <a:pt x="123189" y="533400"/>
                  </a:lnTo>
                  <a:lnTo>
                    <a:pt x="124460" y="527050"/>
                  </a:lnTo>
                  <a:lnTo>
                    <a:pt x="124460" y="520700"/>
                  </a:lnTo>
                  <a:lnTo>
                    <a:pt x="124460" y="505460"/>
                  </a:lnTo>
                  <a:lnTo>
                    <a:pt x="124460" y="486410"/>
                  </a:lnTo>
                  <a:lnTo>
                    <a:pt x="124460" y="1892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498590" y="311150"/>
              <a:ext cx="219710" cy="666750"/>
            </a:xfrm>
            <a:custGeom>
              <a:avLst/>
              <a:gdLst/>
              <a:ahLst/>
              <a:cxnLst/>
              <a:rect l="l" t="t" r="r" b="b"/>
              <a:pathLst>
                <a:path w="219709" h="666750">
                  <a:moveTo>
                    <a:pt x="107950" y="0"/>
                  </a:moveTo>
                  <a:lnTo>
                    <a:pt x="57150" y="19050"/>
                  </a:lnTo>
                  <a:lnTo>
                    <a:pt x="30480" y="50800"/>
                  </a:lnTo>
                  <a:lnTo>
                    <a:pt x="25400" y="57150"/>
                  </a:lnTo>
                  <a:lnTo>
                    <a:pt x="21589" y="68579"/>
                  </a:lnTo>
                  <a:lnTo>
                    <a:pt x="16510" y="77470"/>
                  </a:lnTo>
                  <a:lnTo>
                    <a:pt x="13969" y="87629"/>
                  </a:lnTo>
                  <a:lnTo>
                    <a:pt x="10160" y="97789"/>
                  </a:lnTo>
                  <a:lnTo>
                    <a:pt x="10160" y="102870"/>
                  </a:lnTo>
                  <a:lnTo>
                    <a:pt x="6350" y="118110"/>
                  </a:lnTo>
                  <a:lnTo>
                    <a:pt x="4849" y="133350"/>
                  </a:lnTo>
                  <a:lnTo>
                    <a:pt x="3810" y="144779"/>
                  </a:lnTo>
                  <a:lnTo>
                    <a:pt x="3810" y="158750"/>
                  </a:lnTo>
                  <a:lnTo>
                    <a:pt x="1270" y="176529"/>
                  </a:lnTo>
                  <a:lnTo>
                    <a:pt x="0" y="193039"/>
                  </a:lnTo>
                  <a:lnTo>
                    <a:pt x="0" y="438150"/>
                  </a:lnTo>
                  <a:lnTo>
                    <a:pt x="1270" y="459739"/>
                  </a:lnTo>
                  <a:lnTo>
                    <a:pt x="1270" y="480060"/>
                  </a:lnTo>
                  <a:lnTo>
                    <a:pt x="3810" y="499110"/>
                  </a:lnTo>
                  <a:lnTo>
                    <a:pt x="3810" y="514350"/>
                  </a:lnTo>
                  <a:lnTo>
                    <a:pt x="6350" y="532129"/>
                  </a:lnTo>
                  <a:lnTo>
                    <a:pt x="7619" y="546100"/>
                  </a:lnTo>
                  <a:lnTo>
                    <a:pt x="10160" y="560070"/>
                  </a:lnTo>
                  <a:lnTo>
                    <a:pt x="12700" y="572770"/>
                  </a:lnTo>
                  <a:lnTo>
                    <a:pt x="16510" y="584200"/>
                  </a:lnTo>
                  <a:lnTo>
                    <a:pt x="19050" y="595629"/>
                  </a:lnTo>
                  <a:lnTo>
                    <a:pt x="29210" y="615950"/>
                  </a:lnTo>
                  <a:lnTo>
                    <a:pt x="33019" y="624839"/>
                  </a:lnTo>
                  <a:lnTo>
                    <a:pt x="38100" y="632460"/>
                  </a:lnTo>
                  <a:lnTo>
                    <a:pt x="72389" y="661670"/>
                  </a:lnTo>
                  <a:lnTo>
                    <a:pt x="90169" y="666750"/>
                  </a:lnTo>
                  <a:lnTo>
                    <a:pt x="124460" y="666750"/>
                  </a:lnTo>
                  <a:lnTo>
                    <a:pt x="163830" y="647700"/>
                  </a:lnTo>
                  <a:lnTo>
                    <a:pt x="168910" y="641350"/>
                  </a:lnTo>
                  <a:lnTo>
                    <a:pt x="173989" y="636270"/>
                  </a:lnTo>
                  <a:lnTo>
                    <a:pt x="179069" y="628650"/>
                  </a:lnTo>
                  <a:lnTo>
                    <a:pt x="182880" y="622300"/>
                  </a:lnTo>
                  <a:lnTo>
                    <a:pt x="187960" y="614679"/>
                  </a:lnTo>
                  <a:lnTo>
                    <a:pt x="195580" y="596900"/>
                  </a:lnTo>
                  <a:lnTo>
                    <a:pt x="199389" y="586739"/>
                  </a:lnTo>
                  <a:lnTo>
                    <a:pt x="201930" y="576579"/>
                  </a:lnTo>
                  <a:lnTo>
                    <a:pt x="204469" y="565150"/>
                  </a:lnTo>
                  <a:lnTo>
                    <a:pt x="207010" y="556260"/>
                  </a:lnTo>
                  <a:lnTo>
                    <a:pt x="207962" y="552450"/>
                  </a:lnTo>
                  <a:lnTo>
                    <a:pt x="107950" y="552450"/>
                  </a:lnTo>
                  <a:lnTo>
                    <a:pt x="107950" y="551179"/>
                  </a:lnTo>
                  <a:lnTo>
                    <a:pt x="106680" y="549910"/>
                  </a:lnTo>
                  <a:lnTo>
                    <a:pt x="106680" y="548639"/>
                  </a:lnTo>
                  <a:lnTo>
                    <a:pt x="105410" y="547370"/>
                  </a:lnTo>
                  <a:lnTo>
                    <a:pt x="105410" y="544829"/>
                  </a:lnTo>
                  <a:lnTo>
                    <a:pt x="102869" y="543560"/>
                  </a:lnTo>
                  <a:lnTo>
                    <a:pt x="102869" y="539750"/>
                  </a:lnTo>
                  <a:lnTo>
                    <a:pt x="101600" y="537210"/>
                  </a:lnTo>
                  <a:lnTo>
                    <a:pt x="100330" y="533400"/>
                  </a:lnTo>
                  <a:lnTo>
                    <a:pt x="99060" y="527050"/>
                  </a:lnTo>
                  <a:lnTo>
                    <a:pt x="99060" y="521970"/>
                  </a:lnTo>
                  <a:lnTo>
                    <a:pt x="97789" y="514350"/>
                  </a:lnTo>
                  <a:lnTo>
                    <a:pt x="97789" y="501650"/>
                  </a:lnTo>
                  <a:lnTo>
                    <a:pt x="96519" y="494029"/>
                  </a:lnTo>
                  <a:lnTo>
                    <a:pt x="96519" y="181610"/>
                  </a:lnTo>
                  <a:lnTo>
                    <a:pt x="97705" y="163829"/>
                  </a:lnTo>
                  <a:lnTo>
                    <a:pt x="97789" y="140970"/>
                  </a:lnTo>
                  <a:lnTo>
                    <a:pt x="99060" y="133350"/>
                  </a:lnTo>
                  <a:lnTo>
                    <a:pt x="99060" y="128270"/>
                  </a:lnTo>
                  <a:lnTo>
                    <a:pt x="100330" y="127000"/>
                  </a:lnTo>
                  <a:lnTo>
                    <a:pt x="100330" y="123189"/>
                  </a:lnTo>
                  <a:lnTo>
                    <a:pt x="101600" y="120650"/>
                  </a:lnTo>
                  <a:lnTo>
                    <a:pt x="102869" y="120650"/>
                  </a:lnTo>
                  <a:lnTo>
                    <a:pt x="102869" y="119379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6680" y="115570"/>
                  </a:lnTo>
                  <a:lnTo>
                    <a:pt x="209550" y="115570"/>
                  </a:lnTo>
                  <a:lnTo>
                    <a:pt x="207010" y="102870"/>
                  </a:lnTo>
                  <a:lnTo>
                    <a:pt x="203200" y="91439"/>
                  </a:lnTo>
                  <a:lnTo>
                    <a:pt x="199389" y="81279"/>
                  </a:lnTo>
                  <a:lnTo>
                    <a:pt x="195580" y="69850"/>
                  </a:lnTo>
                  <a:lnTo>
                    <a:pt x="190500" y="59689"/>
                  </a:lnTo>
                  <a:lnTo>
                    <a:pt x="185419" y="50800"/>
                  </a:lnTo>
                  <a:lnTo>
                    <a:pt x="181610" y="41909"/>
                  </a:lnTo>
                  <a:lnTo>
                    <a:pt x="152400" y="13970"/>
                  </a:lnTo>
                  <a:lnTo>
                    <a:pt x="118110" y="1270"/>
                  </a:lnTo>
                  <a:lnTo>
                    <a:pt x="107950" y="0"/>
                  </a:lnTo>
                  <a:close/>
                </a:path>
                <a:path w="219709" h="666750">
                  <a:moveTo>
                    <a:pt x="219710" y="392429"/>
                  </a:moveTo>
                  <a:lnTo>
                    <a:pt x="132080" y="392429"/>
                  </a:lnTo>
                  <a:lnTo>
                    <a:pt x="132080" y="468629"/>
                  </a:lnTo>
                  <a:lnTo>
                    <a:pt x="130810" y="491489"/>
                  </a:lnTo>
                  <a:lnTo>
                    <a:pt x="130810" y="525779"/>
                  </a:lnTo>
                  <a:lnTo>
                    <a:pt x="128269" y="532129"/>
                  </a:lnTo>
                  <a:lnTo>
                    <a:pt x="128269" y="538479"/>
                  </a:lnTo>
                  <a:lnTo>
                    <a:pt x="127000" y="539750"/>
                  </a:lnTo>
                  <a:lnTo>
                    <a:pt x="127000" y="542289"/>
                  </a:lnTo>
                  <a:lnTo>
                    <a:pt x="125730" y="544829"/>
                  </a:lnTo>
                  <a:lnTo>
                    <a:pt x="124460" y="546100"/>
                  </a:lnTo>
                  <a:lnTo>
                    <a:pt x="124460" y="547370"/>
                  </a:lnTo>
                  <a:lnTo>
                    <a:pt x="123189" y="548639"/>
                  </a:lnTo>
                  <a:lnTo>
                    <a:pt x="123189" y="549910"/>
                  </a:lnTo>
                  <a:lnTo>
                    <a:pt x="120650" y="552450"/>
                  </a:lnTo>
                  <a:lnTo>
                    <a:pt x="207962" y="552450"/>
                  </a:lnTo>
                  <a:lnTo>
                    <a:pt x="212089" y="535939"/>
                  </a:lnTo>
                  <a:lnTo>
                    <a:pt x="213360" y="527050"/>
                  </a:lnTo>
                  <a:lnTo>
                    <a:pt x="214630" y="516889"/>
                  </a:lnTo>
                  <a:lnTo>
                    <a:pt x="214630" y="508000"/>
                  </a:lnTo>
                  <a:lnTo>
                    <a:pt x="215900" y="486410"/>
                  </a:lnTo>
                  <a:lnTo>
                    <a:pt x="217169" y="459739"/>
                  </a:lnTo>
                  <a:lnTo>
                    <a:pt x="219710" y="392429"/>
                  </a:lnTo>
                  <a:close/>
                </a:path>
                <a:path w="219709" h="666750">
                  <a:moveTo>
                    <a:pt x="209550" y="115570"/>
                  </a:moveTo>
                  <a:lnTo>
                    <a:pt x="115569" y="115570"/>
                  </a:lnTo>
                  <a:lnTo>
                    <a:pt x="115569" y="116839"/>
                  </a:lnTo>
                  <a:lnTo>
                    <a:pt x="118110" y="116839"/>
                  </a:lnTo>
                  <a:lnTo>
                    <a:pt x="118110" y="118110"/>
                  </a:lnTo>
                  <a:lnTo>
                    <a:pt x="119380" y="119379"/>
                  </a:lnTo>
                  <a:lnTo>
                    <a:pt x="119380" y="120650"/>
                  </a:lnTo>
                  <a:lnTo>
                    <a:pt x="120650" y="120650"/>
                  </a:lnTo>
                  <a:lnTo>
                    <a:pt x="120650" y="123189"/>
                  </a:lnTo>
                  <a:lnTo>
                    <a:pt x="121919" y="124460"/>
                  </a:lnTo>
                  <a:lnTo>
                    <a:pt x="121919" y="125729"/>
                  </a:lnTo>
                  <a:lnTo>
                    <a:pt x="123189" y="127000"/>
                  </a:lnTo>
                  <a:lnTo>
                    <a:pt x="123189" y="132079"/>
                  </a:lnTo>
                  <a:lnTo>
                    <a:pt x="124460" y="137160"/>
                  </a:lnTo>
                  <a:lnTo>
                    <a:pt x="124460" y="142239"/>
                  </a:lnTo>
                  <a:lnTo>
                    <a:pt x="125730" y="148589"/>
                  </a:lnTo>
                  <a:lnTo>
                    <a:pt x="125730" y="163829"/>
                  </a:lnTo>
                  <a:lnTo>
                    <a:pt x="127000" y="181610"/>
                  </a:lnTo>
                  <a:lnTo>
                    <a:pt x="127000" y="255270"/>
                  </a:lnTo>
                  <a:lnTo>
                    <a:pt x="219710" y="255270"/>
                  </a:lnTo>
                  <a:lnTo>
                    <a:pt x="217169" y="212089"/>
                  </a:lnTo>
                  <a:lnTo>
                    <a:pt x="217169" y="193039"/>
                  </a:lnTo>
                  <a:lnTo>
                    <a:pt x="214630" y="157479"/>
                  </a:lnTo>
                  <a:lnTo>
                    <a:pt x="213360" y="142239"/>
                  </a:lnTo>
                  <a:lnTo>
                    <a:pt x="210819" y="128270"/>
                  </a:lnTo>
                  <a:lnTo>
                    <a:pt x="209550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499859" y="311150"/>
              <a:ext cx="217170" cy="668020"/>
            </a:xfrm>
            <a:custGeom>
              <a:avLst/>
              <a:gdLst/>
              <a:ahLst/>
              <a:cxnLst/>
              <a:rect l="l" t="t" r="r" b="b"/>
              <a:pathLst>
                <a:path w="217170" h="668019">
                  <a:moveTo>
                    <a:pt x="217169" y="255270"/>
                  </a:moveTo>
                  <a:lnTo>
                    <a:pt x="125730" y="255270"/>
                  </a:lnTo>
                  <a:lnTo>
                    <a:pt x="125730" y="180339"/>
                  </a:lnTo>
                  <a:lnTo>
                    <a:pt x="125730" y="162560"/>
                  </a:lnTo>
                  <a:lnTo>
                    <a:pt x="125730" y="154939"/>
                  </a:lnTo>
                  <a:lnTo>
                    <a:pt x="125730" y="147320"/>
                  </a:lnTo>
                  <a:lnTo>
                    <a:pt x="124460" y="142239"/>
                  </a:lnTo>
                  <a:lnTo>
                    <a:pt x="123189" y="135889"/>
                  </a:lnTo>
                  <a:lnTo>
                    <a:pt x="123189" y="132079"/>
                  </a:lnTo>
                  <a:lnTo>
                    <a:pt x="123189" y="129539"/>
                  </a:lnTo>
                  <a:lnTo>
                    <a:pt x="121919" y="128270"/>
                  </a:lnTo>
                  <a:lnTo>
                    <a:pt x="121919" y="127000"/>
                  </a:lnTo>
                  <a:lnTo>
                    <a:pt x="121919" y="125729"/>
                  </a:lnTo>
                  <a:lnTo>
                    <a:pt x="120649" y="123189"/>
                  </a:lnTo>
                  <a:lnTo>
                    <a:pt x="120649" y="121920"/>
                  </a:lnTo>
                  <a:lnTo>
                    <a:pt x="119380" y="120650"/>
                  </a:lnTo>
                  <a:lnTo>
                    <a:pt x="118110" y="118110"/>
                  </a:lnTo>
                  <a:lnTo>
                    <a:pt x="116839" y="116839"/>
                  </a:lnTo>
                  <a:lnTo>
                    <a:pt x="115569" y="115570"/>
                  </a:lnTo>
                  <a:lnTo>
                    <a:pt x="114299" y="115570"/>
                  </a:lnTo>
                  <a:lnTo>
                    <a:pt x="113030" y="114300"/>
                  </a:lnTo>
                  <a:lnTo>
                    <a:pt x="111760" y="114300"/>
                  </a:lnTo>
                  <a:lnTo>
                    <a:pt x="110489" y="114300"/>
                  </a:lnTo>
                  <a:lnTo>
                    <a:pt x="109219" y="114300"/>
                  </a:lnTo>
                  <a:lnTo>
                    <a:pt x="107949" y="115570"/>
                  </a:lnTo>
                  <a:lnTo>
                    <a:pt x="106680" y="115570"/>
                  </a:lnTo>
                  <a:lnTo>
                    <a:pt x="105410" y="115570"/>
                  </a:lnTo>
                  <a:lnTo>
                    <a:pt x="104139" y="116839"/>
                  </a:lnTo>
                  <a:lnTo>
                    <a:pt x="102869" y="118110"/>
                  </a:lnTo>
                  <a:lnTo>
                    <a:pt x="101599" y="119379"/>
                  </a:lnTo>
                  <a:lnTo>
                    <a:pt x="101599" y="120650"/>
                  </a:lnTo>
                  <a:lnTo>
                    <a:pt x="100330" y="121920"/>
                  </a:lnTo>
                  <a:lnTo>
                    <a:pt x="100330" y="123189"/>
                  </a:lnTo>
                  <a:lnTo>
                    <a:pt x="99060" y="124460"/>
                  </a:lnTo>
                  <a:lnTo>
                    <a:pt x="99060" y="125729"/>
                  </a:lnTo>
                  <a:lnTo>
                    <a:pt x="99060" y="127000"/>
                  </a:lnTo>
                  <a:lnTo>
                    <a:pt x="99060" y="129539"/>
                  </a:lnTo>
                  <a:lnTo>
                    <a:pt x="97789" y="133350"/>
                  </a:lnTo>
                  <a:lnTo>
                    <a:pt x="97789" y="139700"/>
                  </a:lnTo>
                  <a:lnTo>
                    <a:pt x="96519" y="146050"/>
                  </a:lnTo>
                  <a:lnTo>
                    <a:pt x="96519" y="152400"/>
                  </a:lnTo>
                  <a:lnTo>
                    <a:pt x="96519" y="508000"/>
                  </a:lnTo>
                  <a:lnTo>
                    <a:pt x="97789" y="514350"/>
                  </a:lnTo>
                  <a:lnTo>
                    <a:pt x="97789" y="521970"/>
                  </a:lnTo>
                  <a:lnTo>
                    <a:pt x="99060" y="527050"/>
                  </a:lnTo>
                  <a:lnTo>
                    <a:pt x="99060" y="532129"/>
                  </a:lnTo>
                  <a:lnTo>
                    <a:pt x="100330" y="537210"/>
                  </a:lnTo>
                  <a:lnTo>
                    <a:pt x="101599" y="539750"/>
                  </a:lnTo>
                  <a:lnTo>
                    <a:pt x="102869" y="542289"/>
                  </a:lnTo>
                  <a:lnTo>
                    <a:pt x="102869" y="543560"/>
                  </a:lnTo>
                  <a:lnTo>
                    <a:pt x="104139" y="544829"/>
                  </a:lnTo>
                  <a:lnTo>
                    <a:pt x="104139" y="546100"/>
                  </a:lnTo>
                  <a:lnTo>
                    <a:pt x="105410" y="548639"/>
                  </a:lnTo>
                  <a:lnTo>
                    <a:pt x="106680" y="548639"/>
                  </a:lnTo>
                  <a:lnTo>
                    <a:pt x="106680" y="549910"/>
                  </a:lnTo>
                  <a:lnTo>
                    <a:pt x="107949" y="551179"/>
                  </a:lnTo>
                  <a:lnTo>
                    <a:pt x="109219" y="552450"/>
                  </a:lnTo>
                  <a:lnTo>
                    <a:pt x="110489" y="552450"/>
                  </a:lnTo>
                  <a:lnTo>
                    <a:pt x="111760" y="553720"/>
                  </a:lnTo>
                  <a:lnTo>
                    <a:pt x="113030" y="553720"/>
                  </a:lnTo>
                  <a:lnTo>
                    <a:pt x="114299" y="553720"/>
                  </a:lnTo>
                  <a:lnTo>
                    <a:pt x="115569" y="553720"/>
                  </a:lnTo>
                  <a:lnTo>
                    <a:pt x="116839" y="552450"/>
                  </a:lnTo>
                  <a:lnTo>
                    <a:pt x="118110" y="552450"/>
                  </a:lnTo>
                  <a:lnTo>
                    <a:pt x="119380" y="552450"/>
                  </a:lnTo>
                  <a:lnTo>
                    <a:pt x="120649" y="551179"/>
                  </a:lnTo>
                  <a:lnTo>
                    <a:pt x="120649" y="549910"/>
                  </a:lnTo>
                  <a:lnTo>
                    <a:pt x="121919" y="548639"/>
                  </a:lnTo>
                  <a:lnTo>
                    <a:pt x="123189" y="547370"/>
                  </a:lnTo>
                  <a:lnTo>
                    <a:pt x="123189" y="546100"/>
                  </a:lnTo>
                  <a:lnTo>
                    <a:pt x="124460" y="544829"/>
                  </a:lnTo>
                  <a:lnTo>
                    <a:pt x="125730" y="543560"/>
                  </a:lnTo>
                  <a:lnTo>
                    <a:pt x="125730" y="542289"/>
                  </a:lnTo>
                  <a:lnTo>
                    <a:pt x="125730" y="539750"/>
                  </a:lnTo>
                  <a:lnTo>
                    <a:pt x="126999" y="538479"/>
                  </a:lnTo>
                  <a:lnTo>
                    <a:pt x="126999" y="535939"/>
                  </a:lnTo>
                  <a:lnTo>
                    <a:pt x="128269" y="533400"/>
                  </a:lnTo>
                  <a:lnTo>
                    <a:pt x="128269" y="530860"/>
                  </a:lnTo>
                  <a:lnTo>
                    <a:pt x="129539" y="524510"/>
                  </a:lnTo>
                  <a:lnTo>
                    <a:pt x="129539" y="518160"/>
                  </a:lnTo>
                  <a:lnTo>
                    <a:pt x="130810" y="509270"/>
                  </a:lnTo>
                  <a:lnTo>
                    <a:pt x="130810" y="491489"/>
                  </a:lnTo>
                  <a:lnTo>
                    <a:pt x="130810" y="467360"/>
                  </a:lnTo>
                  <a:lnTo>
                    <a:pt x="130810" y="391160"/>
                  </a:lnTo>
                  <a:lnTo>
                    <a:pt x="217169" y="391160"/>
                  </a:lnTo>
                  <a:lnTo>
                    <a:pt x="217169" y="458470"/>
                  </a:lnTo>
                  <a:lnTo>
                    <a:pt x="215899" y="485139"/>
                  </a:lnTo>
                  <a:lnTo>
                    <a:pt x="214630" y="506729"/>
                  </a:lnTo>
                  <a:lnTo>
                    <a:pt x="213360" y="516889"/>
                  </a:lnTo>
                  <a:lnTo>
                    <a:pt x="212089" y="527050"/>
                  </a:lnTo>
                  <a:lnTo>
                    <a:pt x="210819" y="535939"/>
                  </a:lnTo>
                  <a:lnTo>
                    <a:pt x="209549" y="546100"/>
                  </a:lnTo>
                  <a:lnTo>
                    <a:pt x="207010" y="556260"/>
                  </a:lnTo>
                  <a:lnTo>
                    <a:pt x="194310" y="595629"/>
                  </a:lnTo>
                  <a:lnTo>
                    <a:pt x="190499" y="604520"/>
                  </a:lnTo>
                  <a:lnTo>
                    <a:pt x="186689" y="614679"/>
                  </a:lnTo>
                  <a:lnTo>
                    <a:pt x="182880" y="622300"/>
                  </a:lnTo>
                  <a:lnTo>
                    <a:pt x="177799" y="628650"/>
                  </a:lnTo>
                  <a:lnTo>
                    <a:pt x="173989" y="636270"/>
                  </a:lnTo>
                  <a:lnTo>
                    <a:pt x="168910" y="641350"/>
                  </a:lnTo>
                  <a:lnTo>
                    <a:pt x="162560" y="647700"/>
                  </a:lnTo>
                  <a:lnTo>
                    <a:pt x="157480" y="652779"/>
                  </a:lnTo>
                  <a:lnTo>
                    <a:pt x="151130" y="656589"/>
                  </a:lnTo>
                  <a:lnTo>
                    <a:pt x="144780" y="660400"/>
                  </a:lnTo>
                  <a:lnTo>
                    <a:pt x="138430" y="662939"/>
                  </a:lnTo>
                  <a:lnTo>
                    <a:pt x="132080" y="664210"/>
                  </a:lnTo>
                  <a:lnTo>
                    <a:pt x="124460" y="666750"/>
                  </a:lnTo>
                  <a:lnTo>
                    <a:pt x="116839" y="668020"/>
                  </a:lnTo>
                  <a:lnTo>
                    <a:pt x="109219" y="668020"/>
                  </a:lnTo>
                  <a:lnTo>
                    <a:pt x="99060" y="666750"/>
                  </a:lnTo>
                  <a:lnTo>
                    <a:pt x="88899" y="666750"/>
                  </a:lnTo>
                  <a:lnTo>
                    <a:pt x="80010" y="664210"/>
                  </a:lnTo>
                  <a:lnTo>
                    <a:pt x="72389" y="660400"/>
                  </a:lnTo>
                  <a:lnTo>
                    <a:pt x="63499" y="656589"/>
                  </a:lnTo>
                  <a:lnTo>
                    <a:pt x="57149" y="651510"/>
                  </a:lnTo>
                  <a:lnTo>
                    <a:pt x="49530" y="646429"/>
                  </a:lnTo>
                  <a:lnTo>
                    <a:pt x="43180" y="638810"/>
                  </a:lnTo>
                  <a:lnTo>
                    <a:pt x="38099" y="632460"/>
                  </a:lnTo>
                  <a:lnTo>
                    <a:pt x="31749" y="623570"/>
                  </a:lnTo>
                  <a:lnTo>
                    <a:pt x="27939" y="614679"/>
                  </a:lnTo>
                  <a:lnTo>
                    <a:pt x="22860" y="604520"/>
                  </a:lnTo>
                  <a:lnTo>
                    <a:pt x="10160" y="560070"/>
                  </a:lnTo>
                  <a:lnTo>
                    <a:pt x="3810" y="515620"/>
                  </a:lnTo>
                  <a:lnTo>
                    <a:pt x="0" y="458470"/>
                  </a:lnTo>
                  <a:lnTo>
                    <a:pt x="0" y="436879"/>
                  </a:lnTo>
                  <a:lnTo>
                    <a:pt x="0" y="414020"/>
                  </a:lnTo>
                  <a:lnTo>
                    <a:pt x="0" y="231139"/>
                  </a:lnTo>
                  <a:lnTo>
                    <a:pt x="0" y="191770"/>
                  </a:lnTo>
                  <a:lnTo>
                    <a:pt x="1269" y="175260"/>
                  </a:lnTo>
                  <a:lnTo>
                    <a:pt x="1269" y="158750"/>
                  </a:lnTo>
                  <a:lnTo>
                    <a:pt x="2539" y="144779"/>
                  </a:lnTo>
                  <a:lnTo>
                    <a:pt x="3810" y="130810"/>
                  </a:lnTo>
                  <a:lnTo>
                    <a:pt x="6349" y="118110"/>
                  </a:lnTo>
                  <a:lnTo>
                    <a:pt x="7619" y="106679"/>
                  </a:lnTo>
                  <a:lnTo>
                    <a:pt x="8889" y="101600"/>
                  </a:lnTo>
                  <a:lnTo>
                    <a:pt x="10160" y="96520"/>
                  </a:lnTo>
                  <a:lnTo>
                    <a:pt x="12699" y="86360"/>
                  </a:lnTo>
                  <a:lnTo>
                    <a:pt x="16510" y="77470"/>
                  </a:lnTo>
                  <a:lnTo>
                    <a:pt x="20319" y="67310"/>
                  </a:lnTo>
                  <a:lnTo>
                    <a:pt x="25399" y="58420"/>
                  </a:lnTo>
                  <a:lnTo>
                    <a:pt x="30480" y="49529"/>
                  </a:lnTo>
                  <a:lnTo>
                    <a:pt x="35560" y="40640"/>
                  </a:lnTo>
                  <a:lnTo>
                    <a:pt x="41910" y="33020"/>
                  </a:lnTo>
                  <a:lnTo>
                    <a:pt x="72389" y="7620"/>
                  </a:lnTo>
                  <a:lnTo>
                    <a:pt x="88899" y="2540"/>
                  </a:lnTo>
                  <a:lnTo>
                    <a:pt x="97789" y="0"/>
                  </a:lnTo>
                  <a:lnTo>
                    <a:pt x="107949" y="0"/>
                  </a:lnTo>
                  <a:lnTo>
                    <a:pt x="116839" y="0"/>
                  </a:lnTo>
                  <a:lnTo>
                    <a:pt x="125730" y="2540"/>
                  </a:lnTo>
                  <a:lnTo>
                    <a:pt x="166369" y="24129"/>
                  </a:lnTo>
                  <a:lnTo>
                    <a:pt x="172719" y="33020"/>
                  </a:lnTo>
                  <a:lnTo>
                    <a:pt x="179069" y="41909"/>
                  </a:lnTo>
                  <a:lnTo>
                    <a:pt x="185419" y="50800"/>
                  </a:lnTo>
                  <a:lnTo>
                    <a:pt x="190499" y="59689"/>
                  </a:lnTo>
                  <a:lnTo>
                    <a:pt x="195580" y="68579"/>
                  </a:lnTo>
                  <a:lnTo>
                    <a:pt x="199389" y="80010"/>
                  </a:lnTo>
                  <a:lnTo>
                    <a:pt x="203199" y="91439"/>
                  </a:lnTo>
                  <a:lnTo>
                    <a:pt x="205739" y="101600"/>
                  </a:lnTo>
                  <a:lnTo>
                    <a:pt x="208280" y="114300"/>
                  </a:lnTo>
                  <a:lnTo>
                    <a:pt x="210819" y="127000"/>
                  </a:lnTo>
                  <a:lnTo>
                    <a:pt x="212089" y="142239"/>
                  </a:lnTo>
                  <a:lnTo>
                    <a:pt x="213360" y="157479"/>
                  </a:lnTo>
                  <a:lnTo>
                    <a:pt x="214630" y="175260"/>
                  </a:lnTo>
                  <a:lnTo>
                    <a:pt x="215899" y="193039"/>
                  </a:lnTo>
                  <a:lnTo>
                    <a:pt x="217169" y="212089"/>
                  </a:lnTo>
                  <a:lnTo>
                    <a:pt x="217169" y="25527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835140" y="181609"/>
              <a:ext cx="226060" cy="786130"/>
            </a:xfrm>
            <a:custGeom>
              <a:avLst/>
              <a:gdLst/>
              <a:ahLst/>
              <a:cxnLst/>
              <a:rect l="l" t="t" r="r" b="b"/>
              <a:pathLst>
                <a:path w="226059" h="786130">
                  <a:moveTo>
                    <a:pt x="8635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86359" y="786130"/>
                  </a:lnTo>
                  <a:lnTo>
                    <a:pt x="86359" y="427990"/>
                  </a:lnTo>
                  <a:lnTo>
                    <a:pt x="226059" y="427990"/>
                  </a:lnTo>
                  <a:lnTo>
                    <a:pt x="226059" y="351790"/>
                  </a:lnTo>
                  <a:lnTo>
                    <a:pt x="140969" y="351790"/>
                  </a:lnTo>
                  <a:lnTo>
                    <a:pt x="86359" y="0"/>
                  </a:lnTo>
                  <a:close/>
                </a:path>
                <a:path w="226059" h="786130">
                  <a:moveTo>
                    <a:pt x="226059" y="427990"/>
                  </a:moveTo>
                  <a:lnTo>
                    <a:pt x="86359" y="427990"/>
                  </a:lnTo>
                  <a:lnTo>
                    <a:pt x="137159" y="786130"/>
                  </a:lnTo>
                  <a:lnTo>
                    <a:pt x="226059" y="786130"/>
                  </a:lnTo>
                  <a:lnTo>
                    <a:pt x="226059" y="427990"/>
                  </a:lnTo>
                  <a:close/>
                </a:path>
                <a:path w="226059" h="786130">
                  <a:moveTo>
                    <a:pt x="226059" y="0"/>
                  </a:moveTo>
                  <a:lnTo>
                    <a:pt x="140969" y="0"/>
                  </a:lnTo>
                  <a:lnTo>
                    <a:pt x="140969" y="351790"/>
                  </a:lnTo>
                  <a:lnTo>
                    <a:pt x="226059" y="351790"/>
                  </a:lnTo>
                  <a:lnTo>
                    <a:pt x="22605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835140" y="180339"/>
              <a:ext cx="226060" cy="787400"/>
            </a:xfrm>
            <a:custGeom>
              <a:avLst/>
              <a:gdLst/>
              <a:ahLst/>
              <a:cxnLst/>
              <a:rect l="l" t="t" r="r" b="b"/>
              <a:pathLst>
                <a:path w="226059" h="787400">
                  <a:moveTo>
                    <a:pt x="226059" y="0"/>
                  </a:moveTo>
                  <a:lnTo>
                    <a:pt x="226059" y="787399"/>
                  </a:lnTo>
                  <a:lnTo>
                    <a:pt x="137159" y="787399"/>
                  </a:lnTo>
                  <a:lnTo>
                    <a:pt x="85089" y="429259"/>
                  </a:lnTo>
                  <a:lnTo>
                    <a:pt x="85089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85089" y="0"/>
                  </a:lnTo>
                  <a:lnTo>
                    <a:pt x="142239" y="354329"/>
                  </a:lnTo>
                  <a:lnTo>
                    <a:pt x="142239" y="0"/>
                  </a:lnTo>
                  <a:lnTo>
                    <a:pt x="22605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7095490" y="311150"/>
              <a:ext cx="223520" cy="666750"/>
            </a:xfrm>
            <a:custGeom>
              <a:avLst/>
              <a:gdLst/>
              <a:ahLst/>
              <a:cxnLst/>
              <a:rect l="l" t="t" r="r" b="b"/>
              <a:pathLst>
                <a:path w="223520" h="666750">
                  <a:moveTo>
                    <a:pt x="107950" y="0"/>
                  </a:moveTo>
                  <a:lnTo>
                    <a:pt x="99059" y="1270"/>
                  </a:lnTo>
                  <a:lnTo>
                    <a:pt x="92709" y="2540"/>
                  </a:lnTo>
                  <a:lnTo>
                    <a:pt x="83819" y="3809"/>
                  </a:lnTo>
                  <a:lnTo>
                    <a:pt x="76200" y="6350"/>
                  </a:lnTo>
                  <a:lnTo>
                    <a:pt x="69850" y="10159"/>
                  </a:lnTo>
                  <a:lnTo>
                    <a:pt x="62229" y="15240"/>
                  </a:lnTo>
                  <a:lnTo>
                    <a:pt x="55879" y="21590"/>
                  </a:lnTo>
                  <a:lnTo>
                    <a:pt x="48259" y="26670"/>
                  </a:lnTo>
                  <a:lnTo>
                    <a:pt x="43179" y="31750"/>
                  </a:lnTo>
                  <a:lnTo>
                    <a:pt x="36829" y="40640"/>
                  </a:lnTo>
                  <a:lnTo>
                    <a:pt x="31750" y="49529"/>
                  </a:lnTo>
                  <a:lnTo>
                    <a:pt x="26669" y="57150"/>
                  </a:lnTo>
                  <a:lnTo>
                    <a:pt x="21589" y="67310"/>
                  </a:lnTo>
                  <a:lnTo>
                    <a:pt x="17779" y="78739"/>
                  </a:lnTo>
                  <a:lnTo>
                    <a:pt x="16509" y="88900"/>
                  </a:lnTo>
                  <a:lnTo>
                    <a:pt x="11429" y="100329"/>
                  </a:lnTo>
                  <a:lnTo>
                    <a:pt x="6350" y="128270"/>
                  </a:lnTo>
                  <a:lnTo>
                    <a:pt x="5079" y="142239"/>
                  </a:lnTo>
                  <a:lnTo>
                    <a:pt x="3809" y="158750"/>
                  </a:lnTo>
                  <a:lnTo>
                    <a:pt x="3809" y="176529"/>
                  </a:lnTo>
                  <a:lnTo>
                    <a:pt x="1269" y="194310"/>
                  </a:lnTo>
                  <a:lnTo>
                    <a:pt x="0" y="214629"/>
                  </a:lnTo>
                  <a:lnTo>
                    <a:pt x="0" y="422910"/>
                  </a:lnTo>
                  <a:lnTo>
                    <a:pt x="1269" y="457200"/>
                  </a:lnTo>
                  <a:lnTo>
                    <a:pt x="3809" y="486410"/>
                  </a:lnTo>
                  <a:lnTo>
                    <a:pt x="3809" y="510539"/>
                  </a:lnTo>
                  <a:lnTo>
                    <a:pt x="5079" y="521970"/>
                  </a:lnTo>
                  <a:lnTo>
                    <a:pt x="5079" y="532129"/>
                  </a:lnTo>
                  <a:lnTo>
                    <a:pt x="7619" y="539750"/>
                  </a:lnTo>
                  <a:lnTo>
                    <a:pt x="8889" y="551179"/>
                  </a:lnTo>
                  <a:lnTo>
                    <a:pt x="10159" y="560070"/>
                  </a:lnTo>
                  <a:lnTo>
                    <a:pt x="12700" y="568960"/>
                  </a:lnTo>
                  <a:lnTo>
                    <a:pt x="16509" y="577850"/>
                  </a:lnTo>
                  <a:lnTo>
                    <a:pt x="17779" y="585470"/>
                  </a:lnTo>
                  <a:lnTo>
                    <a:pt x="20319" y="593089"/>
                  </a:lnTo>
                  <a:lnTo>
                    <a:pt x="24129" y="601979"/>
                  </a:lnTo>
                  <a:lnTo>
                    <a:pt x="26669" y="608329"/>
                  </a:lnTo>
                  <a:lnTo>
                    <a:pt x="30479" y="615950"/>
                  </a:lnTo>
                  <a:lnTo>
                    <a:pt x="35559" y="622300"/>
                  </a:lnTo>
                  <a:lnTo>
                    <a:pt x="39369" y="628650"/>
                  </a:lnTo>
                  <a:lnTo>
                    <a:pt x="44450" y="635000"/>
                  </a:lnTo>
                  <a:lnTo>
                    <a:pt x="49529" y="640079"/>
                  </a:lnTo>
                  <a:lnTo>
                    <a:pt x="54609" y="646429"/>
                  </a:lnTo>
                  <a:lnTo>
                    <a:pt x="59689" y="650239"/>
                  </a:lnTo>
                  <a:lnTo>
                    <a:pt x="67309" y="654050"/>
                  </a:lnTo>
                  <a:lnTo>
                    <a:pt x="72389" y="657860"/>
                  </a:lnTo>
                  <a:lnTo>
                    <a:pt x="80009" y="661670"/>
                  </a:lnTo>
                  <a:lnTo>
                    <a:pt x="92709" y="666750"/>
                  </a:lnTo>
                  <a:lnTo>
                    <a:pt x="137159" y="666750"/>
                  </a:lnTo>
                  <a:lnTo>
                    <a:pt x="149859" y="661670"/>
                  </a:lnTo>
                  <a:lnTo>
                    <a:pt x="156209" y="657860"/>
                  </a:lnTo>
                  <a:lnTo>
                    <a:pt x="161289" y="654050"/>
                  </a:lnTo>
                  <a:lnTo>
                    <a:pt x="168909" y="650239"/>
                  </a:lnTo>
                  <a:lnTo>
                    <a:pt x="172719" y="645160"/>
                  </a:lnTo>
                  <a:lnTo>
                    <a:pt x="177800" y="640079"/>
                  </a:lnTo>
                  <a:lnTo>
                    <a:pt x="181609" y="633729"/>
                  </a:lnTo>
                  <a:lnTo>
                    <a:pt x="186689" y="627379"/>
                  </a:lnTo>
                  <a:lnTo>
                    <a:pt x="190500" y="621029"/>
                  </a:lnTo>
                  <a:lnTo>
                    <a:pt x="198119" y="603250"/>
                  </a:lnTo>
                  <a:lnTo>
                    <a:pt x="201929" y="595629"/>
                  </a:lnTo>
                  <a:lnTo>
                    <a:pt x="207009" y="586739"/>
                  </a:lnTo>
                  <a:lnTo>
                    <a:pt x="208279" y="577850"/>
                  </a:lnTo>
                  <a:lnTo>
                    <a:pt x="213359" y="560070"/>
                  </a:lnTo>
                  <a:lnTo>
                    <a:pt x="214629" y="552450"/>
                  </a:lnTo>
                  <a:lnTo>
                    <a:pt x="105409" y="552450"/>
                  </a:lnTo>
                  <a:lnTo>
                    <a:pt x="105409" y="549910"/>
                  </a:lnTo>
                  <a:lnTo>
                    <a:pt x="102869" y="548639"/>
                  </a:lnTo>
                  <a:lnTo>
                    <a:pt x="102869" y="547370"/>
                  </a:lnTo>
                  <a:lnTo>
                    <a:pt x="101600" y="546100"/>
                  </a:lnTo>
                  <a:lnTo>
                    <a:pt x="101600" y="543560"/>
                  </a:lnTo>
                  <a:lnTo>
                    <a:pt x="100329" y="539750"/>
                  </a:lnTo>
                  <a:lnTo>
                    <a:pt x="100329" y="538479"/>
                  </a:lnTo>
                  <a:lnTo>
                    <a:pt x="99059" y="533400"/>
                  </a:lnTo>
                  <a:lnTo>
                    <a:pt x="99059" y="527050"/>
                  </a:lnTo>
                  <a:lnTo>
                    <a:pt x="97789" y="521970"/>
                  </a:lnTo>
                  <a:lnTo>
                    <a:pt x="97789" y="345439"/>
                  </a:lnTo>
                  <a:lnTo>
                    <a:pt x="223519" y="345439"/>
                  </a:lnTo>
                  <a:lnTo>
                    <a:pt x="223519" y="241300"/>
                  </a:lnTo>
                  <a:lnTo>
                    <a:pt x="97789" y="241300"/>
                  </a:lnTo>
                  <a:lnTo>
                    <a:pt x="97789" y="151129"/>
                  </a:lnTo>
                  <a:lnTo>
                    <a:pt x="99059" y="142239"/>
                  </a:lnTo>
                  <a:lnTo>
                    <a:pt x="99059" y="128270"/>
                  </a:lnTo>
                  <a:lnTo>
                    <a:pt x="100329" y="127000"/>
                  </a:lnTo>
                  <a:lnTo>
                    <a:pt x="100329" y="124460"/>
                  </a:lnTo>
                  <a:lnTo>
                    <a:pt x="101600" y="123189"/>
                  </a:lnTo>
                  <a:lnTo>
                    <a:pt x="101600" y="120650"/>
                  </a:lnTo>
                  <a:lnTo>
                    <a:pt x="102869" y="120650"/>
                  </a:lnTo>
                  <a:lnTo>
                    <a:pt x="102869" y="119379"/>
                  </a:lnTo>
                  <a:lnTo>
                    <a:pt x="105409" y="118110"/>
                  </a:lnTo>
                  <a:lnTo>
                    <a:pt x="105409" y="116839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12089" y="115570"/>
                  </a:lnTo>
                  <a:lnTo>
                    <a:pt x="207009" y="90170"/>
                  </a:lnTo>
                  <a:lnTo>
                    <a:pt x="201929" y="78739"/>
                  </a:lnTo>
                  <a:lnTo>
                    <a:pt x="198119" y="68579"/>
                  </a:lnTo>
                  <a:lnTo>
                    <a:pt x="194309" y="57150"/>
                  </a:lnTo>
                  <a:lnTo>
                    <a:pt x="181609" y="39370"/>
                  </a:lnTo>
                  <a:lnTo>
                    <a:pt x="168909" y="24129"/>
                  </a:lnTo>
                  <a:lnTo>
                    <a:pt x="161289" y="17779"/>
                  </a:lnTo>
                  <a:lnTo>
                    <a:pt x="153669" y="12700"/>
                  </a:lnTo>
                  <a:lnTo>
                    <a:pt x="144779" y="8890"/>
                  </a:lnTo>
                  <a:lnTo>
                    <a:pt x="137159" y="5079"/>
                  </a:lnTo>
                  <a:lnTo>
                    <a:pt x="127000" y="2540"/>
                  </a:lnTo>
                  <a:lnTo>
                    <a:pt x="118109" y="1270"/>
                  </a:lnTo>
                  <a:lnTo>
                    <a:pt x="107950" y="0"/>
                  </a:lnTo>
                  <a:close/>
                </a:path>
                <a:path w="223520" h="666750">
                  <a:moveTo>
                    <a:pt x="223519" y="387350"/>
                  </a:moveTo>
                  <a:lnTo>
                    <a:pt x="130809" y="387350"/>
                  </a:lnTo>
                  <a:lnTo>
                    <a:pt x="130809" y="527050"/>
                  </a:lnTo>
                  <a:lnTo>
                    <a:pt x="128269" y="532129"/>
                  </a:lnTo>
                  <a:lnTo>
                    <a:pt x="128269" y="534670"/>
                  </a:lnTo>
                  <a:lnTo>
                    <a:pt x="127000" y="537210"/>
                  </a:lnTo>
                  <a:lnTo>
                    <a:pt x="127000" y="539750"/>
                  </a:lnTo>
                  <a:lnTo>
                    <a:pt x="125729" y="543560"/>
                  </a:lnTo>
                  <a:lnTo>
                    <a:pt x="125729" y="544829"/>
                  </a:lnTo>
                  <a:lnTo>
                    <a:pt x="123189" y="547370"/>
                  </a:lnTo>
                  <a:lnTo>
                    <a:pt x="123189" y="548639"/>
                  </a:lnTo>
                  <a:lnTo>
                    <a:pt x="121919" y="551179"/>
                  </a:lnTo>
                  <a:lnTo>
                    <a:pt x="120650" y="551179"/>
                  </a:lnTo>
                  <a:lnTo>
                    <a:pt x="120650" y="552450"/>
                  </a:lnTo>
                  <a:lnTo>
                    <a:pt x="214629" y="552450"/>
                  </a:lnTo>
                  <a:lnTo>
                    <a:pt x="219709" y="534670"/>
                  </a:lnTo>
                  <a:lnTo>
                    <a:pt x="219709" y="519429"/>
                  </a:lnTo>
                  <a:lnTo>
                    <a:pt x="220979" y="509270"/>
                  </a:lnTo>
                  <a:lnTo>
                    <a:pt x="220979" y="499110"/>
                  </a:lnTo>
                  <a:lnTo>
                    <a:pt x="222250" y="488950"/>
                  </a:lnTo>
                  <a:lnTo>
                    <a:pt x="222250" y="463550"/>
                  </a:lnTo>
                  <a:lnTo>
                    <a:pt x="223519" y="435610"/>
                  </a:lnTo>
                  <a:lnTo>
                    <a:pt x="223519" y="387350"/>
                  </a:lnTo>
                  <a:close/>
                </a:path>
                <a:path w="223520" h="666750">
                  <a:moveTo>
                    <a:pt x="212089" y="115570"/>
                  </a:moveTo>
                  <a:lnTo>
                    <a:pt x="115569" y="115570"/>
                  </a:lnTo>
                  <a:lnTo>
                    <a:pt x="118109" y="116839"/>
                  </a:lnTo>
                  <a:lnTo>
                    <a:pt x="118109" y="118110"/>
                  </a:lnTo>
                  <a:lnTo>
                    <a:pt x="119379" y="118110"/>
                  </a:lnTo>
                  <a:lnTo>
                    <a:pt x="120650" y="119379"/>
                  </a:lnTo>
                  <a:lnTo>
                    <a:pt x="120650" y="120650"/>
                  </a:lnTo>
                  <a:lnTo>
                    <a:pt x="121919" y="123189"/>
                  </a:lnTo>
                  <a:lnTo>
                    <a:pt x="121919" y="124460"/>
                  </a:lnTo>
                  <a:lnTo>
                    <a:pt x="123189" y="125729"/>
                  </a:lnTo>
                  <a:lnTo>
                    <a:pt x="123189" y="132079"/>
                  </a:lnTo>
                  <a:lnTo>
                    <a:pt x="124459" y="133350"/>
                  </a:lnTo>
                  <a:lnTo>
                    <a:pt x="124459" y="146050"/>
                  </a:lnTo>
                  <a:lnTo>
                    <a:pt x="125729" y="152400"/>
                  </a:lnTo>
                  <a:lnTo>
                    <a:pt x="125729" y="241300"/>
                  </a:lnTo>
                  <a:lnTo>
                    <a:pt x="223519" y="241300"/>
                  </a:lnTo>
                  <a:lnTo>
                    <a:pt x="223519" y="237489"/>
                  </a:lnTo>
                  <a:lnTo>
                    <a:pt x="222170" y="214629"/>
                  </a:lnTo>
                  <a:lnTo>
                    <a:pt x="220979" y="195579"/>
                  </a:lnTo>
                  <a:lnTo>
                    <a:pt x="220979" y="176529"/>
                  </a:lnTo>
                  <a:lnTo>
                    <a:pt x="219709" y="158750"/>
                  </a:lnTo>
                  <a:lnTo>
                    <a:pt x="214629" y="128270"/>
                  </a:lnTo>
                  <a:lnTo>
                    <a:pt x="212089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096759" y="311150"/>
              <a:ext cx="222250" cy="668020"/>
            </a:xfrm>
            <a:custGeom>
              <a:avLst/>
              <a:gdLst/>
              <a:ahLst/>
              <a:cxnLst/>
              <a:rect l="l" t="t" r="r" b="b"/>
              <a:pathLst>
                <a:path w="222250" h="668019">
                  <a:moveTo>
                    <a:pt x="222250" y="345439"/>
                  </a:moveTo>
                  <a:lnTo>
                    <a:pt x="96520" y="345439"/>
                  </a:lnTo>
                  <a:lnTo>
                    <a:pt x="96520" y="485139"/>
                  </a:lnTo>
                  <a:lnTo>
                    <a:pt x="96520" y="504189"/>
                  </a:lnTo>
                  <a:lnTo>
                    <a:pt x="96520" y="513079"/>
                  </a:lnTo>
                  <a:lnTo>
                    <a:pt x="97790" y="520700"/>
                  </a:lnTo>
                  <a:lnTo>
                    <a:pt x="97790" y="527050"/>
                  </a:lnTo>
                  <a:lnTo>
                    <a:pt x="99060" y="533400"/>
                  </a:lnTo>
                  <a:lnTo>
                    <a:pt x="99060" y="537210"/>
                  </a:lnTo>
                  <a:lnTo>
                    <a:pt x="99060" y="539750"/>
                  </a:lnTo>
                  <a:lnTo>
                    <a:pt x="100330" y="541020"/>
                  </a:lnTo>
                  <a:lnTo>
                    <a:pt x="100330" y="542289"/>
                  </a:lnTo>
                  <a:lnTo>
                    <a:pt x="100330" y="543560"/>
                  </a:lnTo>
                  <a:lnTo>
                    <a:pt x="101600" y="544829"/>
                  </a:lnTo>
                  <a:lnTo>
                    <a:pt x="101600" y="546100"/>
                  </a:lnTo>
                  <a:lnTo>
                    <a:pt x="102870" y="547370"/>
                  </a:lnTo>
                  <a:lnTo>
                    <a:pt x="102870" y="548639"/>
                  </a:lnTo>
                  <a:lnTo>
                    <a:pt x="104140" y="549910"/>
                  </a:lnTo>
                  <a:lnTo>
                    <a:pt x="104140" y="551179"/>
                  </a:lnTo>
                  <a:lnTo>
                    <a:pt x="10541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10490" y="553720"/>
                  </a:lnTo>
                  <a:lnTo>
                    <a:pt x="111760" y="553720"/>
                  </a:lnTo>
                  <a:lnTo>
                    <a:pt x="114300" y="553720"/>
                  </a:lnTo>
                  <a:lnTo>
                    <a:pt x="115570" y="552450"/>
                  </a:lnTo>
                  <a:lnTo>
                    <a:pt x="116840" y="552450"/>
                  </a:lnTo>
                  <a:lnTo>
                    <a:pt x="118110" y="552450"/>
                  </a:lnTo>
                  <a:lnTo>
                    <a:pt x="119380" y="551179"/>
                  </a:lnTo>
                  <a:lnTo>
                    <a:pt x="120650" y="551179"/>
                  </a:lnTo>
                  <a:lnTo>
                    <a:pt x="120650" y="549910"/>
                  </a:lnTo>
                  <a:lnTo>
                    <a:pt x="121920" y="548639"/>
                  </a:lnTo>
                  <a:lnTo>
                    <a:pt x="123190" y="546100"/>
                  </a:lnTo>
                  <a:lnTo>
                    <a:pt x="123190" y="544829"/>
                  </a:lnTo>
                  <a:lnTo>
                    <a:pt x="124460" y="543560"/>
                  </a:lnTo>
                  <a:lnTo>
                    <a:pt x="125730" y="542289"/>
                  </a:lnTo>
                  <a:lnTo>
                    <a:pt x="125730" y="541020"/>
                  </a:lnTo>
                  <a:lnTo>
                    <a:pt x="127000" y="538479"/>
                  </a:lnTo>
                  <a:lnTo>
                    <a:pt x="127000" y="537210"/>
                  </a:lnTo>
                  <a:lnTo>
                    <a:pt x="127000" y="534670"/>
                  </a:lnTo>
                  <a:lnTo>
                    <a:pt x="128270" y="532129"/>
                  </a:lnTo>
                  <a:lnTo>
                    <a:pt x="128270" y="527050"/>
                  </a:lnTo>
                  <a:lnTo>
                    <a:pt x="129540" y="519429"/>
                  </a:lnTo>
                  <a:lnTo>
                    <a:pt x="129540" y="511810"/>
                  </a:lnTo>
                  <a:lnTo>
                    <a:pt x="130810" y="502920"/>
                  </a:lnTo>
                  <a:lnTo>
                    <a:pt x="130810" y="494029"/>
                  </a:lnTo>
                  <a:lnTo>
                    <a:pt x="130810" y="472439"/>
                  </a:lnTo>
                  <a:lnTo>
                    <a:pt x="130810" y="386079"/>
                  </a:lnTo>
                  <a:lnTo>
                    <a:pt x="222250" y="386079"/>
                  </a:lnTo>
                  <a:lnTo>
                    <a:pt x="222250" y="434339"/>
                  </a:lnTo>
                  <a:lnTo>
                    <a:pt x="222250" y="463550"/>
                  </a:lnTo>
                  <a:lnTo>
                    <a:pt x="222250" y="487679"/>
                  </a:lnTo>
                  <a:lnTo>
                    <a:pt x="220980" y="499110"/>
                  </a:lnTo>
                  <a:lnTo>
                    <a:pt x="220980" y="509270"/>
                  </a:lnTo>
                  <a:lnTo>
                    <a:pt x="219710" y="518160"/>
                  </a:lnTo>
                  <a:lnTo>
                    <a:pt x="218440" y="527050"/>
                  </a:lnTo>
                  <a:lnTo>
                    <a:pt x="217170" y="534670"/>
                  </a:lnTo>
                  <a:lnTo>
                    <a:pt x="215900" y="542289"/>
                  </a:lnTo>
                  <a:lnTo>
                    <a:pt x="214630" y="551179"/>
                  </a:lnTo>
                  <a:lnTo>
                    <a:pt x="212090" y="560070"/>
                  </a:lnTo>
                  <a:lnTo>
                    <a:pt x="209550" y="567689"/>
                  </a:lnTo>
                  <a:lnTo>
                    <a:pt x="207010" y="576579"/>
                  </a:lnTo>
                  <a:lnTo>
                    <a:pt x="204470" y="586739"/>
                  </a:lnTo>
                  <a:lnTo>
                    <a:pt x="201930" y="594360"/>
                  </a:lnTo>
                  <a:lnTo>
                    <a:pt x="198120" y="603250"/>
                  </a:lnTo>
                  <a:lnTo>
                    <a:pt x="194310" y="612139"/>
                  </a:lnTo>
                  <a:lnTo>
                    <a:pt x="190500" y="619760"/>
                  </a:lnTo>
                  <a:lnTo>
                    <a:pt x="185420" y="627379"/>
                  </a:lnTo>
                  <a:lnTo>
                    <a:pt x="181610" y="633729"/>
                  </a:lnTo>
                  <a:lnTo>
                    <a:pt x="176530" y="638810"/>
                  </a:lnTo>
                  <a:lnTo>
                    <a:pt x="143510" y="662939"/>
                  </a:lnTo>
                  <a:lnTo>
                    <a:pt x="121920" y="668020"/>
                  </a:lnTo>
                  <a:lnTo>
                    <a:pt x="114300" y="668020"/>
                  </a:lnTo>
                  <a:lnTo>
                    <a:pt x="106680" y="668020"/>
                  </a:lnTo>
                  <a:lnTo>
                    <a:pt x="99060" y="666750"/>
                  </a:lnTo>
                  <a:lnTo>
                    <a:pt x="92710" y="665479"/>
                  </a:lnTo>
                  <a:lnTo>
                    <a:pt x="85090" y="662939"/>
                  </a:lnTo>
                  <a:lnTo>
                    <a:pt x="78740" y="660400"/>
                  </a:lnTo>
                  <a:lnTo>
                    <a:pt x="72390" y="657860"/>
                  </a:lnTo>
                  <a:lnTo>
                    <a:pt x="66040" y="654050"/>
                  </a:lnTo>
                  <a:lnTo>
                    <a:pt x="59690" y="650239"/>
                  </a:lnTo>
                  <a:lnTo>
                    <a:pt x="53340" y="645160"/>
                  </a:lnTo>
                  <a:lnTo>
                    <a:pt x="48260" y="640079"/>
                  </a:lnTo>
                  <a:lnTo>
                    <a:pt x="43180" y="633729"/>
                  </a:lnTo>
                  <a:lnTo>
                    <a:pt x="39370" y="628650"/>
                  </a:lnTo>
                  <a:lnTo>
                    <a:pt x="34290" y="622300"/>
                  </a:lnTo>
                  <a:lnTo>
                    <a:pt x="30480" y="615950"/>
                  </a:lnTo>
                  <a:lnTo>
                    <a:pt x="26670" y="608329"/>
                  </a:lnTo>
                  <a:lnTo>
                    <a:pt x="22860" y="600710"/>
                  </a:lnTo>
                  <a:lnTo>
                    <a:pt x="20320" y="593089"/>
                  </a:lnTo>
                  <a:lnTo>
                    <a:pt x="16510" y="585470"/>
                  </a:lnTo>
                  <a:lnTo>
                    <a:pt x="13970" y="576579"/>
                  </a:lnTo>
                  <a:lnTo>
                    <a:pt x="11430" y="567689"/>
                  </a:lnTo>
                  <a:lnTo>
                    <a:pt x="10160" y="558800"/>
                  </a:lnTo>
                  <a:lnTo>
                    <a:pt x="7620" y="549910"/>
                  </a:lnTo>
                  <a:lnTo>
                    <a:pt x="6350" y="541020"/>
                  </a:lnTo>
                  <a:lnTo>
                    <a:pt x="5080" y="532129"/>
                  </a:lnTo>
                  <a:lnTo>
                    <a:pt x="3810" y="521970"/>
                  </a:lnTo>
                  <a:lnTo>
                    <a:pt x="2540" y="510539"/>
                  </a:lnTo>
                  <a:lnTo>
                    <a:pt x="2540" y="497839"/>
                  </a:lnTo>
                  <a:lnTo>
                    <a:pt x="1270" y="485139"/>
                  </a:lnTo>
                  <a:lnTo>
                    <a:pt x="0" y="455929"/>
                  </a:lnTo>
                  <a:lnTo>
                    <a:pt x="0" y="422910"/>
                  </a:lnTo>
                  <a:lnTo>
                    <a:pt x="0" y="233679"/>
                  </a:lnTo>
                  <a:lnTo>
                    <a:pt x="0" y="213360"/>
                  </a:lnTo>
                  <a:lnTo>
                    <a:pt x="1270" y="193039"/>
                  </a:lnTo>
                  <a:lnTo>
                    <a:pt x="1270" y="175260"/>
                  </a:lnTo>
                  <a:lnTo>
                    <a:pt x="2540" y="158750"/>
                  </a:lnTo>
                  <a:lnTo>
                    <a:pt x="3810" y="142239"/>
                  </a:lnTo>
                  <a:lnTo>
                    <a:pt x="6350" y="127000"/>
                  </a:lnTo>
                  <a:lnTo>
                    <a:pt x="13970" y="88900"/>
                  </a:lnTo>
                  <a:lnTo>
                    <a:pt x="26670" y="57150"/>
                  </a:lnTo>
                  <a:lnTo>
                    <a:pt x="30480" y="48260"/>
                  </a:lnTo>
                  <a:lnTo>
                    <a:pt x="36830" y="39370"/>
                  </a:lnTo>
                  <a:lnTo>
                    <a:pt x="41910" y="33020"/>
                  </a:lnTo>
                  <a:lnTo>
                    <a:pt x="48260" y="26670"/>
                  </a:lnTo>
                  <a:lnTo>
                    <a:pt x="54610" y="20320"/>
                  </a:lnTo>
                  <a:lnTo>
                    <a:pt x="91440" y="1270"/>
                  </a:lnTo>
                  <a:lnTo>
                    <a:pt x="99060" y="0"/>
                  </a:lnTo>
                  <a:lnTo>
                    <a:pt x="106680" y="0"/>
                  </a:lnTo>
                  <a:lnTo>
                    <a:pt x="116840" y="0"/>
                  </a:lnTo>
                  <a:lnTo>
                    <a:pt x="127000" y="2540"/>
                  </a:lnTo>
                  <a:lnTo>
                    <a:pt x="135890" y="3809"/>
                  </a:lnTo>
                  <a:lnTo>
                    <a:pt x="144780" y="7620"/>
                  </a:lnTo>
                  <a:lnTo>
                    <a:pt x="152400" y="12700"/>
                  </a:lnTo>
                  <a:lnTo>
                    <a:pt x="160020" y="17779"/>
                  </a:lnTo>
                  <a:lnTo>
                    <a:pt x="167640" y="24129"/>
                  </a:lnTo>
                  <a:lnTo>
                    <a:pt x="173990" y="31750"/>
                  </a:lnTo>
                  <a:lnTo>
                    <a:pt x="181610" y="39370"/>
                  </a:lnTo>
                  <a:lnTo>
                    <a:pt x="186690" y="48260"/>
                  </a:lnTo>
                  <a:lnTo>
                    <a:pt x="205740" y="88900"/>
                  </a:lnTo>
                  <a:lnTo>
                    <a:pt x="214630" y="128270"/>
                  </a:lnTo>
                  <a:lnTo>
                    <a:pt x="219710" y="176529"/>
                  </a:lnTo>
                  <a:lnTo>
                    <a:pt x="222250" y="215900"/>
                  </a:lnTo>
                  <a:lnTo>
                    <a:pt x="222250" y="237489"/>
                  </a:lnTo>
                  <a:lnTo>
                    <a:pt x="222250" y="260350"/>
                  </a:lnTo>
                  <a:lnTo>
                    <a:pt x="222250" y="345439"/>
                  </a:lnTo>
                  <a:close/>
                </a:path>
                <a:path w="222250" h="668019">
                  <a:moveTo>
                    <a:pt x="125730" y="240029"/>
                  </a:moveTo>
                  <a:lnTo>
                    <a:pt x="125730" y="193039"/>
                  </a:lnTo>
                  <a:lnTo>
                    <a:pt x="125730" y="170179"/>
                  </a:lnTo>
                  <a:lnTo>
                    <a:pt x="124460" y="152400"/>
                  </a:lnTo>
                  <a:lnTo>
                    <a:pt x="124460" y="144779"/>
                  </a:lnTo>
                  <a:lnTo>
                    <a:pt x="123190" y="138429"/>
                  </a:lnTo>
                  <a:lnTo>
                    <a:pt x="123190" y="133350"/>
                  </a:lnTo>
                  <a:lnTo>
                    <a:pt x="123190" y="130810"/>
                  </a:lnTo>
                  <a:lnTo>
                    <a:pt x="123190" y="128270"/>
                  </a:lnTo>
                  <a:lnTo>
                    <a:pt x="121920" y="127000"/>
                  </a:lnTo>
                  <a:lnTo>
                    <a:pt x="121920" y="125729"/>
                  </a:lnTo>
                  <a:lnTo>
                    <a:pt x="121920" y="123189"/>
                  </a:lnTo>
                  <a:lnTo>
                    <a:pt x="120650" y="121920"/>
                  </a:lnTo>
                  <a:lnTo>
                    <a:pt x="119380" y="120650"/>
                  </a:lnTo>
                  <a:lnTo>
                    <a:pt x="119380" y="118110"/>
                  </a:lnTo>
                  <a:lnTo>
                    <a:pt x="118110" y="118110"/>
                  </a:lnTo>
                  <a:lnTo>
                    <a:pt x="118110" y="116839"/>
                  </a:lnTo>
                  <a:lnTo>
                    <a:pt x="116840" y="116839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5570"/>
                  </a:lnTo>
                  <a:lnTo>
                    <a:pt x="114300" y="114300"/>
                  </a:lnTo>
                  <a:lnTo>
                    <a:pt x="113030" y="114300"/>
                  </a:lnTo>
                  <a:lnTo>
                    <a:pt x="111760" y="114300"/>
                  </a:lnTo>
                  <a:lnTo>
                    <a:pt x="109220" y="114300"/>
                  </a:lnTo>
                  <a:lnTo>
                    <a:pt x="106680" y="115570"/>
                  </a:lnTo>
                  <a:lnTo>
                    <a:pt x="105410" y="115570"/>
                  </a:lnTo>
                  <a:lnTo>
                    <a:pt x="104140" y="116839"/>
                  </a:lnTo>
                  <a:lnTo>
                    <a:pt x="102870" y="118110"/>
                  </a:lnTo>
                  <a:lnTo>
                    <a:pt x="101600" y="118110"/>
                  </a:lnTo>
                  <a:lnTo>
                    <a:pt x="101600" y="120650"/>
                  </a:lnTo>
                  <a:lnTo>
                    <a:pt x="100330" y="121920"/>
                  </a:lnTo>
                  <a:lnTo>
                    <a:pt x="100330" y="123189"/>
                  </a:lnTo>
                  <a:lnTo>
                    <a:pt x="99060" y="125729"/>
                  </a:lnTo>
                  <a:lnTo>
                    <a:pt x="99060" y="127000"/>
                  </a:lnTo>
                  <a:lnTo>
                    <a:pt x="99060" y="128270"/>
                  </a:lnTo>
                  <a:lnTo>
                    <a:pt x="99060" y="130810"/>
                  </a:lnTo>
                  <a:lnTo>
                    <a:pt x="97790" y="134620"/>
                  </a:lnTo>
                  <a:lnTo>
                    <a:pt x="97790" y="142239"/>
                  </a:lnTo>
                  <a:lnTo>
                    <a:pt x="97790" y="149860"/>
                  </a:lnTo>
                  <a:lnTo>
                    <a:pt x="96520" y="168910"/>
                  </a:lnTo>
                  <a:lnTo>
                    <a:pt x="96520" y="193039"/>
                  </a:lnTo>
                  <a:lnTo>
                    <a:pt x="96520" y="240029"/>
                  </a:lnTo>
                  <a:lnTo>
                    <a:pt x="125730" y="2400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334250" y="2374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90" h="730250">
                  <a:moveTo>
                    <a:pt x="118109" y="203199"/>
                  </a:moveTo>
                  <a:lnTo>
                    <a:pt x="21590" y="203199"/>
                  </a:lnTo>
                  <a:lnTo>
                    <a:pt x="21590" y="609599"/>
                  </a:lnTo>
                  <a:lnTo>
                    <a:pt x="22859" y="636269"/>
                  </a:lnTo>
                  <a:lnTo>
                    <a:pt x="22859" y="646429"/>
                  </a:lnTo>
                  <a:lnTo>
                    <a:pt x="24129" y="651509"/>
                  </a:lnTo>
                  <a:lnTo>
                    <a:pt x="24129" y="660399"/>
                  </a:lnTo>
                  <a:lnTo>
                    <a:pt x="25400" y="664209"/>
                  </a:lnTo>
                  <a:lnTo>
                    <a:pt x="26670" y="671829"/>
                  </a:lnTo>
                  <a:lnTo>
                    <a:pt x="27940" y="676909"/>
                  </a:lnTo>
                  <a:lnTo>
                    <a:pt x="31750" y="683259"/>
                  </a:lnTo>
                  <a:lnTo>
                    <a:pt x="31750" y="689609"/>
                  </a:lnTo>
                  <a:lnTo>
                    <a:pt x="36829" y="699769"/>
                  </a:lnTo>
                  <a:lnTo>
                    <a:pt x="40640" y="702309"/>
                  </a:lnTo>
                  <a:lnTo>
                    <a:pt x="44450" y="707389"/>
                  </a:lnTo>
                  <a:lnTo>
                    <a:pt x="45720" y="712469"/>
                  </a:lnTo>
                  <a:lnTo>
                    <a:pt x="54609" y="721359"/>
                  </a:lnTo>
                  <a:lnTo>
                    <a:pt x="58420" y="723899"/>
                  </a:lnTo>
                  <a:lnTo>
                    <a:pt x="66040" y="726439"/>
                  </a:lnTo>
                  <a:lnTo>
                    <a:pt x="69850" y="726439"/>
                  </a:lnTo>
                  <a:lnTo>
                    <a:pt x="82550" y="727709"/>
                  </a:lnTo>
                  <a:lnTo>
                    <a:pt x="95250" y="730249"/>
                  </a:lnTo>
                  <a:lnTo>
                    <a:pt x="148590" y="730249"/>
                  </a:lnTo>
                  <a:lnTo>
                    <a:pt x="148590" y="626109"/>
                  </a:lnTo>
                  <a:lnTo>
                    <a:pt x="134620" y="626109"/>
                  </a:lnTo>
                  <a:lnTo>
                    <a:pt x="129540" y="624839"/>
                  </a:lnTo>
                  <a:lnTo>
                    <a:pt x="127000" y="623569"/>
                  </a:lnTo>
                  <a:lnTo>
                    <a:pt x="125729" y="622299"/>
                  </a:lnTo>
                  <a:lnTo>
                    <a:pt x="123190" y="622299"/>
                  </a:lnTo>
                  <a:lnTo>
                    <a:pt x="123190" y="619759"/>
                  </a:lnTo>
                  <a:lnTo>
                    <a:pt x="121920" y="619759"/>
                  </a:lnTo>
                  <a:lnTo>
                    <a:pt x="121920" y="618489"/>
                  </a:lnTo>
                  <a:lnTo>
                    <a:pt x="120650" y="615949"/>
                  </a:lnTo>
                  <a:lnTo>
                    <a:pt x="120650" y="598169"/>
                  </a:lnTo>
                  <a:lnTo>
                    <a:pt x="118109" y="575309"/>
                  </a:lnTo>
                  <a:lnTo>
                    <a:pt x="118109" y="203199"/>
                  </a:lnTo>
                  <a:close/>
                </a:path>
                <a:path w="148590" h="730250">
                  <a:moveTo>
                    <a:pt x="146050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6050" y="203199"/>
                  </a:lnTo>
                  <a:lnTo>
                    <a:pt x="146050" y="101600"/>
                  </a:lnTo>
                  <a:close/>
                </a:path>
                <a:path w="148590" h="730250">
                  <a:moveTo>
                    <a:pt x="118109" y="0"/>
                  </a:moveTo>
                  <a:lnTo>
                    <a:pt x="21590" y="0"/>
                  </a:lnTo>
                  <a:lnTo>
                    <a:pt x="21590" y="101600"/>
                  </a:lnTo>
                  <a:lnTo>
                    <a:pt x="118109" y="101600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335519" y="2374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90" h="730250">
                  <a:moveTo>
                    <a:pt x="118109" y="0"/>
                  </a:moveTo>
                  <a:lnTo>
                    <a:pt x="118109" y="100329"/>
                  </a:lnTo>
                  <a:lnTo>
                    <a:pt x="144779" y="100329"/>
                  </a:lnTo>
                  <a:lnTo>
                    <a:pt x="144779" y="201929"/>
                  </a:lnTo>
                  <a:lnTo>
                    <a:pt x="118109" y="201929"/>
                  </a:lnTo>
                  <a:lnTo>
                    <a:pt x="118109" y="547369"/>
                  </a:lnTo>
                  <a:lnTo>
                    <a:pt x="118109" y="576579"/>
                  </a:lnTo>
                  <a:lnTo>
                    <a:pt x="118109" y="596899"/>
                  </a:lnTo>
                  <a:lnTo>
                    <a:pt x="119379" y="605789"/>
                  </a:lnTo>
                  <a:lnTo>
                    <a:pt x="119379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0650" y="618489"/>
                  </a:lnTo>
                  <a:lnTo>
                    <a:pt x="121920" y="618489"/>
                  </a:lnTo>
                  <a:lnTo>
                    <a:pt x="121920" y="619759"/>
                  </a:lnTo>
                  <a:lnTo>
                    <a:pt x="123189" y="621029"/>
                  </a:lnTo>
                  <a:lnTo>
                    <a:pt x="124459" y="622299"/>
                  </a:lnTo>
                  <a:lnTo>
                    <a:pt x="125729" y="622299"/>
                  </a:lnTo>
                  <a:lnTo>
                    <a:pt x="127000" y="622299"/>
                  </a:lnTo>
                  <a:lnTo>
                    <a:pt x="129539" y="624839"/>
                  </a:lnTo>
                  <a:lnTo>
                    <a:pt x="133350" y="624839"/>
                  </a:lnTo>
                  <a:lnTo>
                    <a:pt x="137159" y="624839"/>
                  </a:lnTo>
                  <a:lnTo>
                    <a:pt x="148589" y="626109"/>
                  </a:lnTo>
                  <a:lnTo>
                    <a:pt x="148589" y="730249"/>
                  </a:lnTo>
                  <a:lnTo>
                    <a:pt x="107950" y="730249"/>
                  </a:lnTo>
                  <a:lnTo>
                    <a:pt x="92709" y="728979"/>
                  </a:lnTo>
                  <a:lnTo>
                    <a:pt x="80009" y="728979"/>
                  </a:lnTo>
                  <a:lnTo>
                    <a:pt x="69850" y="726439"/>
                  </a:lnTo>
                  <a:lnTo>
                    <a:pt x="64770" y="725169"/>
                  </a:lnTo>
                  <a:lnTo>
                    <a:pt x="60959" y="723899"/>
                  </a:lnTo>
                  <a:lnTo>
                    <a:pt x="58420" y="722629"/>
                  </a:lnTo>
                  <a:lnTo>
                    <a:pt x="54609" y="720089"/>
                  </a:lnTo>
                  <a:lnTo>
                    <a:pt x="50800" y="717549"/>
                  </a:lnTo>
                  <a:lnTo>
                    <a:pt x="48259" y="713739"/>
                  </a:lnTo>
                  <a:lnTo>
                    <a:pt x="45720" y="711199"/>
                  </a:lnTo>
                  <a:lnTo>
                    <a:pt x="41909" y="707389"/>
                  </a:lnTo>
                  <a:lnTo>
                    <a:pt x="39370" y="702309"/>
                  </a:lnTo>
                  <a:lnTo>
                    <a:pt x="36829" y="698499"/>
                  </a:lnTo>
                  <a:lnTo>
                    <a:pt x="26670" y="670559"/>
                  </a:lnTo>
                  <a:lnTo>
                    <a:pt x="24129" y="665479"/>
                  </a:lnTo>
                  <a:lnTo>
                    <a:pt x="24129" y="659129"/>
                  </a:lnTo>
                  <a:lnTo>
                    <a:pt x="22859" y="652779"/>
                  </a:lnTo>
                  <a:lnTo>
                    <a:pt x="21589" y="645159"/>
                  </a:lnTo>
                  <a:lnTo>
                    <a:pt x="21589" y="634999"/>
                  </a:lnTo>
                  <a:lnTo>
                    <a:pt x="21589" y="608329"/>
                  </a:lnTo>
                  <a:lnTo>
                    <a:pt x="20320" y="574039"/>
                  </a:lnTo>
                  <a:lnTo>
                    <a:pt x="20320" y="530859"/>
                  </a:lnTo>
                  <a:lnTo>
                    <a:pt x="2032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0320" y="100329"/>
                  </a:lnTo>
                  <a:lnTo>
                    <a:pt x="20320" y="0"/>
                  </a:lnTo>
                  <a:lnTo>
                    <a:pt x="11810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7481569" y="323850"/>
              <a:ext cx="331470" cy="643890"/>
            </a:xfrm>
            <a:custGeom>
              <a:avLst/>
              <a:gdLst/>
              <a:ahLst/>
              <a:cxnLst/>
              <a:rect l="l" t="t" r="r" b="b"/>
              <a:pathLst>
                <a:path w="331470" h="643890">
                  <a:moveTo>
                    <a:pt x="83820" y="0"/>
                  </a:moveTo>
                  <a:lnTo>
                    <a:pt x="0" y="0"/>
                  </a:lnTo>
                  <a:lnTo>
                    <a:pt x="40639" y="643889"/>
                  </a:lnTo>
                  <a:lnTo>
                    <a:pt x="146050" y="643889"/>
                  </a:lnTo>
                  <a:lnTo>
                    <a:pt x="157479" y="504189"/>
                  </a:lnTo>
                  <a:lnTo>
                    <a:pt x="165532" y="368300"/>
                  </a:lnTo>
                  <a:lnTo>
                    <a:pt x="105409" y="368300"/>
                  </a:lnTo>
                  <a:lnTo>
                    <a:pt x="83820" y="0"/>
                  </a:lnTo>
                  <a:close/>
                </a:path>
                <a:path w="331470" h="643890">
                  <a:moveTo>
                    <a:pt x="225368" y="332739"/>
                  </a:moveTo>
                  <a:lnTo>
                    <a:pt x="167639" y="332739"/>
                  </a:lnTo>
                  <a:lnTo>
                    <a:pt x="189229" y="643889"/>
                  </a:lnTo>
                  <a:lnTo>
                    <a:pt x="293370" y="643889"/>
                  </a:lnTo>
                  <a:lnTo>
                    <a:pt x="309677" y="368300"/>
                  </a:lnTo>
                  <a:lnTo>
                    <a:pt x="227329" y="368300"/>
                  </a:lnTo>
                  <a:lnTo>
                    <a:pt x="225368" y="332739"/>
                  </a:lnTo>
                  <a:close/>
                </a:path>
                <a:path w="331470" h="643890">
                  <a:moveTo>
                    <a:pt x="207009" y="0"/>
                  </a:moveTo>
                  <a:lnTo>
                    <a:pt x="127000" y="0"/>
                  </a:lnTo>
                  <a:lnTo>
                    <a:pt x="110489" y="257810"/>
                  </a:lnTo>
                  <a:lnTo>
                    <a:pt x="106679" y="331470"/>
                  </a:lnTo>
                  <a:lnTo>
                    <a:pt x="105409" y="368300"/>
                  </a:lnTo>
                  <a:lnTo>
                    <a:pt x="165532" y="368300"/>
                  </a:lnTo>
                  <a:lnTo>
                    <a:pt x="167639" y="332739"/>
                  </a:lnTo>
                  <a:lnTo>
                    <a:pt x="225368" y="332739"/>
                  </a:lnTo>
                  <a:lnTo>
                    <a:pt x="207009" y="0"/>
                  </a:lnTo>
                  <a:close/>
                </a:path>
                <a:path w="331470" h="643890">
                  <a:moveTo>
                    <a:pt x="331470" y="0"/>
                  </a:moveTo>
                  <a:lnTo>
                    <a:pt x="248920" y="0"/>
                  </a:lnTo>
                  <a:lnTo>
                    <a:pt x="240029" y="100329"/>
                  </a:lnTo>
                  <a:lnTo>
                    <a:pt x="234950" y="195579"/>
                  </a:lnTo>
                  <a:lnTo>
                    <a:pt x="229870" y="285750"/>
                  </a:lnTo>
                  <a:lnTo>
                    <a:pt x="227329" y="368300"/>
                  </a:lnTo>
                  <a:lnTo>
                    <a:pt x="309677" y="36830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7482840" y="322579"/>
              <a:ext cx="331470" cy="645160"/>
            </a:xfrm>
            <a:custGeom>
              <a:avLst/>
              <a:gdLst/>
              <a:ahLst/>
              <a:cxnLst/>
              <a:rect l="l" t="t" r="r" b="b"/>
              <a:pathLst>
                <a:path w="331470" h="645160">
                  <a:moveTo>
                    <a:pt x="331469" y="0"/>
                  </a:moveTo>
                  <a:lnTo>
                    <a:pt x="293369" y="645160"/>
                  </a:lnTo>
                  <a:lnTo>
                    <a:pt x="186689" y="645160"/>
                  </a:lnTo>
                  <a:lnTo>
                    <a:pt x="167639" y="334010"/>
                  </a:lnTo>
                  <a:lnTo>
                    <a:pt x="156209" y="505460"/>
                  </a:lnTo>
                  <a:lnTo>
                    <a:pt x="146050" y="645160"/>
                  </a:lnTo>
                  <a:lnTo>
                    <a:pt x="40639" y="645160"/>
                  </a:lnTo>
                  <a:lnTo>
                    <a:pt x="0" y="0"/>
                  </a:lnTo>
                  <a:lnTo>
                    <a:pt x="82550" y="0"/>
                  </a:lnTo>
                  <a:lnTo>
                    <a:pt x="104139" y="368300"/>
                  </a:lnTo>
                  <a:lnTo>
                    <a:pt x="105409" y="332740"/>
                  </a:lnTo>
                  <a:lnTo>
                    <a:pt x="110489" y="259080"/>
                  </a:lnTo>
                  <a:lnTo>
                    <a:pt x="125729" y="0"/>
                  </a:lnTo>
                  <a:lnTo>
                    <a:pt x="205739" y="0"/>
                  </a:lnTo>
                  <a:lnTo>
                    <a:pt x="226059" y="368300"/>
                  </a:lnTo>
                  <a:lnTo>
                    <a:pt x="228600" y="285750"/>
                  </a:lnTo>
                  <a:lnTo>
                    <a:pt x="233679" y="195580"/>
                  </a:lnTo>
                  <a:lnTo>
                    <a:pt x="240029" y="101600"/>
                  </a:lnTo>
                  <a:lnTo>
                    <a:pt x="247650" y="0"/>
                  </a:lnTo>
                  <a:lnTo>
                    <a:pt x="33146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7827009" y="3111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15570" y="0"/>
                  </a:moveTo>
                  <a:lnTo>
                    <a:pt x="107950" y="0"/>
                  </a:lnTo>
                  <a:lnTo>
                    <a:pt x="99060" y="1270"/>
                  </a:lnTo>
                  <a:lnTo>
                    <a:pt x="88900" y="2540"/>
                  </a:lnTo>
                  <a:lnTo>
                    <a:pt x="50800" y="24129"/>
                  </a:lnTo>
                  <a:lnTo>
                    <a:pt x="26670" y="57150"/>
                  </a:lnTo>
                  <a:lnTo>
                    <a:pt x="11430" y="99060"/>
                  </a:lnTo>
                  <a:lnTo>
                    <a:pt x="8890" y="111760"/>
                  </a:lnTo>
                  <a:lnTo>
                    <a:pt x="8890" y="124460"/>
                  </a:lnTo>
                  <a:lnTo>
                    <a:pt x="5080" y="139700"/>
                  </a:lnTo>
                  <a:lnTo>
                    <a:pt x="3810" y="156210"/>
                  </a:lnTo>
                  <a:lnTo>
                    <a:pt x="2540" y="171450"/>
                  </a:lnTo>
                  <a:lnTo>
                    <a:pt x="0" y="209550"/>
                  </a:lnTo>
                  <a:lnTo>
                    <a:pt x="0" y="457200"/>
                  </a:lnTo>
                  <a:lnTo>
                    <a:pt x="1270" y="488950"/>
                  </a:lnTo>
                  <a:lnTo>
                    <a:pt x="1385" y="505460"/>
                  </a:lnTo>
                  <a:lnTo>
                    <a:pt x="2540" y="518160"/>
                  </a:lnTo>
                  <a:lnTo>
                    <a:pt x="3810" y="529589"/>
                  </a:lnTo>
                  <a:lnTo>
                    <a:pt x="5080" y="539750"/>
                  </a:lnTo>
                  <a:lnTo>
                    <a:pt x="6350" y="551179"/>
                  </a:lnTo>
                  <a:lnTo>
                    <a:pt x="8890" y="560070"/>
                  </a:lnTo>
                  <a:lnTo>
                    <a:pt x="10160" y="570229"/>
                  </a:lnTo>
                  <a:lnTo>
                    <a:pt x="11430" y="577850"/>
                  </a:lnTo>
                  <a:lnTo>
                    <a:pt x="13970" y="588010"/>
                  </a:lnTo>
                  <a:lnTo>
                    <a:pt x="19050" y="603250"/>
                  </a:lnTo>
                  <a:lnTo>
                    <a:pt x="29210" y="623570"/>
                  </a:lnTo>
                  <a:lnTo>
                    <a:pt x="34290" y="628650"/>
                  </a:lnTo>
                  <a:lnTo>
                    <a:pt x="36830" y="635000"/>
                  </a:lnTo>
                  <a:lnTo>
                    <a:pt x="41910" y="640079"/>
                  </a:lnTo>
                  <a:lnTo>
                    <a:pt x="46990" y="646429"/>
                  </a:lnTo>
                  <a:lnTo>
                    <a:pt x="57150" y="654050"/>
                  </a:lnTo>
                  <a:lnTo>
                    <a:pt x="63500" y="657860"/>
                  </a:lnTo>
                  <a:lnTo>
                    <a:pt x="69850" y="660400"/>
                  </a:lnTo>
                  <a:lnTo>
                    <a:pt x="74930" y="662939"/>
                  </a:lnTo>
                  <a:lnTo>
                    <a:pt x="82550" y="664210"/>
                  </a:lnTo>
                  <a:lnTo>
                    <a:pt x="88900" y="666750"/>
                  </a:lnTo>
                  <a:lnTo>
                    <a:pt x="132080" y="666750"/>
                  </a:lnTo>
                  <a:lnTo>
                    <a:pt x="139700" y="664210"/>
                  </a:lnTo>
                  <a:lnTo>
                    <a:pt x="144780" y="661670"/>
                  </a:lnTo>
                  <a:lnTo>
                    <a:pt x="151130" y="659129"/>
                  </a:lnTo>
                  <a:lnTo>
                    <a:pt x="157480" y="654050"/>
                  </a:lnTo>
                  <a:lnTo>
                    <a:pt x="162560" y="651510"/>
                  </a:lnTo>
                  <a:lnTo>
                    <a:pt x="168910" y="647700"/>
                  </a:lnTo>
                  <a:lnTo>
                    <a:pt x="173990" y="641350"/>
                  </a:lnTo>
                  <a:lnTo>
                    <a:pt x="177800" y="637539"/>
                  </a:lnTo>
                  <a:lnTo>
                    <a:pt x="182880" y="628650"/>
                  </a:lnTo>
                  <a:lnTo>
                    <a:pt x="187960" y="623570"/>
                  </a:lnTo>
                  <a:lnTo>
                    <a:pt x="195580" y="608329"/>
                  </a:lnTo>
                  <a:lnTo>
                    <a:pt x="203200" y="590550"/>
                  </a:lnTo>
                  <a:lnTo>
                    <a:pt x="208280" y="572770"/>
                  </a:lnTo>
                  <a:lnTo>
                    <a:pt x="212090" y="563879"/>
                  </a:lnTo>
                  <a:lnTo>
                    <a:pt x="213360" y="552450"/>
                  </a:lnTo>
                  <a:lnTo>
                    <a:pt x="105410" y="552450"/>
                  </a:lnTo>
                  <a:lnTo>
                    <a:pt x="102870" y="549910"/>
                  </a:lnTo>
                  <a:lnTo>
                    <a:pt x="102870" y="548639"/>
                  </a:lnTo>
                  <a:lnTo>
                    <a:pt x="101600" y="547370"/>
                  </a:lnTo>
                  <a:lnTo>
                    <a:pt x="101600" y="544829"/>
                  </a:lnTo>
                  <a:lnTo>
                    <a:pt x="100330" y="543560"/>
                  </a:lnTo>
                  <a:lnTo>
                    <a:pt x="100330" y="539750"/>
                  </a:lnTo>
                  <a:lnTo>
                    <a:pt x="99060" y="539750"/>
                  </a:lnTo>
                  <a:lnTo>
                    <a:pt x="99060" y="532129"/>
                  </a:lnTo>
                  <a:lnTo>
                    <a:pt x="97790" y="525779"/>
                  </a:lnTo>
                  <a:lnTo>
                    <a:pt x="97790" y="142239"/>
                  </a:lnTo>
                  <a:lnTo>
                    <a:pt x="99060" y="135889"/>
                  </a:lnTo>
                  <a:lnTo>
                    <a:pt x="99060" y="127000"/>
                  </a:lnTo>
                  <a:lnTo>
                    <a:pt x="100330" y="125729"/>
                  </a:lnTo>
                  <a:lnTo>
                    <a:pt x="100330" y="124460"/>
                  </a:lnTo>
                  <a:lnTo>
                    <a:pt x="101600" y="123189"/>
                  </a:lnTo>
                  <a:lnTo>
                    <a:pt x="101600" y="120650"/>
                  </a:lnTo>
                  <a:lnTo>
                    <a:pt x="102870" y="120650"/>
                  </a:lnTo>
                  <a:lnTo>
                    <a:pt x="104140" y="119379"/>
                  </a:lnTo>
                  <a:lnTo>
                    <a:pt x="10414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7950" y="115570"/>
                  </a:lnTo>
                  <a:lnTo>
                    <a:pt x="213904" y="115570"/>
                  </a:lnTo>
                  <a:lnTo>
                    <a:pt x="212090" y="102870"/>
                  </a:lnTo>
                  <a:lnTo>
                    <a:pt x="208280" y="95250"/>
                  </a:lnTo>
                  <a:lnTo>
                    <a:pt x="205740" y="87629"/>
                  </a:lnTo>
                  <a:lnTo>
                    <a:pt x="203200" y="78739"/>
                  </a:lnTo>
                  <a:lnTo>
                    <a:pt x="199390" y="69850"/>
                  </a:lnTo>
                  <a:lnTo>
                    <a:pt x="196850" y="63500"/>
                  </a:lnTo>
                  <a:lnTo>
                    <a:pt x="193040" y="55879"/>
                  </a:lnTo>
                  <a:lnTo>
                    <a:pt x="189230" y="49529"/>
                  </a:lnTo>
                  <a:lnTo>
                    <a:pt x="186690" y="43179"/>
                  </a:lnTo>
                  <a:lnTo>
                    <a:pt x="180340" y="35559"/>
                  </a:lnTo>
                  <a:lnTo>
                    <a:pt x="163830" y="19050"/>
                  </a:lnTo>
                  <a:lnTo>
                    <a:pt x="157480" y="16509"/>
                  </a:lnTo>
                  <a:lnTo>
                    <a:pt x="151130" y="11429"/>
                  </a:lnTo>
                  <a:lnTo>
                    <a:pt x="144780" y="8890"/>
                  </a:lnTo>
                  <a:lnTo>
                    <a:pt x="138430" y="5079"/>
                  </a:lnTo>
                  <a:lnTo>
                    <a:pt x="123190" y="2540"/>
                  </a:lnTo>
                  <a:lnTo>
                    <a:pt x="115570" y="0"/>
                  </a:lnTo>
                  <a:close/>
                </a:path>
                <a:path w="222250" h="666750">
                  <a:moveTo>
                    <a:pt x="213904" y="115570"/>
                  </a:moveTo>
                  <a:lnTo>
                    <a:pt x="115570" y="115570"/>
                  </a:lnTo>
                  <a:lnTo>
                    <a:pt x="115570" y="116839"/>
                  </a:lnTo>
                  <a:lnTo>
                    <a:pt x="118110" y="116839"/>
                  </a:lnTo>
                  <a:lnTo>
                    <a:pt x="118110" y="118110"/>
                  </a:lnTo>
                  <a:lnTo>
                    <a:pt x="119380" y="118110"/>
                  </a:lnTo>
                  <a:lnTo>
                    <a:pt x="119380" y="119379"/>
                  </a:lnTo>
                  <a:lnTo>
                    <a:pt x="123190" y="123189"/>
                  </a:lnTo>
                  <a:lnTo>
                    <a:pt x="123190" y="135889"/>
                  </a:lnTo>
                  <a:lnTo>
                    <a:pt x="124460" y="142239"/>
                  </a:lnTo>
                  <a:lnTo>
                    <a:pt x="124460" y="149860"/>
                  </a:lnTo>
                  <a:lnTo>
                    <a:pt x="125639" y="166370"/>
                  </a:lnTo>
                  <a:lnTo>
                    <a:pt x="125730" y="505460"/>
                  </a:lnTo>
                  <a:lnTo>
                    <a:pt x="124460" y="521970"/>
                  </a:lnTo>
                  <a:lnTo>
                    <a:pt x="124460" y="527050"/>
                  </a:lnTo>
                  <a:lnTo>
                    <a:pt x="123190" y="533400"/>
                  </a:lnTo>
                  <a:lnTo>
                    <a:pt x="123190" y="544829"/>
                  </a:lnTo>
                  <a:lnTo>
                    <a:pt x="120650" y="546100"/>
                  </a:lnTo>
                  <a:lnTo>
                    <a:pt x="120650" y="548639"/>
                  </a:lnTo>
                  <a:lnTo>
                    <a:pt x="119380" y="549910"/>
                  </a:lnTo>
                  <a:lnTo>
                    <a:pt x="119380" y="551179"/>
                  </a:lnTo>
                  <a:lnTo>
                    <a:pt x="118110" y="551179"/>
                  </a:lnTo>
                  <a:lnTo>
                    <a:pt x="118110" y="552450"/>
                  </a:lnTo>
                  <a:lnTo>
                    <a:pt x="213360" y="552450"/>
                  </a:lnTo>
                  <a:lnTo>
                    <a:pt x="214630" y="543560"/>
                  </a:lnTo>
                  <a:lnTo>
                    <a:pt x="217170" y="534670"/>
                  </a:lnTo>
                  <a:lnTo>
                    <a:pt x="218440" y="524510"/>
                  </a:lnTo>
                  <a:lnTo>
                    <a:pt x="219710" y="513079"/>
                  </a:lnTo>
                  <a:lnTo>
                    <a:pt x="219710" y="500379"/>
                  </a:lnTo>
                  <a:lnTo>
                    <a:pt x="220980" y="471170"/>
                  </a:lnTo>
                  <a:lnTo>
                    <a:pt x="222250" y="436879"/>
                  </a:lnTo>
                  <a:lnTo>
                    <a:pt x="222250" y="207010"/>
                  </a:lnTo>
                  <a:lnTo>
                    <a:pt x="220980" y="179070"/>
                  </a:lnTo>
                  <a:lnTo>
                    <a:pt x="220980" y="166370"/>
                  </a:lnTo>
                  <a:lnTo>
                    <a:pt x="218440" y="146050"/>
                  </a:lnTo>
                  <a:lnTo>
                    <a:pt x="215900" y="128270"/>
                  </a:lnTo>
                  <a:lnTo>
                    <a:pt x="214630" y="120650"/>
                  </a:lnTo>
                  <a:lnTo>
                    <a:pt x="213904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827009" y="3111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20" h="668019">
                  <a:moveTo>
                    <a:pt x="223520" y="238760"/>
                  </a:moveTo>
                  <a:lnTo>
                    <a:pt x="223520" y="396239"/>
                  </a:lnTo>
                  <a:lnTo>
                    <a:pt x="222250" y="435610"/>
                  </a:lnTo>
                  <a:lnTo>
                    <a:pt x="222250" y="471170"/>
                  </a:lnTo>
                  <a:lnTo>
                    <a:pt x="220980" y="500379"/>
                  </a:lnTo>
                  <a:lnTo>
                    <a:pt x="219710" y="513079"/>
                  </a:lnTo>
                  <a:lnTo>
                    <a:pt x="218440" y="523239"/>
                  </a:lnTo>
                  <a:lnTo>
                    <a:pt x="217170" y="533400"/>
                  </a:lnTo>
                  <a:lnTo>
                    <a:pt x="215900" y="543560"/>
                  </a:lnTo>
                  <a:lnTo>
                    <a:pt x="213360" y="552450"/>
                  </a:lnTo>
                  <a:lnTo>
                    <a:pt x="212090" y="562610"/>
                  </a:lnTo>
                  <a:lnTo>
                    <a:pt x="209550" y="571500"/>
                  </a:lnTo>
                  <a:lnTo>
                    <a:pt x="207010" y="581660"/>
                  </a:lnTo>
                  <a:lnTo>
                    <a:pt x="203200" y="590550"/>
                  </a:lnTo>
                  <a:lnTo>
                    <a:pt x="199390" y="599439"/>
                  </a:lnTo>
                  <a:lnTo>
                    <a:pt x="196850" y="608329"/>
                  </a:lnTo>
                  <a:lnTo>
                    <a:pt x="191770" y="615950"/>
                  </a:lnTo>
                  <a:lnTo>
                    <a:pt x="187960" y="623570"/>
                  </a:lnTo>
                  <a:lnTo>
                    <a:pt x="184150" y="629920"/>
                  </a:lnTo>
                  <a:lnTo>
                    <a:pt x="179070" y="636270"/>
                  </a:lnTo>
                  <a:lnTo>
                    <a:pt x="173990" y="641350"/>
                  </a:lnTo>
                  <a:lnTo>
                    <a:pt x="168910" y="646429"/>
                  </a:lnTo>
                  <a:lnTo>
                    <a:pt x="163830" y="651510"/>
                  </a:lnTo>
                  <a:lnTo>
                    <a:pt x="157480" y="655320"/>
                  </a:lnTo>
                  <a:lnTo>
                    <a:pt x="152400" y="657860"/>
                  </a:lnTo>
                  <a:lnTo>
                    <a:pt x="146050" y="661670"/>
                  </a:lnTo>
                  <a:lnTo>
                    <a:pt x="139700" y="662939"/>
                  </a:lnTo>
                  <a:lnTo>
                    <a:pt x="133350" y="665479"/>
                  </a:lnTo>
                  <a:lnTo>
                    <a:pt x="127000" y="666750"/>
                  </a:lnTo>
                  <a:lnTo>
                    <a:pt x="119380" y="668020"/>
                  </a:lnTo>
                  <a:lnTo>
                    <a:pt x="113030" y="668020"/>
                  </a:lnTo>
                  <a:lnTo>
                    <a:pt x="97790" y="666750"/>
                  </a:lnTo>
                  <a:lnTo>
                    <a:pt x="90170" y="665479"/>
                  </a:lnTo>
                  <a:lnTo>
                    <a:pt x="82550" y="664210"/>
                  </a:lnTo>
                  <a:lnTo>
                    <a:pt x="76200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8420" y="652779"/>
                  </a:lnTo>
                  <a:lnTo>
                    <a:pt x="52070" y="650239"/>
                  </a:lnTo>
                  <a:lnTo>
                    <a:pt x="48260" y="645160"/>
                  </a:lnTo>
                  <a:lnTo>
                    <a:pt x="43180" y="640079"/>
                  </a:lnTo>
                  <a:lnTo>
                    <a:pt x="38100" y="635000"/>
                  </a:lnTo>
                  <a:lnTo>
                    <a:pt x="34290" y="629920"/>
                  </a:lnTo>
                  <a:lnTo>
                    <a:pt x="30480" y="623570"/>
                  </a:lnTo>
                  <a:lnTo>
                    <a:pt x="26670" y="617220"/>
                  </a:lnTo>
                  <a:lnTo>
                    <a:pt x="22860" y="609600"/>
                  </a:lnTo>
                  <a:lnTo>
                    <a:pt x="20320" y="603250"/>
                  </a:lnTo>
                  <a:lnTo>
                    <a:pt x="17780" y="594360"/>
                  </a:lnTo>
                  <a:lnTo>
                    <a:pt x="15240" y="586739"/>
                  </a:lnTo>
                  <a:lnTo>
                    <a:pt x="12700" y="579120"/>
                  </a:lnTo>
                  <a:lnTo>
                    <a:pt x="10160" y="568960"/>
                  </a:lnTo>
                  <a:lnTo>
                    <a:pt x="8890" y="560070"/>
                  </a:lnTo>
                  <a:lnTo>
                    <a:pt x="6350" y="551179"/>
                  </a:lnTo>
                  <a:lnTo>
                    <a:pt x="5080" y="539750"/>
                  </a:lnTo>
                  <a:lnTo>
                    <a:pt x="3810" y="529589"/>
                  </a:lnTo>
                  <a:lnTo>
                    <a:pt x="2540" y="516889"/>
                  </a:lnTo>
                  <a:lnTo>
                    <a:pt x="2540" y="504189"/>
                  </a:lnTo>
                  <a:lnTo>
                    <a:pt x="1270" y="488950"/>
                  </a:lnTo>
                  <a:lnTo>
                    <a:pt x="0" y="455929"/>
                  </a:lnTo>
                  <a:lnTo>
                    <a:pt x="0" y="416560"/>
                  </a:lnTo>
                  <a:lnTo>
                    <a:pt x="0" y="251460"/>
                  </a:lnTo>
                  <a:lnTo>
                    <a:pt x="1270" y="209550"/>
                  </a:lnTo>
                  <a:lnTo>
                    <a:pt x="1270" y="190500"/>
                  </a:lnTo>
                  <a:lnTo>
                    <a:pt x="2540" y="171450"/>
                  </a:lnTo>
                  <a:lnTo>
                    <a:pt x="3810" y="154939"/>
                  </a:lnTo>
                  <a:lnTo>
                    <a:pt x="5080" y="139700"/>
                  </a:lnTo>
                  <a:lnTo>
                    <a:pt x="7620" y="124460"/>
                  </a:lnTo>
                  <a:lnTo>
                    <a:pt x="10160" y="111760"/>
                  </a:lnTo>
                  <a:lnTo>
                    <a:pt x="12700" y="99060"/>
                  </a:lnTo>
                  <a:lnTo>
                    <a:pt x="27940" y="55879"/>
                  </a:lnTo>
                  <a:lnTo>
                    <a:pt x="33020" y="46989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8420" y="17779"/>
                  </a:lnTo>
                  <a:lnTo>
                    <a:pt x="64770" y="11429"/>
                  </a:lnTo>
                  <a:lnTo>
                    <a:pt x="73660" y="7620"/>
                  </a:lnTo>
                  <a:lnTo>
                    <a:pt x="81280" y="3809"/>
                  </a:lnTo>
                  <a:lnTo>
                    <a:pt x="90170" y="2540"/>
                  </a:lnTo>
                  <a:lnTo>
                    <a:pt x="99060" y="0"/>
                  </a:lnTo>
                  <a:lnTo>
                    <a:pt x="107950" y="0"/>
                  </a:lnTo>
                  <a:lnTo>
                    <a:pt x="116840" y="0"/>
                  </a:lnTo>
                  <a:lnTo>
                    <a:pt x="124460" y="1270"/>
                  </a:lnTo>
                  <a:lnTo>
                    <a:pt x="132080" y="2540"/>
                  </a:lnTo>
                  <a:lnTo>
                    <a:pt x="139700" y="5079"/>
                  </a:lnTo>
                  <a:lnTo>
                    <a:pt x="146050" y="7620"/>
                  </a:lnTo>
                  <a:lnTo>
                    <a:pt x="152400" y="10159"/>
                  </a:lnTo>
                  <a:lnTo>
                    <a:pt x="158750" y="15240"/>
                  </a:lnTo>
                  <a:lnTo>
                    <a:pt x="165100" y="20320"/>
                  </a:lnTo>
                  <a:lnTo>
                    <a:pt x="170180" y="24129"/>
                  </a:lnTo>
                  <a:lnTo>
                    <a:pt x="175260" y="29209"/>
                  </a:lnTo>
                  <a:lnTo>
                    <a:pt x="180340" y="35559"/>
                  </a:lnTo>
                  <a:lnTo>
                    <a:pt x="185420" y="41909"/>
                  </a:lnTo>
                  <a:lnTo>
                    <a:pt x="189230" y="48260"/>
                  </a:lnTo>
                  <a:lnTo>
                    <a:pt x="194310" y="55879"/>
                  </a:lnTo>
                  <a:lnTo>
                    <a:pt x="196850" y="62229"/>
                  </a:lnTo>
                  <a:lnTo>
                    <a:pt x="200660" y="69850"/>
                  </a:lnTo>
                  <a:lnTo>
                    <a:pt x="204470" y="78739"/>
                  </a:lnTo>
                  <a:lnTo>
                    <a:pt x="207010" y="86360"/>
                  </a:lnTo>
                  <a:lnTo>
                    <a:pt x="209550" y="93979"/>
                  </a:lnTo>
                  <a:lnTo>
                    <a:pt x="210820" y="102870"/>
                  </a:lnTo>
                  <a:lnTo>
                    <a:pt x="213360" y="111760"/>
                  </a:lnTo>
                  <a:lnTo>
                    <a:pt x="215900" y="119379"/>
                  </a:lnTo>
                  <a:lnTo>
                    <a:pt x="217170" y="127000"/>
                  </a:lnTo>
                  <a:lnTo>
                    <a:pt x="218440" y="135889"/>
                  </a:lnTo>
                  <a:lnTo>
                    <a:pt x="219710" y="144779"/>
                  </a:lnTo>
                  <a:lnTo>
                    <a:pt x="220980" y="154939"/>
                  </a:lnTo>
                  <a:lnTo>
                    <a:pt x="220980" y="166370"/>
                  </a:lnTo>
                  <a:lnTo>
                    <a:pt x="222250" y="179070"/>
                  </a:lnTo>
                  <a:lnTo>
                    <a:pt x="222250" y="205739"/>
                  </a:lnTo>
                  <a:lnTo>
                    <a:pt x="223520" y="238760"/>
                  </a:lnTo>
                  <a:close/>
                </a:path>
                <a:path w="223520" h="668019">
                  <a:moveTo>
                    <a:pt x="125730" y="189229"/>
                  </a:moveTo>
                  <a:lnTo>
                    <a:pt x="125730" y="166370"/>
                  </a:lnTo>
                  <a:lnTo>
                    <a:pt x="124460" y="149860"/>
                  </a:lnTo>
                  <a:lnTo>
                    <a:pt x="124460" y="142239"/>
                  </a:lnTo>
                  <a:lnTo>
                    <a:pt x="124460" y="134620"/>
                  </a:lnTo>
                  <a:lnTo>
                    <a:pt x="124460" y="130810"/>
                  </a:lnTo>
                  <a:lnTo>
                    <a:pt x="123190" y="128270"/>
                  </a:lnTo>
                  <a:lnTo>
                    <a:pt x="123190" y="127000"/>
                  </a:lnTo>
                  <a:lnTo>
                    <a:pt x="123190" y="125729"/>
                  </a:lnTo>
                  <a:lnTo>
                    <a:pt x="121920" y="123189"/>
                  </a:lnTo>
                  <a:lnTo>
                    <a:pt x="121920" y="121920"/>
                  </a:lnTo>
                  <a:lnTo>
                    <a:pt x="121920" y="120650"/>
                  </a:lnTo>
                  <a:lnTo>
                    <a:pt x="120650" y="120650"/>
                  </a:lnTo>
                  <a:lnTo>
                    <a:pt x="120650" y="118110"/>
                  </a:lnTo>
                  <a:lnTo>
                    <a:pt x="119380" y="118110"/>
                  </a:lnTo>
                  <a:lnTo>
                    <a:pt x="119380" y="116839"/>
                  </a:lnTo>
                  <a:lnTo>
                    <a:pt x="118110" y="116839"/>
                  </a:lnTo>
                  <a:lnTo>
                    <a:pt x="118110" y="115570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4300"/>
                  </a:lnTo>
                  <a:lnTo>
                    <a:pt x="111760" y="114300"/>
                  </a:lnTo>
                  <a:lnTo>
                    <a:pt x="110490" y="11430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5570"/>
                  </a:lnTo>
                  <a:lnTo>
                    <a:pt x="105410" y="116839"/>
                  </a:lnTo>
                  <a:lnTo>
                    <a:pt x="104140" y="118110"/>
                  </a:lnTo>
                  <a:lnTo>
                    <a:pt x="102870" y="119379"/>
                  </a:lnTo>
                  <a:lnTo>
                    <a:pt x="102870" y="120650"/>
                  </a:lnTo>
                  <a:lnTo>
                    <a:pt x="101600" y="121920"/>
                  </a:lnTo>
                  <a:lnTo>
                    <a:pt x="100330" y="123189"/>
                  </a:lnTo>
                  <a:lnTo>
                    <a:pt x="100330" y="125729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99060" y="130810"/>
                  </a:lnTo>
                  <a:lnTo>
                    <a:pt x="99060" y="134620"/>
                  </a:lnTo>
                  <a:lnTo>
                    <a:pt x="97790" y="142239"/>
                  </a:lnTo>
                  <a:lnTo>
                    <a:pt x="97790" y="149860"/>
                  </a:lnTo>
                  <a:lnTo>
                    <a:pt x="97790" y="166370"/>
                  </a:lnTo>
                  <a:lnTo>
                    <a:pt x="97790" y="524510"/>
                  </a:lnTo>
                  <a:lnTo>
                    <a:pt x="99060" y="530860"/>
                  </a:lnTo>
                  <a:lnTo>
                    <a:pt x="99060" y="535939"/>
                  </a:lnTo>
                  <a:lnTo>
                    <a:pt x="100330" y="538479"/>
                  </a:lnTo>
                  <a:lnTo>
                    <a:pt x="100330" y="539750"/>
                  </a:lnTo>
                  <a:lnTo>
                    <a:pt x="100330" y="541020"/>
                  </a:lnTo>
                  <a:lnTo>
                    <a:pt x="100330" y="543560"/>
                  </a:lnTo>
                  <a:lnTo>
                    <a:pt x="101600" y="544829"/>
                  </a:lnTo>
                  <a:lnTo>
                    <a:pt x="102870" y="546100"/>
                  </a:lnTo>
                  <a:lnTo>
                    <a:pt x="102870" y="548639"/>
                  </a:lnTo>
                  <a:lnTo>
                    <a:pt x="104140" y="548639"/>
                  </a:lnTo>
                  <a:lnTo>
                    <a:pt x="104140" y="549910"/>
                  </a:lnTo>
                  <a:lnTo>
                    <a:pt x="10541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09220" y="553720"/>
                  </a:lnTo>
                  <a:lnTo>
                    <a:pt x="110490" y="553720"/>
                  </a:lnTo>
                  <a:lnTo>
                    <a:pt x="111760" y="553720"/>
                  </a:lnTo>
                  <a:lnTo>
                    <a:pt x="114300" y="553720"/>
                  </a:lnTo>
                  <a:lnTo>
                    <a:pt x="114300" y="552450"/>
                  </a:lnTo>
                  <a:lnTo>
                    <a:pt x="115570" y="552450"/>
                  </a:lnTo>
                  <a:lnTo>
                    <a:pt x="116840" y="552450"/>
                  </a:lnTo>
                  <a:lnTo>
                    <a:pt x="118110" y="551179"/>
                  </a:lnTo>
                  <a:lnTo>
                    <a:pt x="119380" y="551179"/>
                  </a:lnTo>
                  <a:lnTo>
                    <a:pt x="119380" y="549910"/>
                  </a:lnTo>
                  <a:lnTo>
                    <a:pt x="119380" y="548639"/>
                  </a:lnTo>
                  <a:lnTo>
                    <a:pt x="120650" y="547370"/>
                  </a:lnTo>
                  <a:lnTo>
                    <a:pt x="121920" y="546100"/>
                  </a:lnTo>
                  <a:lnTo>
                    <a:pt x="121920" y="544829"/>
                  </a:lnTo>
                  <a:lnTo>
                    <a:pt x="121920" y="543560"/>
                  </a:lnTo>
                  <a:lnTo>
                    <a:pt x="123190" y="542289"/>
                  </a:lnTo>
                  <a:lnTo>
                    <a:pt x="123190" y="541020"/>
                  </a:lnTo>
                  <a:lnTo>
                    <a:pt x="123190" y="539750"/>
                  </a:lnTo>
                  <a:lnTo>
                    <a:pt x="124460" y="537210"/>
                  </a:lnTo>
                  <a:lnTo>
                    <a:pt x="124460" y="533400"/>
                  </a:lnTo>
                  <a:lnTo>
                    <a:pt x="124460" y="527050"/>
                  </a:lnTo>
                  <a:lnTo>
                    <a:pt x="124460" y="520700"/>
                  </a:lnTo>
                  <a:lnTo>
                    <a:pt x="125730" y="505460"/>
                  </a:lnTo>
                  <a:lnTo>
                    <a:pt x="125730" y="486410"/>
                  </a:lnTo>
                  <a:lnTo>
                    <a:pt x="125730" y="18922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8081009" y="314959"/>
              <a:ext cx="154940" cy="652780"/>
            </a:xfrm>
            <a:custGeom>
              <a:avLst/>
              <a:gdLst/>
              <a:ahLst/>
              <a:cxnLst/>
              <a:rect l="l" t="t" r="r" b="b"/>
              <a:pathLst>
                <a:path w="154940" h="652780">
                  <a:moveTo>
                    <a:pt x="97790" y="8890"/>
                  </a:moveTo>
                  <a:lnTo>
                    <a:pt x="0" y="8890"/>
                  </a:lnTo>
                  <a:lnTo>
                    <a:pt x="0" y="652780"/>
                  </a:lnTo>
                  <a:lnTo>
                    <a:pt x="97790" y="652780"/>
                  </a:lnTo>
                  <a:lnTo>
                    <a:pt x="97790" y="320040"/>
                  </a:lnTo>
                  <a:lnTo>
                    <a:pt x="99060" y="294640"/>
                  </a:lnTo>
                  <a:lnTo>
                    <a:pt x="99060" y="285750"/>
                  </a:lnTo>
                  <a:lnTo>
                    <a:pt x="100330" y="278130"/>
                  </a:lnTo>
                  <a:lnTo>
                    <a:pt x="100330" y="271780"/>
                  </a:lnTo>
                  <a:lnTo>
                    <a:pt x="101600" y="269240"/>
                  </a:lnTo>
                  <a:lnTo>
                    <a:pt x="101600" y="266700"/>
                  </a:lnTo>
                  <a:lnTo>
                    <a:pt x="102870" y="262890"/>
                  </a:lnTo>
                  <a:lnTo>
                    <a:pt x="102870" y="260350"/>
                  </a:lnTo>
                  <a:lnTo>
                    <a:pt x="104140" y="256540"/>
                  </a:lnTo>
                  <a:lnTo>
                    <a:pt x="105410" y="255270"/>
                  </a:lnTo>
                  <a:lnTo>
                    <a:pt x="106680" y="252730"/>
                  </a:lnTo>
                  <a:lnTo>
                    <a:pt x="106680" y="251460"/>
                  </a:lnTo>
                  <a:lnTo>
                    <a:pt x="110490" y="246380"/>
                  </a:lnTo>
                  <a:lnTo>
                    <a:pt x="111760" y="241300"/>
                  </a:lnTo>
                  <a:lnTo>
                    <a:pt x="116840" y="236220"/>
                  </a:lnTo>
                  <a:lnTo>
                    <a:pt x="118110" y="233680"/>
                  </a:lnTo>
                  <a:lnTo>
                    <a:pt x="123190" y="231140"/>
                  </a:lnTo>
                  <a:lnTo>
                    <a:pt x="127000" y="229870"/>
                  </a:lnTo>
                  <a:lnTo>
                    <a:pt x="130810" y="227330"/>
                  </a:lnTo>
                  <a:lnTo>
                    <a:pt x="135890" y="224790"/>
                  </a:lnTo>
                  <a:lnTo>
                    <a:pt x="142240" y="223520"/>
                  </a:lnTo>
                  <a:lnTo>
                    <a:pt x="154940" y="223520"/>
                  </a:lnTo>
                  <a:lnTo>
                    <a:pt x="154940" y="91440"/>
                  </a:lnTo>
                  <a:lnTo>
                    <a:pt x="92710" y="91440"/>
                  </a:lnTo>
                  <a:lnTo>
                    <a:pt x="97790" y="8890"/>
                  </a:lnTo>
                  <a:close/>
                </a:path>
                <a:path w="154940" h="652780">
                  <a:moveTo>
                    <a:pt x="154940" y="0"/>
                  </a:moveTo>
                  <a:lnTo>
                    <a:pt x="149860" y="0"/>
                  </a:lnTo>
                  <a:lnTo>
                    <a:pt x="139700" y="2540"/>
                  </a:lnTo>
                  <a:lnTo>
                    <a:pt x="111760" y="35560"/>
                  </a:lnTo>
                  <a:lnTo>
                    <a:pt x="105410" y="52070"/>
                  </a:lnTo>
                  <a:lnTo>
                    <a:pt x="101600" y="60960"/>
                  </a:lnTo>
                  <a:lnTo>
                    <a:pt x="99060" y="71120"/>
                  </a:lnTo>
                  <a:lnTo>
                    <a:pt x="92710" y="91440"/>
                  </a:lnTo>
                  <a:lnTo>
                    <a:pt x="154940" y="914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8081009" y="313689"/>
              <a:ext cx="154940" cy="654050"/>
            </a:xfrm>
            <a:custGeom>
              <a:avLst/>
              <a:gdLst/>
              <a:ahLst/>
              <a:cxnLst/>
              <a:rect l="l" t="t" r="r" b="b"/>
              <a:pathLst>
                <a:path w="154940" h="654050">
                  <a:moveTo>
                    <a:pt x="97790" y="8889"/>
                  </a:moveTo>
                  <a:lnTo>
                    <a:pt x="93980" y="93979"/>
                  </a:lnTo>
                  <a:lnTo>
                    <a:pt x="99060" y="71119"/>
                  </a:lnTo>
                  <a:lnTo>
                    <a:pt x="102870" y="62229"/>
                  </a:lnTo>
                  <a:lnTo>
                    <a:pt x="105410" y="53339"/>
                  </a:lnTo>
                  <a:lnTo>
                    <a:pt x="109220" y="44449"/>
                  </a:lnTo>
                  <a:lnTo>
                    <a:pt x="111760" y="36829"/>
                  </a:lnTo>
                  <a:lnTo>
                    <a:pt x="132080" y="10159"/>
                  </a:lnTo>
                  <a:lnTo>
                    <a:pt x="135890" y="6350"/>
                  </a:lnTo>
                  <a:lnTo>
                    <a:pt x="140970" y="3809"/>
                  </a:lnTo>
                  <a:lnTo>
                    <a:pt x="144780" y="1269"/>
                  </a:lnTo>
                  <a:lnTo>
                    <a:pt x="149860" y="1269"/>
                  </a:lnTo>
                  <a:lnTo>
                    <a:pt x="154940" y="0"/>
                  </a:lnTo>
                  <a:lnTo>
                    <a:pt x="154940" y="223519"/>
                  </a:lnTo>
                  <a:lnTo>
                    <a:pt x="148590" y="223519"/>
                  </a:lnTo>
                  <a:lnTo>
                    <a:pt x="142240" y="224789"/>
                  </a:lnTo>
                  <a:lnTo>
                    <a:pt x="137160" y="226059"/>
                  </a:lnTo>
                  <a:lnTo>
                    <a:pt x="132080" y="227329"/>
                  </a:lnTo>
                  <a:lnTo>
                    <a:pt x="127000" y="229869"/>
                  </a:lnTo>
                  <a:lnTo>
                    <a:pt x="123190" y="232409"/>
                  </a:lnTo>
                  <a:lnTo>
                    <a:pt x="119380" y="234949"/>
                  </a:lnTo>
                  <a:lnTo>
                    <a:pt x="116840" y="237489"/>
                  </a:lnTo>
                  <a:lnTo>
                    <a:pt x="115570" y="238759"/>
                  </a:lnTo>
                  <a:lnTo>
                    <a:pt x="113030" y="242569"/>
                  </a:lnTo>
                  <a:lnTo>
                    <a:pt x="110490" y="246379"/>
                  </a:lnTo>
                  <a:lnTo>
                    <a:pt x="107950" y="251459"/>
                  </a:lnTo>
                  <a:lnTo>
                    <a:pt x="106680" y="253999"/>
                  </a:lnTo>
                  <a:lnTo>
                    <a:pt x="105410" y="255269"/>
                  </a:lnTo>
                  <a:lnTo>
                    <a:pt x="105410" y="259079"/>
                  </a:lnTo>
                  <a:lnTo>
                    <a:pt x="104140" y="260349"/>
                  </a:lnTo>
                  <a:lnTo>
                    <a:pt x="102870" y="264159"/>
                  </a:lnTo>
                  <a:lnTo>
                    <a:pt x="102870" y="266699"/>
                  </a:lnTo>
                  <a:lnTo>
                    <a:pt x="101600" y="269239"/>
                  </a:lnTo>
                  <a:lnTo>
                    <a:pt x="101600" y="273049"/>
                  </a:lnTo>
                  <a:lnTo>
                    <a:pt x="100330" y="279399"/>
                  </a:lnTo>
                  <a:lnTo>
                    <a:pt x="99060" y="287019"/>
                  </a:lnTo>
                  <a:lnTo>
                    <a:pt x="99060" y="297179"/>
                  </a:lnTo>
                  <a:lnTo>
                    <a:pt x="97790" y="322579"/>
                  </a:lnTo>
                  <a:lnTo>
                    <a:pt x="97790" y="356869"/>
                  </a:lnTo>
                  <a:lnTo>
                    <a:pt x="97790" y="400049"/>
                  </a:lnTo>
                  <a:lnTo>
                    <a:pt x="97790" y="654049"/>
                  </a:lnTo>
                  <a:lnTo>
                    <a:pt x="0" y="654049"/>
                  </a:lnTo>
                  <a:lnTo>
                    <a:pt x="0" y="8889"/>
                  </a:lnTo>
                  <a:lnTo>
                    <a:pt x="97790" y="888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8257540" y="181609"/>
              <a:ext cx="220979" cy="786130"/>
            </a:xfrm>
            <a:custGeom>
              <a:avLst/>
              <a:gdLst/>
              <a:ahLst/>
              <a:cxnLst/>
              <a:rect l="l" t="t" r="r" b="b"/>
              <a:pathLst>
                <a:path w="220979" h="786130">
                  <a:moveTo>
                    <a:pt x="9651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96519" y="786130"/>
                  </a:lnTo>
                  <a:lnTo>
                    <a:pt x="96519" y="504190"/>
                  </a:lnTo>
                  <a:lnTo>
                    <a:pt x="183079" y="504190"/>
                  </a:lnTo>
                  <a:lnTo>
                    <a:pt x="168909" y="398780"/>
                  </a:lnTo>
                  <a:lnTo>
                    <a:pt x="179434" y="330200"/>
                  </a:lnTo>
                  <a:lnTo>
                    <a:pt x="96519" y="330200"/>
                  </a:lnTo>
                  <a:lnTo>
                    <a:pt x="96519" y="0"/>
                  </a:lnTo>
                  <a:close/>
                </a:path>
                <a:path w="220979" h="786130">
                  <a:moveTo>
                    <a:pt x="183079" y="504190"/>
                  </a:moveTo>
                  <a:lnTo>
                    <a:pt x="96519" y="504190"/>
                  </a:lnTo>
                  <a:lnTo>
                    <a:pt x="127000" y="786130"/>
                  </a:lnTo>
                  <a:lnTo>
                    <a:pt x="220979" y="786130"/>
                  </a:lnTo>
                  <a:lnTo>
                    <a:pt x="183079" y="504190"/>
                  </a:lnTo>
                  <a:close/>
                </a:path>
                <a:path w="220979" h="786130">
                  <a:moveTo>
                    <a:pt x="208279" y="142240"/>
                  </a:moveTo>
                  <a:lnTo>
                    <a:pt x="127000" y="142240"/>
                  </a:lnTo>
                  <a:lnTo>
                    <a:pt x="96519" y="330200"/>
                  </a:lnTo>
                  <a:lnTo>
                    <a:pt x="179434" y="330200"/>
                  </a:lnTo>
                  <a:lnTo>
                    <a:pt x="208279" y="14224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8257540" y="180339"/>
              <a:ext cx="220979" cy="787400"/>
            </a:xfrm>
            <a:custGeom>
              <a:avLst/>
              <a:gdLst/>
              <a:ahLst/>
              <a:cxnLst/>
              <a:rect l="l" t="t" r="r" b="b"/>
              <a:pathLst>
                <a:path w="220979" h="787400">
                  <a:moveTo>
                    <a:pt x="209550" y="142239"/>
                  </a:moveTo>
                  <a:lnTo>
                    <a:pt x="170179" y="400049"/>
                  </a:lnTo>
                  <a:lnTo>
                    <a:pt x="220979" y="787399"/>
                  </a:lnTo>
                  <a:lnTo>
                    <a:pt x="128269" y="787399"/>
                  </a:lnTo>
                  <a:lnTo>
                    <a:pt x="97789" y="505459"/>
                  </a:lnTo>
                  <a:lnTo>
                    <a:pt x="97789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7789" y="0"/>
                  </a:lnTo>
                  <a:lnTo>
                    <a:pt x="97789" y="331469"/>
                  </a:lnTo>
                  <a:lnTo>
                    <a:pt x="128269" y="142239"/>
                  </a:lnTo>
                  <a:lnTo>
                    <a:pt x="209550" y="14223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484869" y="311150"/>
              <a:ext cx="214629" cy="666750"/>
            </a:xfrm>
            <a:custGeom>
              <a:avLst/>
              <a:gdLst/>
              <a:ahLst/>
              <a:cxnLst/>
              <a:rect l="l" t="t" r="r" b="b"/>
              <a:pathLst>
                <a:path w="214629" h="666750">
                  <a:moveTo>
                    <a:pt x="88900" y="430529"/>
                  </a:moveTo>
                  <a:lnTo>
                    <a:pt x="2539" y="430529"/>
                  </a:lnTo>
                  <a:lnTo>
                    <a:pt x="2539" y="481329"/>
                  </a:lnTo>
                  <a:lnTo>
                    <a:pt x="3809" y="499110"/>
                  </a:lnTo>
                  <a:lnTo>
                    <a:pt x="3809" y="514350"/>
                  </a:lnTo>
                  <a:lnTo>
                    <a:pt x="5079" y="532129"/>
                  </a:lnTo>
                  <a:lnTo>
                    <a:pt x="6350" y="546100"/>
                  </a:lnTo>
                  <a:lnTo>
                    <a:pt x="8889" y="558800"/>
                  </a:lnTo>
                  <a:lnTo>
                    <a:pt x="11429" y="570229"/>
                  </a:lnTo>
                  <a:lnTo>
                    <a:pt x="12700" y="581660"/>
                  </a:lnTo>
                  <a:lnTo>
                    <a:pt x="13970" y="586739"/>
                  </a:lnTo>
                  <a:lnTo>
                    <a:pt x="15239" y="590550"/>
                  </a:lnTo>
                  <a:lnTo>
                    <a:pt x="17779" y="596900"/>
                  </a:lnTo>
                  <a:lnTo>
                    <a:pt x="19050" y="600710"/>
                  </a:lnTo>
                  <a:lnTo>
                    <a:pt x="24129" y="609600"/>
                  </a:lnTo>
                  <a:lnTo>
                    <a:pt x="26670" y="618489"/>
                  </a:lnTo>
                  <a:lnTo>
                    <a:pt x="31750" y="626110"/>
                  </a:lnTo>
                  <a:lnTo>
                    <a:pt x="41909" y="638810"/>
                  </a:lnTo>
                  <a:lnTo>
                    <a:pt x="49529" y="645160"/>
                  </a:lnTo>
                  <a:lnTo>
                    <a:pt x="55879" y="650239"/>
                  </a:lnTo>
                  <a:lnTo>
                    <a:pt x="62229" y="654050"/>
                  </a:lnTo>
                  <a:lnTo>
                    <a:pt x="69850" y="659129"/>
                  </a:lnTo>
                  <a:lnTo>
                    <a:pt x="78739" y="662939"/>
                  </a:lnTo>
                  <a:lnTo>
                    <a:pt x="87629" y="664210"/>
                  </a:lnTo>
                  <a:lnTo>
                    <a:pt x="93979" y="666750"/>
                  </a:lnTo>
                  <a:lnTo>
                    <a:pt x="128270" y="666750"/>
                  </a:lnTo>
                  <a:lnTo>
                    <a:pt x="135889" y="665479"/>
                  </a:lnTo>
                  <a:lnTo>
                    <a:pt x="143509" y="662939"/>
                  </a:lnTo>
                  <a:lnTo>
                    <a:pt x="156209" y="656589"/>
                  </a:lnTo>
                  <a:lnTo>
                    <a:pt x="163829" y="651510"/>
                  </a:lnTo>
                  <a:lnTo>
                    <a:pt x="168909" y="646429"/>
                  </a:lnTo>
                  <a:lnTo>
                    <a:pt x="176529" y="640079"/>
                  </a:lnTo>
                  <a:lnTo>
                    <a:pt x="180339" y="635000"/>
                  </a:lnTo>
                  <a:lnTo>
                    <a:pt x="185420" y="628650"/>
                  </a:lnTo>
                  <a:lnTo>
                    <a:pt x="189229" y="621029"/>
                  </a:lnTo>
                  <a:lnTo>
                    <a:pt x="194309" y="612139"/>
                  </a:lnTo>
                  <a:lnTo>
                    <a:pt x="196850" y="603250"/>
                  </a:lnTo>
                  <a:lnTo>
                    <a:pt x="201929" y="594360"/>
                  </a:lnTo>
                  <a:lnTo>
                    <a:pt x="203200" y="585470"/>
                  </a:lnTo>
                  <a:lnTo>
                    <a:pt x="205739" y="574039"/>
                  </a:lnTo>
                  <a:lnTo>
                    <a:pt x="207009" y="562610"/>
                  </a:lnTo>
                  <a:lnTo>
                    <a:pt x="209042" y="552450"/>
                  </a:lnTo>
                  <a:lnTo>
                    <a:pt x="100329" y="552450"/>
                  </a:lnTo>
                  <a:lnTo>
                    <a:pt x="97789" y="551179"/>
                  </a:lnTo>
                  <a:lnTo>
                    <a:pt x="96520" y="548639"/>
                  </a:lnTo>
                  <a:lnTo>
                    <a:pt x="95250" y="548639"/>
                  </a:lnTo>
                  <a:lnTo>
                    <a:pt x="95250" y="546100"/>
                  </a:lnTo>
                  <a:lnTo>
                    <a:pt x="93979" y="544829"/>
                  </a:lnTo>
                  <a:lnTo>
                    <a:pt x="93979" y="543560"/>
                  </a:lnTo>
                  <a:lnTo>
                    <a:pt x="92709" y="542289"/>
                  </a:lnTo>
                  <a:lnTo>
                    <a:pt x="92709" y="538479"/>
                  </a:lnTo>
                  <a:lnTo>
                    <a:pt x="91439" y="535939"/>
                  </a:lnTo>
                  <a:lnTo>
                    <a:pt x="91439" y="534670"/>
                  </a:lnTo>
                  <a:lnTo>
                    <a:pt x="90170" y="527050"/>
                  </a:lnTo>
                  <a:lnTo>
                    <a:pt x="90170" y="514350"/>
                  </a:lnTo>
                  <a:lnTo>
                    <a:pt x="88900" y="495300"/>
                  </a:lnTo>
                  <a:lnTo>
                    <a:pt x="88900" y="430529"/>
                  </a:lnTo>
                  <a:close/>
                </a:path>
                <a:path w="214629" h="666750">
                  <a:moveTo>
                    <a:pt x="109220" y="0"/>
                  </a:moveTo>
                  <a:lnTo>
                    <a:pt x="92709" y="0"/>
                  </a:lnTo>
                  <a:lnTo>
                    <a:pt x="85089" y="2540"/>
                  </a:lnTo>
                  <a:lnTo>
                    <a:pt x="78739" y="3809"/>
                  </a:lnTo>
                  <a:lnTo>
                    <a:pt x="71120" y="5079"/>
                  </a:lnTo>
                  <a:lnTo>
                    <a:pt x="64770" y="6350"/>
                  </a:lnTo>
                  <a:lnTo>
                    <a:pt x="57150" y="11429"/>
                  </a:lnTo>
                  <a:lnTo>
                    <a:pt x="44450" y="19050"/>
                  </a:lnTo>
                  <a:lnTo>
                    <a:pt x="39370" y="25400"/>
                  </a:lnTo>
                  <a:lnTo>
                    <a:pt x="33020" y="31750"/>
                  </a:lnTo>
                  <a:lnTo>
                    <a:pt x="27939" y="38100"/>
                  </a:lnTo>
                  <a:lnTo>
                    <a:pt x="24129" y="44450"/>
                  </a:lnTo>
                  <a:lnTo>
                    <a:pt x="16509" y="59689"/>
                  </a:lnTo>
                  <a:lnTo>
                    <a:pt x="11429" y="77470"/>
                  </a:lnTo>
                  <a:lnTo>
                    <a:pt x="8889" y="82550"/>
                  </a:lnTo>
                  <a:lnTo>
                    <a:pt x="7620" y="87629"/>
                  </a:lnTo>
                  <a:lnTo>
                    <a:pt x="6350" y="97789"/>
                  </a:lnTo>
                  <a:lnTo>
                    <a:pt x="3809" y="110489"/>
                  </a:lnTo>
                  <a:lnTo>
                    <a:pt x="2222" y="128270"/>
                  </a:lnTo>
                  <a:lnTo>
                    <a:pt x="1375" y="138429"/>
                  </a:lnTo>
                  <a:lnTo>
                    <a:pt x="1270" y="154939"/>
                  </a:lnTo>
                  <a:lnTo>
                    <a:pt x="0" y="171450"/>
                  </a:lnTo>
                  <a:lnTo>
                    <a:pt x="126" y="205739"/>
                  </a:lnTo>
                  <a:lnTo>
                    <a:pt x="1143" y="215900"/>
                  </a:lnTo>
                  <a:lnTo>
                    <a:pt x="1270" y="228600"/>
                  </a:lnTo>
                  <a:lnTo>
                    <a:pt x="2539" y="241300"/>
                  </a:lnTo>
                  <a:lnTo>
                    <a:pt x="3809" y="252729"/>
                  </a:lnTo>
                  <a:lnTo>
                    <a:pt x="6350" y="262889"/>
                  </a:lnTo>
                  <a:lnTo>
                    <a:pt x="7620" y="273050"/>
                  </a:lnTo>
                  <a:lnTo>
                    <a:pt x="11429" y="284479"/>
                  </a:lnTo>
                  <a:lnTo>
                    <a:pt x="11429" y="289560"/>
                  </a:lnTo>
                  <a:lnTo>
                    <a:pt x="12700" y="294639"/>
                  </a:lnTo>
                  <a:lnTo>
                    <a:pt x="13970" y="298450"/>
                  </a:lnTo>
                  <a:lnTo>
                    <a:pt x="16509" y="304800"/>
                  </a:lnTo>
                  <a:lnTo>
                    <a:pt x="21589" y="316229"/>
                  </a:lnTo>
                  <a:lnTo>
                    <a:pt x="34289" y="336550"/>
                  </a:lnTo>
                  <a:lnTo>
                    <a:pt x="41909" y="349250"/>
                  </a:lnTo>
                  <a:lnTo>
                    <a:pt x="52070" y="360679"/>
                  </a:lnTo>
                  <a:lnTo>
                    <a:pt x="62229" y="373379"/>
                  </a:lnTo>
                  <a:lnTo>
                    <a:pt x="101600" y="419100"/>
                  </a:lnTo>
                  <a:lnTo>
                    <a:pt x="113029" y="433070"/>
                  </a:lnTo>
                  <a:lnTo>
                    <a:pt x="116839" y="438150"/>
                  </a:lnTo>
                  <a:lnTo>
                    <a:pt x="116839" y="440689"/>
                  </a:lnTo>
                  <a:lnTo>
                    <a:pt x="119379" y="443229"/>
                  </a:lnTo>
                  <a:lnTo>
                    <a:pt x="119379" y="445770"/>
                  </a:lnTo>
                  <a:lnTo>
                    <a:pt x="120650" y="447039"/>
                  </a:lnTo>
                  <a:lnTo>
                    <a:pt x="120650" y="450850"/>
                  </a:lnTo>
                  <a:lnTo>
                    <a:pt x="121920" y="455929"/>
                  </a:lnTo>
                  <a:lnTo>
                    <a:pt x="121920" y="462279"/>
                  </a:lnTo>
                  <a:lnTo>
                    <a:pt x="123189" y="469900"/>
                  </a:lnTo>
                  <a:lnTo>
                    <a:pt x="123189" y="521970"/>
                  </a:lnTo>
                  <a:lnTo>
                    <a:pt x="121920" y="527050"/>
                  </a:lnTo>
                  <a:lnTo>
                    <a:pt x="121920" y="537210"/>
                  </a:lnTo>
                  <a:lnTo>
                    <a:pt x="120650" y="538479"/>
                  </a:lnTo>
                  <a:lnTo>
                    <a:pt x="120650" y="539750"/>
                  </a:lnTo>
                  <a:lnTo>
                    <a:pt x="119379" y="542289"/>
                  </a:lnTo>
                  <a:lnTo>
                    <a:pt x="119379" y="544829"/>
                  </a:lnTo>
                  <a:lnTo>
                    <a:pt x="118109" y="546100"/>
                  </a:lnTo>
                  <a:lnTo>
                    <a:pt x="118109" y="547370"/>
                  </a:lnTo>
                  <a:lnTo>
                    <a:pt x="116839" y="548639"/>
                  </a:lnTo>
                  <a:lnTo>
                    <a:pt x="116839" y="549910"/>
                  </a:lnTo>
                  <a:lnTo>
                    <a:pt x="115570" y="551179"/>
                  </a:lnTo>
                  <a:lnTo>
                    <a:pt x="114300" y="551179"/>
                  </a:lnTo>
                  <a:lnTo>
                    <a:pt x="114300" y="552450"/>
                  </a:lnTo>
                  <a:lnTo>
                    <a:pt x="209042" y="552450"/>
                  </a:lnTo>
                  <a:lnTo>
                    <a:pt x="209550" y="549910"/>
                  </a:lnTo>
                  <a:lnTo>
                    <a:pt x="210820" y="535939"/>
                  </a:lnTo>
                  <a:lnTo>
                    <a:pt x="212089" y="519429"/>
                  </a:lnTo>
                  <a:lnTo>
                    <a:pt x="212089" y="504189"/>
                  </a:lnTo>
                  <a:lnTo>
                    <a:pt x="214629" y="486410"/>
                  </a:lnTo>
                  <a:lnTo>
                    <a:pt x="214629" y="449579"/>
                  </a:lnTo>
                  <a:lnTo>
                    <a:pt x="212089" y="433070"/>
                  </a:lnTo>
                  <a:lnTo>
                    <a:pt x="210820" y="419100"/>
                  </a:lnTo>
                  <a:lnTo>
                    <a:pt x="205739" y="379729"/>
                  </a:lnTo>
                  <a:lnTo>
                    <a:pt x="199389" y="359410"/>
                  </a:lnTo>
                  <a:lnTo>
                    <a:pt x="196850" y="349250"/>
                  </a:lnTo>
                  <a:lnTo>
                    <a:pt x="191770" y="340360"/>
                  </a:lnTo>
                  <a:lnTo>
                    <a:pt x="185420" y="330200"/>
                  </a:lnTo>
                  <a:lnTo>
                    <a:pt x="179070" y="321310"/>
                  </a:lnTo>
                  <a:lnTo>
                    <a:pt x="172720" y="311150"/>
                  </a:lnTo>
                  <a:lnTo>
                    <a:pt x="154939" y="290829"/>
                  </a:lnTo>
                  <a:lnTo>
                    <a:pt x="129539" y="265429"/>
                  </a:lnTo>
                  <a:lnTo>
                    <a:pt x="118109" y="252729"/>
                  </a:lnTo>
                  <a:lnTo>
                    <a:pt x="109220" y="241300"/>
                  </a:lnTo>
                  <a:lnTo>
                    <a:pt x="105409" y="234950"/>
                  </a:lnTo>
                  <a:lnTo>
                    <a:pt x="102870" y="232410"/>
                  </a:lnTo>
                  <a:lnTo>
                    <a:pt x="97789" y="222250"/>
                  </a:lnTo>
                  <a:lnTo>
                    <a:pt x="96520" y="220979"/>
                  </a:lnTo>
                  <a:lnTo>
                    <a:pt x="93979" y="215900"/>
                  </a:lnTo>
                  <a:lnTo>
                    <a:pt x="92709" y="212089"/>
                  </a:lnTo>
                  <a:lnTo>
                    <a:pt x="91439" y="209550"/>
                  </a:lnTo>
                  <a:lnTo>
                    <a:pt x="91439" y="205739"/>
                  </a:lnTo>
                  <a:lnTo>
                    <a:pt x="90170" y="203200"/>
                  </a:lnTo>
                  <a:lnTo>
                    <a:pt x="90170" y="196850"/>
                  </a:lnTo>
                  <a:lnTo>
                    <a:pt x="88900" y="194310"/>
                  </a:lnTo>
                  <a:lnTo>
                    <a:pt x="88900" y="184150"/>
                  </a:lnTo>
                  <a:lnTo>
                    <a:pt x="87629" y="171450"/>
                  </a:lnTo>
                  <a:lnTo>
                    <a:pt x="87629" y="153670"/>
                  </a:lnTo>
                  <a:lnTo>
                    <a:pt x="88900" y="148589"/>
                  </a:lnTo>
                  <a:lnTo>
                    <a:pt x="88900" y="139700"/>
                  </a:lnTo>
                  <a:lnTo>
                    <a:pt x="90170" y="133350"/>
                  </a:lnTo>
                  <a:lnTo>
                    <a:pt x="90170" y="132079"/>
                  </a:lnTo>
                  <a:lnTo>
                    <a:pt x="91439" y="128270"/>
                  </a:lnTo>
                  <a:lnTo>
                    <a:pt x="91439" y="127000"/>
                  </a:lnTo>
                  <a:lnTo>
                    <a:pt x="92709" y="125729"/>
                  </a:lnTo>
                  <a:lnTo>
                    <a:pt x="92709" y="123189"/>
                  </a:lnTo>
                  <a:lnTo>
                    <a:pt x="93979" y="120650"/>
                  </a:lnTo>
                  <a:lnTo>
                    <a:pt x="95250" y="120650"/>
                  </a:lnTo>
                  <a:lnTo>
                    <a:pt x="95250" y="119379"/>
                  </a:lnTo>
                  <a:lnTo>
                    <a:pt x="96520" y="118110"/>
                  </a:lnTo>
                  <a:lnTo>
                    <a:pt x="97789" y="118110"/>
                  </a:lnTo>
                  <a:lnTo>
                    <a:pt x="97789" y="116839"/>
                  </a:lnTo>
                  <a:lnTo>
                    <a:pt x="100329" y="116839"/>
                  </a:lnTo>
                  <a:lnTo>
                    <a:pt x="100329" y="115570"/>
                  </a:lnTo>
                  <a:lnTo>
                    <a:pt x="203200" y="115570"/>
                  </a:lnTo>
                  <a:lnTo>
                    <a:pt x="203200" y="105410"/>
                  </a:lnTo>
                  <a:lnTo>
                    <a:pt x="201929" y="102870"/>
                  </a:lnTo>
                  <a:lnTo>
                    <a:pt x="201929" y="97789"/>
                  </a:lnTo>
                  <a:lnTo>
                    <a:pt x="199389" y="91439"/>
                  </a:lnTo>
                  <a:lnTo>
                    <a:pt x="198120" y="86360"/>
                  </a:lnTo>
                  <a:lnTo>
                    <a:pt x="196850" y="78739"/>
                  </a:lnTo>
                  <a:lnTo>
                    <a:pt x="189229" y="59689"/>
                  </a:lnTo>
                  <a:lnTo>
                    <a:pt x="177800" y="40640"/>
                  </a:lnTo>
                  <a:lnTo>
                    <a:pt x="170179" y="30479"/>
                  </a:lnTo>
                  <a:lnTo>
                    <a:pt x="165100" y="25400"/>
                  </a:lnTo>
                  <a:lnTo>
                    <a:pt x="160020" y="21590"/>
                  </a:lnTo>
                  <a:lnTo>
                    <a:pt x="154939" y="16509"/>
                  </a:lnTo>
                  <a:lnTo>
                    <a:pt x="148589" y="12700"/>
                  </a:lnTo>
                  <a:lnTo>
                    <a:pt x="143509" y="8890"/>
                  </a:lnTo>
                  <a:lnTo>
                    <a:pt x="138429" y="6350"/>
                  </a:lnTo>
                  <a:lnTo>
                    <a:pt x="129539" y="3809"/>
                  </a:lnTo>
                  <a:lnTo>
                    <a:pt x="123189" y="2540"/>
                  </a:lnTo>
                  <a:lnTo>
                    <a:pt x="115570" y="1270"/>
                  </a:lnTo>
                  <a:lnTo>
                    <a:pt x="109220" y="0"/>
                  </a:lnTo>
                  <a:close/>
                </a:path>
                <a:path w="214629" h="666750">
                  <a:moveTo>
                    <a:pt x="203200" y="115570"/>
                  </a:moveTo>
                  <a:lnTo>
                    <a:pt x="110489" y="115570"/>
                  </a:lnTo>
                  <a:lnTo>
                    <a:pt x="113029" y="116839"/>
                  </a:lnTo>
                  <a:lnTo>
                    <a:pt x="113029" y="118110"/>
                  </a:lnTo>
                  <a:lnTo>
                    <a:pt x="114300" y="118110"/>
                  </a:lnTo>
                  <a:lnTo>
                    <a:pt x="114300" y="119379"/>
                  </a:lnTo>
                  <a:lnTo>
                    <a:pt x="115570" y="120650"/>
                  </a:lnTo>
                  <a:lnTo>
                    <a:pt x="116839" y="120650"/>
                  </a:lnTo>
                  <a:lnTo>
                    <a:pt x="116839" y="127000"/>
                  </a:lnTo>
                  <a:lnTo>
                    <a:pt x="118109" y="128270"/>
                  </a:lnTo>
                  <a:lnTo>
                    <a:pt x="118109" y="133350"/>
                  </a:lnTo>
                  <a:lnTo>
                    <a:pt x="119379" y="140970"/>
                  </a:lnTo>
                  <a:lnTo>
                    <a:pt x="119379" y="218439"/>
                  </a:lnTo>
                  <a:lnTo>
                    <a:pt x="205739" y="218439"/>
                  </a:lnTo>
                  <a:lnTo>
                    <a:pt x="205739" y="157479"/>
                  </a:lnTo>
                  <a:lnTo>
                    <a:pt x="204639" y="140970"/>
                  </a:lnTo>
                  <a:lnTo>
                    <a:pt x="204520" y="132079"/>
                  </a:lnTo>
                  <a:lnTo>
                    <a:pt x="204470" y="120650"/>
                  </a:lnTo>
                  <a:lnTo>
                    <a:pt x="203200" y="11557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486140" y="311150"/>
              <a:ext cx="212090" cy="668020"/>
            </a:xfrm>
            <a:custGeom>
              <a:avLst/>
              <a:gdLst/>
              <a:ahLst/>
              <a:cxnLst/>
              <a:rect l="l" t="t" r="r" b="b"/>
              <a:pathLst>
                <a:path w="212090" h="668019">
                  <a:moveTo>
                    <a:pt x="204469" y="217170"/>
                  </a:moveTo>
                  <a:lnTo>
                    <a:pt x="119379" y="217170"/>
                  </a:lnTo>
                  <a:lnTo>
                    <a:pt x="119379" y="182879"/>
                  </a:lnTo>
                  <a:lnTo>
                    <a:pt x="119379" y="162560"/>
                  </a:lnTo>
                  <a:lnTo>
                    <a:pt x="118109" y="146050"/>
                  </a:lnTo>
                  <a:lnTo>
                    <a:pt x="118109" y="139700"/>
                  </a:lnTo>
                  <a:lnTo>
                    <a:pt x="118109" y="133350"/>
                  </a:lnTo>
                  <a:lnTo>
                    <a:pt x="116839" y="129539"/>
                  </a:lnTo>
                  <a:lnTo>
                    <a:pt x="116839" y="127000"/>
                  </a:lnTo>
                  <a:lnTo>
                    <a:pt x="116839" y="125729"/>
                  </a:lnTo>
                  <a:lnTo>
                    <a:pt x="116839" y="124460"/>
                  </a:lnTo>
                  <a:lnTo>
                    <a:pt x="115569" y="123189"/>
                  </a:lnTo>
                  <a:lnTo>
                    <a:pt x="115569" y="121920"/>
                  </a:lnTo>
                  <a:lnTo>
                    <a:pt x="115569" y="120650"/>
                  </a:lnTo>
                  <a:lnTo>
                    <a:pt x="114300" y="119379"/>
                  </a:lnTo>
                  <a:lnTo>
                    <a:pt x="114300" y="118110"/>
                  </a:lnTo>
                  <a:lnTo>
                    <a:pt x="113029" y="118110"/>
                  </a:lnTo>
                  <a:lnTo>
                    <a:pt x="113029" y="116839"/>
                  </a:lnTo>
                  <a:lnTo>
                    <a:pt x="111759" y="116839"/>
                  </a:lnTo>
                  <a:lnTo>
                    <a:pt x="110489" y="11557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4300"/>
                  </a:lnTo>
                  <a:lnTo>
                    <a:pt x="104139" y="114300"/>
                  </a:lnTo>
                  <a:lnTo>
                    <a:pt x="101600" y="114300"/>
                  </a:lnTo>
                  <a:lnTo>
                    <a:pt x="100329" y="115570"/>
                  </a:lnTo>
                  <a:lnTo>
                    <a:pt x="99059" y="115570"/>
                  </a:lnTo>
                  <a:lnTo>
                    <a:pt x="97789" y="115570"/>
                  </a:lnTo>
                  <a:lnTo>
                    <a:pt x="97789" y="116839"/>
                  </a:lnTo>
                  <a:lnTo>
                    <a:pt x="96519" y="116839"/>
                  </a:lnTo>
                  <a:lnTo>
                    <a:pt x="96519" y="118110"/>
                  </a:lnTo>
                  <a:lnTo>
                    <a:pt x="95250" y="118110"/>
                  </a:lnTo>
                  <a:lnTo>
                    <a:pt x="93979" y="119379"/>
                  </a:lnTo>
                  <a:lnTo>
                    <a:pt x="93979" y="120650"/>
                  </a:lnTo>
                  <a:lnTo>
                    <a:pt x="93979" y="121920"/>
                  </a:lnTo>
                  <a:lnTo>
                    <a:pt x="92709" y="121920"/>
                  </a:lnTo>
                  <a:lnTo>
                    <a:pt x="92709" y="123189"/>
                  </a:lnTo>
                  <a:lnTo>
                    <a:pt x="91439" y="125729"/>
                  </a:lnTo>
                  <a:lnTo>
                    <a:pt x="91439" y="127000"/>
                  </a:lnTo>
                  <a:lnTo>
                    <a:pt x="91439" y="128270"/>
                  </a:lnTo>
                  <a:lnTo>
                    <a:pt x="90169" y="130810"/>
                  </a:lnTo>
                  <a:lnTo>
                    <a:pt x="88900" y="134620"/>
                  </a:lnTo>
                  <a:lnTo>
                    <a:pt x="88900" y="139700"/>
                  </a:lnTo>
                  <a:lnTo>
                    <a:pt x="88900" y="143510"/>
                  </a:lnTo>
                  <a:lnTo>
                    <a:pt x="87629" y="147320"/>
                  </a:lnTo>
                  <a:lnTo>
                    <a:pt x="87629" y="152400"/>
                  </a:lnTo>
                  <a:lnTo>
                    <a:pt x="87629" y="157479"/>
                  </a:lnTo>
                  <a:lnTo>
                    <a:pt x="87629" y="171450"/>
                  </a:lnTo>
                  <a:lnTo>
                    <a:pt x="88900" y="182879"/>
                  </a:lnTo>
                  <a:lnTo>
                    <a:pt x="88900" y="187960"/>
                  </a:lnTo>
                  <a:lnTo>
                    <a:pt x="88900" y="193039"/>
                  </a:lnTo>
                  <a:lnTo>
                    <a:pt x="88900" y="196850"/>
                  </a:lnTo>
                  <a:lnTo>
                    <a:pt x="90169" y="200660"/>
                  </a:lnTo>
                  <a:lnTo>
                    <a:pt x="90169" y="203200"/>
                  </a:lnTo>
                  <a:lnTo>
                    <a:pt x="90169" y="204470"/>
                  </a:lnTo>
                  <a:lnTo>
                    <a:pt x="91439" y="208279"/>
                  </a:lnTo>
                  <a:lnTo>
                    <a:pt x="92709" y="212089"/>
                  </a:lnTo>
                  <a:lnTo>
                    <a:pt x="93979" y="215900"/>
                  </a:lnTo>
                  <a:lnTo>
                    <a:pt x="95250" y="219710"/>
                  </a:lnTo>
                  <a:lnTo>
                    <a:pt x="97789" y="223520"/>
                  </a:lnTo>
                  <a:lnTo>
                    <a:pt x="99059" y="227329"/>
                  </a:lnTo>
                  <a:lnTo>
                    <a:pt x="101600" y="231139"/>
                  </a:lnTo>
                  <a:lnTo>
                    <a:pt x="105409" y="236220"/>
                  </a:lnTo>
                  <a:lnTo>
                    <a:pt x="107950" y="241300"/>
                  </a:lnTo>
                  <a:lnTo>
                    <a:pt x="118109" y="251460"/>
                  </a:lnTo>
                  <a:lnTo>
                    <a:pt x="129539" y="265429"/>
                  </a:lnTo>
                  <a:lnTo>
                    <a:pt x="143509" y="279400"/>
                  </a:lnTo>
                  <a:lnTo>
                    <a:pt x="153669" y="289560"/>
                  </a:lnTo>
                  <a:lnTo>
                    <a:pt x="163829" y="299720"/>
                  </a:lnTo>
                  <a:lnTo>
                    <a:pt x="171450" y="309879"/>
                  </a:lnTo>
                  <a:lnTo>
                    <a:pt x="195579" y="349250"/>
                  </a:lnTo>
                  <a:lnTo>
                    <a:pt x="196850" y="354329"/>
                  </a:lnTo>
                  <a:lnTo>
                    <a:pt x="199389" y="358139"/>
                  </a:lnTo>
                  <a:lnTo>
                    <a:pt x="200659" y="363220"/>
                  </a:lnTo>
                  <a:lnTo>
                    <a:pt x="201929" y="368300"/>
                  </a:lnTo>
                  <a:lnTo>
                    <a:pt x="204469" y="378460"/>
                  </a:lnTo>
                  <a:lnTo>
                    <a:pt x="207009" y="391160"/>
                  </a:lnTo>
                  <a:lnTo>
                    <a:pt x="209550" y="403860"/>
                  </a:lnTo>
                  <a:lnTo>
                    <a:pt x="210819" y="417829"/>
                  </a:lnTo>
                  <a:lnTo>
                    <a:pt x="212089" y="433070"/>
                  </a:lnTo>
                  <a:lnTo>
                    <a:pt x="212089" y="448310"/>
                  </a:lnTo>
                  <a:lnTo>
                    <a:pt x="212089" y="466089"/>
                  </a:lnTo>
                  <a:lnTo>
                    <a:pt x="212089" y="485139"/>
                  </a:lnTo>
                  <a:lnTo>
                    <a:pt x="212089" y="502920"/>
                  </a:lnTo>
                  <a:lnTo>
                    <a:pt x="210819" y="519429"/>
                  </a:lnTo>
                  <a:lnTo>
                    <a:pt x="209550" y="534670"/>
                  </a:lnTo>
                  <a:lnTo>
                    <a:pt x="208279" y="548639"/>
                  </a:lnTo>
                  <a:lnTo>
                    <a:pt x="207009" y="562610"/>
                  </a:lnTo>
                  <a:lnTo>
                    <a:pt x="204469" y="574039"/>
                  </a:lnTo>
                  <a:lnTo>
                    <a:pt x="201929" y="585470"/>
                  </a:lnTo>
                  <a:lnTo>
                    <a:pt x="199389" y="594360"/>
                  </a:lnTo>
                  <a:lnTo>
                    <a:pt x="196850" y="603250"/>
                  </a:lnTo>
                  <a:lnTo>
                    <a:pt x="193039" y="612139"/>
                  </a:lnTo>
                  <a:lnTo>
                    <a:pt x="189229" y="619760"/>
                  </a:lnTo>
                  <a:lnTo>
                    <a:pt x="184150" y="627379"/>
                  </a:lnTo>
                  <a:lnTo>
                    <a:pt x="180339" y="633729"/>
                  </a:lnTo>
                  <a:lnTo>
                    <a:pt x="173989" y="640079"/>
                  </a:lnTo>
                  <a:lnTo>
                    <a:pt x="168909" y="646429"/>
                  </a:lnTo>
                  <a:lnTo>
                    <a:pt x="162559" y="651510"/>
                  </a:lnTo>
                  <a:lnTo>
                    <a:pt x="156209" y="655320"/>
                  </a:lnTo>
                  <a:lnTo>
                    <a:pt x="149859" y="659129"/>
                  </a:lnTo>
                  <a:lnTo>
                    <a:pt x="142239" y="662939"/>
                  </a:lnTo>
                  <a:lnTo>
                    <a:pt x="135889" y="664210"/>
                  </a:lnTo>
                  <a:lnTo>
                    <a:pt x="128269" y="666750"/>
                  </a:lnTo>
                  <a:lnTo>
                    <a:pt x="120650" y="668020"/>
                  </a:lnTo>
                  <a:lnTo>
                    <a:pt x="111759" y="668020"/>
                  </a:lnTo>
                  <a:lnTo>
                    <a:pt x="102869" y="666750"/>
                  </a:lnTo>
                  <a:lnTo>
                    <a:pt x="93979" y="666750"/>
                  </a:lnTo>
                  <a:lnTo>
                    <a:pt x="85089" y="664210"/>
                  </a:lnTo>
                  <a:lnTo>
                    <a:pt x="77469" y="661670"/>
                  </a:lnTo>
                  <a:lnTo>
                    <a:pt x="69850" y="657860"/>
                  </a:lnTo>
                  <a:lnTo>
                    <a:pt x="62229" y="655320"/>
                  </a:lnTo>
                  <a:lnTo>
                    <a:pt x="54609" y="650239"/>
                  </a:lnTo>
                  <a:lnTo>
                    <a:pt x="48259" y="645160"/>
                  </a:lnTo>
                  <a:lnTo>
                    <a:pt x="41909" y="638810"/>
                  </a:lnTo>
                  <a:lnTo>
                    <a:pt x="35559" y="632460"/>
                  </a:lnTo>
                  <a:lnTo>
                    <a:pt x="30479" y="624839"/>
                  </a:lnTo>
                  <a:lnTo>
                    <a:pt x="26669" y="617220"/>
                  </a:lnTo>
                  <a:lnTo>
                    <a:pt x="21589" y="608329"/>
                  </a:lnTo>
                  <a:lnTo>
                    <a:pt x="17779" y="599439"/>
                  </a:lnTo>
                  <a:lnTo>
                    <a:pt x="16509" y="595629"/>
                  </a:lnTo>
                  <a:lnTo>
                    <a:pt x="15239" y="591820"/>
                  </a:lnTo>
                  <a:lnTo>
                    <a:pt x="13969" y="586739"/>
                  </a:lnTo>
                  <a:lnTo>
                    <a:pt x="12700" y="581660"/>
                  </a:lnTo>
                  <a:lnTo>
                    <a:pt x="10159" y="570229"/>
                  </a:lnTo>
                  <a:lnTo>
                    <a:pt x="7619" y="558800"/>
                  </a:lnTo>
                  <a:lnTo>
                    <a:pt x="6350" y="544829"/>
                  </a:lnTo>
                  <a:lnTo>
                    <a:pt x="5079" y="530860"/>
                  </a:lnTo>
                  <a:lnTo>
                    <a:pt x="3809" y="515620"/>
                  </a:lnTo>
                  <a:lnTo>
                    <a:pt x="2539" y="499110"/>
                  </a:lnTo>
                  <a:lnTo>
                    <a:pt x="2539" y="480060"/>
                  </a:lnTo>
                  <a:lnTo>
                    <a:pt x="2539" y="461010"/>
                  </a:lnTo>
                  <a:lnTo>
                    <a:pt x="2539" y="429260"/>
                  </a:lnTo>
                  <a:lnTo>
                    <a:pt x="88900" y="429260"/>
                  </a:lnTo>
                  <a:lnTo>
                    <a:pt x="88900" y="469900"/>
                  </a:lnTo>
                  <a:lnTo>
                    <a:pt x="88900" y="494029"/>
                  </a:lnTo>
                  <a:lnTo>
                    <a:pt x="88900" y="513079"/>
                  </a:lnTo>
                  <a:lnTo>
                    <a:pt x="90169" y="521970"/>
                  </a:lnTo>
                  <a:lnTo>
                    <a:pt x="90169" y="528320"/>
                  </a:lnTo>
                  <a:lnTo>
                    <a:pt x="91439" y="533400"/>
                  </a:lnTo>
                  <a:lnTo>
                    <a:pt x="91439" y="535939"/>
                  </a:lnTo>
                  <a:lnTo>
                    <a:pt x="91439" y="538479"/>
                  </a:lnTo>
                  <a:lnTo>
                    <a:pt x="91439" y="539750"/>
                  </a:lnTo>
                  <a:lnTo>
                    <a:pt x="92709" y="542289"/>
                  </a:lnTo>
                  <a:lnTo>
                    <a:pt x="92709" y="543560"/>
                  </a:lnTo>
                  <a:lnTo>
                    <a:pt x="93979" y="544829"/>
                  </a:lnTo>
                  <a:lnTo>
                    <a:pt x="93979" y="546100"/>
                  </a:lnTo>
                  <a:lnTo>
                    <a:pt x="95250" y="547370"/>
                  </a:lnTo>
                  <a:lnTo>
                    <a:pt x="95250" y="548639"/>
                  </a:lnTo>
                  <a:lnTo>
                    <a:pt x="96519" y="549910"/>
                  </a:lnTo>
                  <a:lnTo>
                    <a:pt x="97789" y="551179"/>
                  </a:lnTo>
                  <a:lnTo>
                    <a:pt x="99059" y="552450"/>
                  </a:lnTo>
                  <a:lnTo>
                    <a:pt x="100329" y="552450"/>
                  </a:lnTo>
                  <a:lnTo>
                    <a:pt x="101600" y="552450"/>
                  </a:lnTo>
                  <a:lnTo>
                    <a:pt x="102869" y="553720"/>
                  </a:lnTo>
                  <a:lnTo>
                    <a:pt x="104139" y="553720"/>
                  </a:lnTo>
                  <a:lnTo>
                    <a:pt x="106679" y="553720"/>
                  </a:lnTo>
                  <a:lnTo>
                    <a:pt x="109219" y="552450"/>
                  </a:lnTo>
                  <a:lnTo>
                    <a:pt x="111759" y="552450"/>
                  </a:lnTo>
                  <a:lnTo>
                    <a:pt x="113029" y="552450"/>
                  </a:lnTo>
                  <a:lnTo>
                    <a:pt x="113029" y="551179"/>
                  </a:lnTo>
                  <a:lnTo>
                    <a:pt x="114300" y="551179"/>
                  </a:lnTo>
                  <a:lnTo>
                    <a:pt x="115569" y="549910"/>
                  </a:lnTo>
                  <a:lnTo>
                    <a:pt x="115569" y="548639"/>
                  </a:lnTo>
                  <a:lnTo>
                    <a:pt x="116839" y="547370"/>
                  </a:lnTo>
                  <a:lnTo>
                    <a:pt x="116839" y="546100"/>
                  </a:lnTo>
                  <a:lnTo>
                    <a:pt x="118109" y="544829"/>
                  </a:lnTo>
                  <a:lnTo>
                    <a:pt x="119379" y="543560"/>
                  </a:lnTo>
                  <a:lnTo>
                    <a:pt x="119379" y="542289"/>
                  </a:lnTo>
                  <a:lnTo>
                    <a:pt x="119379" y="539750"/>
                  </a:lnTo>
                  <a:lnTo>
                    <a:pt x="120650" y="538479"/>
                  </a:lnTo>
                  <a:lnTo>
                    <a:pt x="120650" y="537210"/>
                  </a:lnTo>
                  <a:lnTo>
                    <a:pt x="121919" y="532129"/>
                  </a:lnTo>
                  <a:lnTo>
                    <a:pt x="121919" y="527050"/>
                  </a:lnTo>
                  <a:lnTo>
                    <a:pt x="121919" y="521970"/>
                  </a:lnTo>
                  <a:lnTo>
                    <a:pt x="121919" y="514350"/>
                  </a:lnTo>
                  <a:lnTo>
                    <a:pt x="123189" y="508000"/>
                  </a:lnTo>
                  <a:lnTo>
                    <a:pt x="123189" y="499110"/>
                  </a:lnTo>
                  <a:lnTo>
                    <a:pt x="123189" y="488950"/>
                  </a:lnTo>
                  <a:lnTo>
                    <a:pt x="121919" y="478789"/>
                  </a:lnTo>
                  <a:lnTo>
                    <a:pt x="121919" y="469900"/>
                  </a:lnTo>
                  <a:lnTo>
                    <a:pt x="121919" y="462279"/>
                  </a:lnTo>
                  <a:lnTo>
                    <a:pt x="120650" y="454660"/>
                  </a:lnTo>
                  <a:lnTo>
                    <a:pt x="120650" y="452120"/>
                  </a:lnTo>
                  <a:lnTo>
                    <a:pt x="120650" y="449579"/>
                  </a:lnTo>
                  <a:lnTo>
                    <a:pt x="119379" y="447039"/>
                  </a:lnTo>
                  <a:lnTo>
                    <a:pt x="119379" y="444500"/>
                  </a:lnTo>
                  <a:lnTo>
                    <a:pt x="118109" y="443229"/>
                  </a:lnTo>
                  <a:lnTo>
                    <a:pt x="118109" y="440689"/>
                  </a:lnTo>
                  <a:lnTo>
                    <a:pt x="116839" y="439420"/>
                  </a:lnTo>
                  <a:lnTo>
                    <a:pt x="115569" y="438150"/>
                  </a:lnTo>
                  <a:lnTo>
                    <a:pt x="111759" y="433070"/>
                  </a:lnTo>
                  <a:lnTo>
                    <a:pt x="100329" y="419100"/>
                  </a:lnTo>
                  <a:lnTo>
                    <a:pt x="60959" y="373379"/>
                  </a:lnTo>
                  <a:lnTo>
                    <a:pt x="34289" y="337820"/>
                  </a:lnTo>
                  <a:lnTo>
                    <a:pt x="21589" y="314960"/>
                  </a:lnTo>
                  <a:lnTo>
                    <a:pt x="16509" y="304800"/>
                  </a:lnTo>
                  <a:lnTo>
                    <a:pt x="5079" y="262889"/>
                  </a:lnTo>
                  <a:lnTo>
                    <a:pt x="3809" y="251460"/>
                  </a:lnTo>
                  <a:lnTo>
                    <a:pt x="2539" y="240029"/>
                  </a:lnTo>
                  <a:lnTo>
                    <a:pt x="1269" y="228600"/>
                  </a:lnTo>
                  <a:lnTo>
                    <a:pt x="0" y="215900"/>
                  </a:lnTo>
                  <a:lnTo>
                    <a:pt x="0" y="203200"/>
                  </a:lnTo>
                  <a:lnTo>
                    <a:pt x="0" y="190500"/>
                  </a:lnTo>
                  <a:lnTo>
                    <a:pt x="0" y="171450"/>
                  </a:lnTo>
                  <a:lnTo>
                    <a:pt x="0" y="154939"/>
                  </a:lnTo>
                  <a:lnTo>
                    <a:pt x="1269" y="138429"/>
                  </a:lnTo>
                  <a:lnTo>
                    <a:pt x="2539" y="123189"/>
                  </a:lnTo>
                  <a:lnTo>
                    <a:pt x="3809" y="110489"/>
                  </a:lnTo>
                  <a:lnTo>
                    <a:pt x="5079" y="97789"/>
                  </a:lnTo>
                  <a:lnTo>
                    <a:pt x="16509" y="58420"/>
                  </a:lnTo>
                  <a:lnTo>
                    <a:pt x="19050" y="50800"/>
                  </a:lnTo>
                  <a:lnTo>
                    <a:pt x="24129" y="43179"/>
                  </a:lnTo>
                  <a:lnTo>
                    <a:pt x="27939" y="36829"/>
                  </a:lnTo>
                  <a:lnTo>
                    <a:pt x="33019" y="30479"/>
                  </a:lnTo>
                  <a:lnTo>
                    <a:pt x="38100" y="24129"/>
                  </a:lnTo>
                  <a:lnTo>
                    <a:pt x="44450" y="20320"/>
                  </a:lnTo>
                  <a:lnTo>
                    <a:pt x="50800" y="15240"/>
                  </a:lnTo>
                  <a:lnTo>
                    <a:pt x="57150" y="10159"/>
                  </a:lnTo>
                  <a:lnTo>
                    <a:pt x="63500" y="7620"/>
                  </a:lnTo>
                  <a:lnTo>
                    <a:pt x="69850" y="3809"/>
                  </a:lnTo>
                  <a:lnTo>
                    <a:pt x="77469" y="2540"/>
                  </a:lnTo>
                  <a:lnTo>
                    <a:pt x="85089" y="1270"/>
                  </a:lnTo>
                  <a:lnTo>
                    <a:pt x="92709" y="0"/>
                  </a:lnTo>
                  <a:lnTo>
                    <a:pt x="100329" y="0"/>
                  </a:lnTo>
                  <a:lnTo>
                    <a:pt x="107950" y="0"/>
                  </a:lnTo>
                  <a:lnTo>
                    <a:pt x="115569" y="0"/>
                  </a:lnTo>
                  <a:lnTo>
                    <a:pt x="121919" y="2540"/>
                  </a:lnTo>
                  <a:lnTo>
                    <a:pt x="129539" y="3809"/>
                  </a:lnTo>
                  <a:lnTo>
                    <a:pt x="135889" y="5079"/>
                  </a:lnTo>
                  <a:lnTo>
                    <a:pt x="142239" y="8890"/>
                  </a:lnTo>
                  <a:lnTo>
                    <a:pt x="148589" y="12700"/>
                  </a:lnTo>
                  <a:lnTo>
                    <a:pt x="153669" y="16509"/>
                  </a:lnTo>
                  <a:lnTo>
                    <a:pt x="160019" y="20320"/>
                  </a:lnTo>
                  <a:lnTo>
                    <a:pt x="165100" y="24129"/>
                  </a:lnTo>
                  <a:lnTo>
                    <a:pt x="168909" y="29209"/>
                  </a:lnTo>
                  <a:lnTo>
                    <a:pt x="173989" y="34290"/>
                  </a:lnTo>
                  <a:lnTo>
                    <a:pt x="177800" y="40640"/>
                  </a:lnTo>
                  <a:lnTo>
                    <a:pt x="181609" y="46989"/>
                  </a:lnTo>
                  <a:lnTo>
                    <a:pt x="185419" y="52070"/>
                  </a:lnTo>
                  <a:lnTo>
                    <a:pt x="187959" y="58420"/>
                  </a:lnTo>
                  <a:lnTo>
                    <a:pt x="190500" y="66039"/>
                  </a:lnTo>
                  <a:lnTo>
                    <a:pt x="193039" y="72389"/>
                  </a:lnTo>
                  <a:lnTo>
                    <a:pt x="195579" y="78739"/>
                  </a:lnTo>
                  <a:lnTo>
                    <a:pt x="198119" y="85089"/>
                  </a:lnTo>
                  <a:lnTo>
                    <a:pt x="199389" y="91439"/>
                  </a:lnTo>
                  <a:lnTo>
                    <a:pt x="200659" y="96520"/>
                  </a:lnTo>
                  <a:lnTo>
                    <a:pt x="201929" y="102870"/>
                  </a:lnTo>
                  <a:lnTo>
                    <a:pt x="201929" y="105410"/>
                  </a:lnTo>
                  <a:lnTo>
                    <a:pt x="201929" y="109220"/>
                  </a:lnTo>
                  <a:lnTo>
                    <a:pt x="203200" y="114300"/>
                  </a:lnTo>
                  <a:lnTo>
                    <a:pt x="203200" y="121920"/>
                  </a:lnTo>
                  <a:lnTo>
                    <a:pt x="204469" y="137160"/>
                  </a:lnTo>
                  <a:lnTo>
                    <a:pt x="204469" y="157479"/>
                  </a:lnTo>
                  <a:lnTo>
                    <a:pt x="204469" y="180339"/>
                  </a:lnTo>
                  <a:lnTo>
                    <a:pt x="204469" y="21717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219200" y="152399"/>
              <a:ext cx="238760" cy="819150"/>
            </a:xfrm>
            <a:custGeom>
              <a:avLst/>
              <a:gdLst/>
              <a:ahLst/>
              <a:cxnLst/>
              <a:rect l="l" t="t" r="r" b="b"/>
              <a:pathLst>
                <a:path w="238759" h="819150">
                  <a:moveTo>
                    <a:pt x="128269" y="0"/>
                  </a:moveTo>
                  <a:lnTo>
                    <a:pt x="109219" y="0"/>
                  </a:lnTo>
                  <a:lnTo>
                    <a:pt x="101600" y="2540"/>
                  </a:lnTo>
                  <a:lnTo>
                    <a:pt x="93980" y="3809"/>
                  </a:lnTo>
                  <a:lnTo>
                    <a:pt x="58419" y="22859"/>
                  </a:lnTo>
                  <a:lnTo>
                    <a:pt x="53340" y="29209"/>
                  </a:lnTo>
                  <a:lnTo>
                    <a:pt x="46990" y="35559"/>
                  </a:lnTo>
                  <a:lnTo>
                    <a:pt x="40640" y="43179"/>
                  </a:lnTo>
                  <a:lnTo>
                    <a:pt x="38100" y="49529"/>
                  </a:lnTo>
                  <a:lnTo>
                    <a:pt x="31750" y="57150"/>
                  </a:lnTo>
                  <a:lnTo>
                    <a:pt x="15240" y="95250"/>
                  </a:lnTo>
                  <a:lnTo>
                    <a:pt x="5080" y="134620"/>
                  </a:lnTo>
                  <a:lnTo>
                    <a:pt x="2540" y="154940"/>
                  </a:lnTo>
                  <a:lnTo>
                    <a:pt x="2540" y="165100"/>
                  </a:lnTo>
                  <a:lnTo>
                    <a:pt x="1269" y="190500"/>
                  </a:lnTo>
                  <a:lnTo>
                    <a:pt x="0" y="219710"/>
                  </a:lnTo>
                  <a:lnTo>
                    <a:pt x="0" y="577850"/>
                  </a:lnTo>
                  <a:lnTo>
                    <a:pt x="1269" y="624839"/>
                  </a:lnTo>
                  <a:lnTo>
                    <a:pt x="2540" y="645160"/>
                  </a:lnTo>
                  <a:lnTo>
                    <a:pt x="5080" y="664210"/>
                  </a:lnTo>
                  <a:lnTo>
                    <a:pt x="6350" y="681989"/>
                  </a:lnTo>
                  <a:lnTo>
                    <a:pt x="8890" y="697229"/>
                  </a:lnTo>
                  <a:lnTo>
                    <a:pt x="12700" y="711200"/>
                  </a:lnTo>
                  <a:lnTo>
                    <a:pt x="13969" y="723900"/>
                  </a:lnTo>
                  <a:lnTo>
                    <a:pt x="27940" y="759460"/>
                  </a:lnTo>
                  <a:lnTo>
                    <a:pt x="46990" y="786129"/>
                  </a:lnTo>
                  <a:lnTo>
                    <a:pt x="54609" y="795020"/>
                  </a:lnTo>
                  <a:lnTo>
                    <a:pt x="63500" y="800100"/>
                  </a:lnTo>
                  <a:lnTo>
                    <a:pt x="69850" y="806450"/>
                  </a:lnTo>
                  <a:lnTo>
                    <a:pt x="80009" y="811529"/>
                  </a:lnTo>
                  <a:lnTo>
                    <a:pt x="88900" y="815339"/>
                  </a:lnTo>
                  <a:lnTo>
                    <a:pt x="99059" y="817879"/>
                  </a:lnTo>
                  <a:lnTo>
                    <a:pt x="109219" y="819150"/>
                  </a:lnTo>
                  <a:lnTo>
                    <a:pt x="130809" y="819150"/>
                  </a:lnTo>
                  <a:lnTo>
                    <a:pt x="140969" y="817879"/>
                  </a:lnTo>
                  <a:lnTo>
                    <a:pt x="149859" y="812800"/>
                  </a:lnTo>
                  <a:lnTo>
                    <a:pt x="158750" y="810260"/>
                  </a:lnTo>
                  <a:lnTo>
                    <a:pt x="167640" y="803910"/>
                  </a:lnTo>
                  <a:lnTo>
                    <a:pt x="177800" y="797560"/>
                  </a:lnTo>
                  <a:lnTo>
                    <a:pt x="184150" y="789939"/>
                  </a:lnTo>
                  <a:lnTo>
                    <a:pt x="215900" y="739139"/>
                  </a:lnTo>
                  <a:lnTo>
                    <a:pt x="223519" y="716279"/>
                  </a:lnTo>
                  <a:lnTo>
                    <a:pt x="228600" y="704850"/>
                  </a:lnTo>
                  <a:lnTo>
                    <a:pt x="229869" y="692150"/>
                  </a:lnTo>
                  <a:lnTo>
                    <a:pt x="230447" y="685800"/>
                  </a:lnTo>
                  <a:lnTo>
                    <a:pt x="114300" y="685800"/>
                  </a:lnTo>
                  <a:lnTo>
                    <a:pt x="111759" y="684529"/>
                  </a:lnTo>
                  <a:lnTo>
                    <a:pt x="110490" y="684529"/>
                  </a:lnTo>
                  <a:lnTo>
                    <a:pt x="110490" y="683260"/>
                  </a:lnTo>
                  <a:lnTo>
                    <a:pt x="106680" y="679450"/>
                  </a:lnTo>
                  <a:lnTo>
                    <a:pt x="106680" y="678179"/>
                  </a:lnTo>
                  <a:lnTo>
                    <a:pt x="105409" y="676910"/>
                  </a:lnTo>
                  <a:lnTo>
                    <a:pt x="105409" y="673100"/>
                  </a:lnTo>
                  <a:lnTo>
                    <a:pt x="104140" y="673100"/>
                  </a:lnTo>
                  <a:lnTo>
                    <a:pt x="104140" y="669289"/>
                  </a:lnTo>
                  <a:lnTo>
                    <a:pt x="102869" y="666750"/>
                  </a:lnTo>
                  <a:lnTo>
                    <a:pt x="102869" y="664210"/>
                  </a:lnTo>
                  <a:lnTo>
                    <a:pt x="101600" y="657860"/>
                  </a:lnTo>
                  <a:lnTo>
                    <a:pt x="101600" y="162559"/>
                  </a:lnTo>
                  <a:lnTo>
                    <a:pt x="102869" y="156209"/>
                  </a:lnTo>
                  <a:lnTo>
                    <a:pt x="104140" y="151129"/>
                  </a:lnTo>
                  <a:lnTo>
                    <a:pt x="104140" y="146050"/>
                  </a:lnTo>
                  <a:lnTo>
                    <a:pt x="105409" y="144779"/>
                  </a:lnTo>
                  <a:lnTo>
                    <a:pt x="105409" y="143509"/>
                  </a:lnTo>
                  <a:lnTo>
                    <a:pt x="106680" y="142240"/>
                  </a:lnTo>
                  <a:lnTo>
                    <a:pt x="106680" y="139700"/>
                  </a:lnTo>
                  <a:lnTo>
                    <a:pt x="107950" y="139700"/>
                  </a:lnTo>
                  <a:lnTo>
                    <a:pt x="111759" y="135890"/>
                  </a:lnTo>
                  <a:lnTo>
                    <a:pt x="114300" y="134620"/>
                  </a:lnTo>
                  <a:lnTo>
                    <a:pt x="115569" y="134620"/>
                  </a:lnTo>
                  <a:lnTo>
                    <a:pt x="116840" y="133350"/>
                  </a:lnTo>
                  <a:lnTo>
                    <a:pt x="230447" y="133350"/>
                  </a:lnTo>
                  <a:lnTo>
                    <a:pt x="226059" y="109220"/>
                  </a:lnTo>
                  <a:lnTo>
                    <a:pt x="209550" y="63500"/>
                  </a:lnTo>
                  <a:lnTo>
                    <a:pt x="196850" y="44450"/>
                  </a:lnTo>
                  <a:lnTo>
                    <a:pt x="190500" y="35559"/>
                  </a:lnTo>
                  <a:lnTo>
                    <a:pt x="182880" y="25400"/>
                  </a:lnTo>
                  <a:lnTo>
                    <a:pt x="175259" y="20320"/>
                  </a:lnTo>
                  <a:lnTo>
                    <a:pt x="166369" y="12700"/>
                  </a:lnTo>
                  <a:lnTo>
                    <a:pt x="148590" y="5079"/>
                  </a:lnTo>
                  <a:lnTo>
                    <a:pt x="139700" y="2540"/>
                  </a:lnTo>
                  <a:lnTo>
                    <a:pt x="128269" y="0"/>
                  </a:lnTo>
                  <a:close/>
                </a:path>
                <a:path w="238759" h="819150">
                  <a:moveTo>
                    <a:pt x="238759" y="487679"/>
                  </a:moveTo>
                  <a:lnTo>
                    <a:pt x="137159" y="487679"/>
                  </a:lnTo>
                  <a:lnTo>
                    <a:pt x="137159" y="615950"/>
                  </a:lnTo>
                  <a:lnTo>
                    <a:pt x="135890" y="640079"/>
                  </a:lnTo>
                  <a:lnTo>
                    <a:pt x="135890" y="647700"/>
                  </a:lnTo>
                  <a:lnTo>
                    <a:pt x="134619" y="656589"/>
                  </a:lnTo>
                  <a:lnTo>
                    <a:pt x="134619" y="664210"/>
                  </a:lnTo>
                  <a:lnTo>
                    <a:pt x="133350" y="666750"/>
                  </a:lnTo>
                  <a:lnTo>
                    <a:pt x="133350" y="671829"/>
                  </a:lnTo>
                  <a:lnTo>
                    <a:pt x="132080" y="673100"/>
                  </a:lnTo>
                  <a:lnTo>
                    <a:pt x="130809" y="676910"/>
                  </a:lnTo>
                  <a:lnTo>
                    <a:pt x="130809" y="678179"/>
                  </a:lnTo>
                  <a:lnTo>
                    <a:pt x="129540" y="679450"/>
                  </a:lnTo>
                  <a:lnTo>
                    <a:pt x="129540" y="680720"/>
                  </a:lnTo>
                  <a:lnTo>
                    <a:pt x="127000" y="683260"/>
                  </a:lnTo>
                  <a:lnTo>
                    <a:pt x="127000" y="684529"/>
                  </a:lnTo>
                  <a:lnTo>
                    <a:pt x="123190" y="685800"/>
                  </a:lnTo>
                  <a:lnTo>
                    <a:pt x="230447" y="685800"/>
                  </a:lnTo>
                  <a:lnTo>
                    <a:pt x="231140" y="678179"/>
                  </a:lnTo>
                  <a:lnTo>
                    <a:pt x="233680" y="660400"/>
                  </a:lnTo>
                  <a:lnTo>
                    <a:pt x="234950" y="643889"/>
                  </a:lnTo>
                  <a:lnTo>
                    <a:pt x="236219" y="622300"/>
                  </a:lnTo>
                  <a:lnTo>
                    <a:pt x="237490" y="575310"/>
                  </a:lnTo>
                  <a:lnTo>
                    <a:pt x="238759" y="519429"/>
                  </a:lnTo>
                  <a:lnTo>
                    <a:pt x="238759" y="487679"/>
                  </a:lnTo>
                  <a:close/>
                </a:path>
                <a:path w="238759" h="819150">
                  <a:moveTo>
                    <a:pt x="230447" y="133350"/>
                  </a:moveTo>
                  <a:lnTo>
                    <a:pt x="121919" y="133350"/>
                  </a:lnTo>
                  <a:lnTo>
                    <a:pt x="123190" y="134620"/>
                  </a:lnTo>
                  <a:lnTo>
                    <a:pt x="127000" y="134620"/>
                  </a:lnTo>
                  <a:lnTo>
                    <a:pt x="127000" y="135890"/>
                  </a:lnTo>
                  <a:lnTo>
                    <a:pt x="129540" y="138429"/>
                  </a:lnTo>
                  <a:lnTo>
                    <a:pt x="129540" y="139700"/>
                  </a:lnTo>
                  <a:lnTo>
                    <a:pt x="130809" y="139700"/>
                  </a:lnTo>
                  <a:lnTo>
                    <a:pt x="132080" y="142240"/>
                  </a:lnTo>
                  <a:lnTo>
                    <a:pt x="132080" y="144779"/>
                  </a:lnTo>
                  <a:lnTo>
                    <a:pt x="133350" y="146050"/>
                  </a:lnTo>
                  <a:lnTo>
                    <a:pt x="133350" y="148590"/>
                  </a:lnTo>
                  <a:lnTo>
                    <a:pt x="134619" y="149859"/>
                  </a:lnTo>
                  <a:lnTo>
                    <a:pt x="134619" y="158750"/>
                  </a:lnTo>
                  <a:lnTo>
                    <a:pt x="135890" y="165100"/>
                  </a:lnTo>
                  <a:lnTo>
                    <a:pt x="135890" y="173990"/>
                  </a:lnTo>
                  <a:lnTo>
                    <a:pt x="137159" y="195579"/>
                  </a:lnTo>
                  <a:lnTo>
                    <a:pt x="137159" y="359410"/>
                  </a:lnTo>
                  <a:lnTo>
                    <a:pt x="238759" y="359410"/>
                  </a:lnTo>
                  <a:lnTo>
                    <a:pt x="238759" y="285750"/>
                  </a:lnTo>
                  <a:lnTo>
                    <a:pt x="237490" y="233679"/>
                  </a:lnTo>
                  <a:lnTo>
                    <a:pt x="236219" y="210820"/>
                  </a:lnTo>
                  <a:lnTo>
                    <a:pt x="236219" y="190500"/>
                  </a:lnTo>
                  <a:lnTo>
                    <a:pt x="234950" y="170179"/>
                  </a:lnTo>
                  <a:lnTo>
                    <a:pt x="232409" y="152400"/>
                  </a:lnTo>
                  <a:lnTo>
                    <a:pt x="231140" y="137159"/>
                  </a:lnTo>
                  <a:lnTo>
                    <a:pt x="230447" y="13335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219200" y="152399"/>
              <a:ext cx="238760" cy="819150"/>
            </a:xfrm>
            <a:custGeom>
              <a:avLst/>
              <a:gdLst/>
              <a:ahLst/>
              <a:cxnLst/>
              <a:rect l="l" t="t" r="r" b="b"/>
              <a:pathLst>
                <a:path w="238759" h="819150">
                  <a:moveTo>
                    <a:pt x="238759" y="359410"/>
                  </a:moveTo>
                  <a:lnTo>
                    <a:pt x="137159" y="359410"/>
                  </a:lnTo>
                  <a:lnTo>
                    <a:pt x="137159" y="222250"/>
                  </a:lnTo>
                  <a:lnTo>
                    <a:pt x="137159" y="195579"/>
                  </a:lnTo>
                  <a:lnTo>
                    <a:pt x="137159" y="173990"/>
                  </a:lnTo>
                  <a:lnTo>
                    <a:pt x="135890" y="165100"/>
                  </a:lnTo>
                  <a:lnTo>
                    <a:pt x="135890" y="157479"/>
                  </a:lnTo>
                  <a:lnTo>
                    <a:pt x="134619" y="152400"/>
                  </a:lnTo>
                  <a:lnTo>
                    <a:pt x="134619" y="149859"/>
                  </a:lnTo>
                  <a:lnTo>
                    <a:pt x="134619" y="147320"/>
                  </a:lnTo>
                  <a:lnTo>
                    <a:pt x="134619" y="144779"/>
                  </a:lnTo>
                  <a:lnTo>
                    <a:pt x="133350" y="143509"/>
                  </a:lnTo>
                  <a:lnTo>
                    <a:pt x="133350" y="142240"/>
                  </a:lnTo>
                  <a:lnTo>
                    <a:pt x="132080" y="140970"/>
                  </a:lnTo>
                  <a:lnTo>
                    <a:pt x="132080" y="139700"/>
                  </a:lnTo>
                  <a:lnTo>
                    <a:pt x="130809" y="138429"/>
                  </a:lnTo>
                  <a:lnTo>
                    <a:pt x="129540" y="137159"/>
                  </a:lnTo>
                  <a:lnTo>
                    <a:pt x="128269" y="135890"/>
                  </a:lnTo>
                  <a:lnTo>
                    <a:pt x="127000" y="134620"/>
                  </a:lnTo>
                  <a:lnTo>
                    <a:pt x="125730" y="134620"/>
                  </a:lnTo>
                  <a:lnTo>
                    <a:pt x="124459" y="133350"/>
                  </a:lnTo>
                  <a:lnTo>
                    <a:pt x="123190" y="133350"/>
                  </a:lnTo>
                  <a:lnTo>
                    <a:pt x="119380" y="133350"/>
                  </a:lnTo>
                  <a:lnTo>
                    <a:pt x="116840" y="133350"/>
                  </a:lnTo>
                  <a:lnTo>
                    <a:pt x="115569" y="133350"/>
                  </a:lnTo>
                  <a:lnTo>
                    <a:pt x="114300" y="134620"/>
                  </a:lnTo>
                  <a:lnTo>
                    <a:pt x="113030" y="134620"/>
                  </a:lnTo>
                  <a:lnTo>
                    <a:pt x="111759" y="134620"/>
                  </a:lnTo>
                  <a:lnTo>
                    <a:pt x="110490" y="137159"/>
                  </a:lnTo>
                  <a:lnTo>
                    <a:pt x="109219" y="138429"/>
                  </a:lnTo>
                  <a:lnTo>
                    <a:pt x="107950" y="139700"/>
                  </a:lnTo>
                  <a:lnTo>
                    <a:pt x="106680" y="140970"/>
                  </a:lnTo>
                  <a:lnTo>
                    <a:pt x="106680" y="143509"/>
                  </a:lnTo>
                  <a:lnTo>
                    <a:pt x="105409" y="144779"/>
                  </a:lnTo>
                  <a:lnTo>
                    <a:pt x="105409" y="146050"/>
                  </a:lnTo>
                  <a:lnTo>
                    <a:pt x="104140" y="148590"/>
                  </a:lnTo>
                  <a:lnTo>
                    <a:pt x="104140" y="149859"/>
                  </a:lnTo>
                  <a:lnTo>
                    <a:pt x="102869" y="154940"/>
                  </a:lnTo>
                  <a:lnTo>
                    <a:pt x="102869" y="162559"/>
                  </a:lnTo>
                  <a:lnTo>
                    <a:pt x="102869" y="170179"/>
                  </a:lnTo>
                  <a:lnTo>
                    <a:pt x="101600" y="179070"/>
                  </a:lnTo>
                  <a:lnTo>
                    <a:pt x="101600" y="200659"/>
                  </a:lnTo>
                  <a:lnTo>
                    <a:pt x="100330" y="228600"/>
                  </a:lnTo>
                  <a:lnTo>
                    <a:pt x="100330" y="594360"/>
                  </a:lnTo>
                  <a:lnTo>
                    <a:pt x="101600" y="619760"/>
                  </a:lnTo>
                  <a:lnTo>
                    <a:pt x="101600" y="641350"/>
                  </a:lnTo>
                  <a:lnTo>
                    <a:pt x="102869" y="648970"/>
                  </a:lnTo>
                  <a:lnTo>
                    <a:pt x="102869" y="657860"/>
                  </a:lnTo>
                  <a:lnTo>
                    <a:pt x="102869" y="662939"/>
                  </a:lnTo>
                  <a:lnTo>
                    <a:pt x="104140" y="666750"/>
                  </a:lnTo>
                  <a:lnTo>
                    <a:pt x="104140" y="668020"/>
                  </a:lnTo>
                  <a:lnTo>
                    <a:pt x="104140" y="670560"/>
                  </a:lnTo>
                  <a:lnTo>
                    <a:pt x="105409" y="673100"/>
                  </a:lnTo>
                  <a:lnTo>
                    <a:pt x="105409" y="674370"/>
                  </a:lnTo>
                  <a:lnTo>
                    <a:pt x="106680" y="676910"/>
                  </a:lnTo>
                  <a:lnTo>
                    <a:pt x="106680" y="678179"/>
                  </a:lnTo>
                  <a:lnTo>
                    <a:pt x="107950" y="679450"/>
                  </a:lnTo>
                  <a:lnTo>
                    <a:pt x="109219" y="681989"/>
                  </a:lnTo>
                  <a:lnTo>
                    <a:pt x="110490" y="681989"/>
                  </a:lnTo>
                  <a:lnTo>
                    <a:pt x="111759" y="683260"/>
                  </a:lnTo>
                  <a:lnTo>
                    <a:pt x="113030" y="684529"/>
                  </a:lnTo>
                  <a:lnTo>
                    <a:pt x="114300" y="684529"/>
                  </a:lnTo>
                  <a:lnTo>
                    <a:pt x="115569" y="684529"/>
                  </a:lnTo>
                  <a:lnTo>
                    <a:pt x="116840" y="685800"/>
                  </a:lnTo>
                  <a:lnTo>
                    <a:pt x="119380" y="685800"/>
                  </a:lnTo>
                  <a:lnTo>
                    <a:pt x="120650" y="685800"/>
                  </a:lnTo>
                  <a:lnTo>
                    <a:pt x="121919" y="685800"/>
                  </a:lnTo>
                  <a:lnTo>
                    <a:pt x="123190" y="684529"/>
                  </a:lnTo>
                  <a:lnTo>
                    <a:pt x="124459" y="684529"/>
                  </a:lnTo>
                  <a:lnTo>
                    <a:pt x="125730" y="684529"/>
                  </a:lnTo>
                  <a:lnTo>
                    <a:pt x="127000" y="683260"/>
                  </a:lnTo>
                  <a:lnTo>
                    <a:pt x="127000" y="681989"/>
                  </a:lnTo>
                  <a:lnTo>
                    <a:pt x="128269" y="681989"/>
                  </a:lnTo>
                  <a:lnTo>
                    <a:pt x="129540" y="679450"/>
                  </a:lnTo>
                  <a:lnTo>
                    <a:pt x="130809" y="679450"/>
                  </a:lnTo>
                  <a:lnTo>
                    <a:pt x="130809" y="678179"/>
                  </a:lnTo>
                  <a:lnTo>
                    <a:pt x="132080" y="676910"/>
                  </a:lnTo>
                  <a:lnTo>
                    <a:pt x="132080" y="674370"/>
                  </a:lnTo>
                  <a:lnTo>
                    <a:pt x="133350" y="673100"/>
                  </a:lnTo>
                  <a:lnTo>
                    <a:pt x="133350" y="670560"/>
                  </a:lnTo>
                  <a:lnTo>
                    <a:pt x="134619" y="668020"/>
                  </a:lnTo>
                  <a:lnTo>
                    <a:pt x="134619" y="666750"/>
                  </a:lnTo>
                  <a:lnTo>
                    <a:pt x="134619" y="662939"/>
                  </a:lnTo>
                  <a:lnTo>
                    <a:pt x="135890" y="656589"/>
                  </a:lnTo>
                  <a:lnTo>
                    <a:pt x="135890" y="648970"/>
                  </a:lnTo>
                  <a:lnTo>
                    <a:pt x="137159" y="638810"/>
                  </a:lnTo>
                  <a:lnTo>
                    <a:pt x="137159" y="615950"/>
                  </a:lnTo>
                  <a:lnTo>
                    <a:pt x="137159" y="586739"/>
                  </a:lnTo>
                  <a:lnTo>
                    <a:pt x="137159" y="487679"/>
                  </a:lnTo>
                  <a:lnTo>
                    <a:pt x="238759" y="487679"/>
                  </a:lnTo>
                  <a:lnTo>
                    <a:pt x="238759" y="518160"/>
                  </a:lnTo>
                  <a:lnTo>
                    <a:pt x="238759" y="575310"/>
                  </a:lnTo>
                  <a:lnTo>
                    <a:pt x="236219" y="622300"/>
                  </a:lnTo>
                  <a:lnTo>
                    <a:pt x="233680" y="661670"/>
                  </a:lnTo>
                  <a:lnTo>
                    <a:pt x="229869" y="690879"/>
                  </a:lnTo>
                  <a:lnTo>
                    <a:pt x="227330" y="703579"/>
                  </a:lnTo>
                  <a:lnTo>
                    <a:pt x="224790" y="716279"/>
                  </a:lnTo>
                  <a:lnTo>
                    <a:pt x="220980" y="727710"/>
                  </a:lnTo>
                  <a:lnTo>
                    <a:pt x="215900" y="739139"/>
                  </a:lnTo>
                  <a:lnTo>
                    <a:pt x="210819" y="749300"/>
                  </a:lnTo>
                  <a:lnTo>
                    <a:pt x="205740" y="760729"/>
                  </a:lnTo>
                  <a:lnTo>
                    <a:pt x="199390" y="770889"/>
                  </a:lnTo>
                  <a:lnTo>
                    <a:pt x="191769" y="779779"/>
                  </a:lnTo>
                  <a:lnTo>
                    <a:pt x="185419" y="789939"/>
                  </a:lnTo>
                  <a:lnTo>
                    <a:pt x="151130" y="812800"/>
                  </a:lnTo>
                  <a:lnTo>
                    <a:pt x="130809" y="817879"/>
                  </a:lnTo>
                  <a:lnTo>
                    <a:pt x="120650" y="819150"/>
                  </a:lnTo>
                  <a:lnTo>
                    <a:pt x="110490" y="817879"/>
                  </a:lnTo>
                  <a:lnTo>
                    <a:pt x="99059" y="816610"/>
                  </a:lnTo>
                  <a:lnTo>
                    <a:pt x="88900" y="814070"/>
                  </a:lnTo>
                  <a:lnTo>
                    <a:pt x="54609" y="795020"/>
                  </a:lnTo>
                  <a:lnTo>
                    <a:pt x="34290" y="768350"/>
                  </a:lnTo>
                  <a:lnTo>
                    <a:pt x="27940" y="758189"/>
                  </a:lnTo>
                  <a:lnTo>
                    <a:pt x="24130" y="748029"/>
                  </a:lnTo>
                  <a:lnTo>
                    <a:pt x="19050" y="736600"/>
                  </a:lnTo>
                  <a:lnTo>
                    <a:pt x="15240" y="723900"/>
                  </a:lnTo>
                  <a:lnTo>
                    <a:pt x="6350" y="681989"/>
                  </a:lnTo>
                  <a:lnTo>
                    <a:pt x="2540" y="624839"/>
                  </a:lnTo>
                  <a:lnTo>
                    <a:pt x="0" y="577850"/>
                  </a:lnTo>
                  <a:lnTo>
                    <a:pt x="0" y="523239"/>
                  </a:lnTo>
                  <a:lnTo>
                    <a:pt x="0" y="293370"/>
                  </a:lnTo>
                  <a:lnTo>
                    <a:pt x="0" y="254000"/>
                  </a:lnTo>
                  <a:lnTo>
                    <a:pt x="0" y="218439"/>
                  </a:lnTo>
                  <a:lnTo>
                    <a:pt x="1269" y="190500"/>
                  </a:lnTo>
                  <a:lnTo>
                    <a:pt x="2540" y="166370"/>
                  </a:lnTo>
                  <a:lnTo>
                    <a:pt x="3809" y="154940"/>
                  </a:lnTo>
                  <a:lnTo>
                    <a:pt x="5080" y="144779"/>
                  </a:lnTo>
                  <a:lnTo>
                    <a:pt x="6350" y="134620"/>
                  </a:lnTo>
                  <a:lnTo>
                    <a:pt x="8890" y="124459"/>
                  </a:lnTo>
                  <a:lnTo>
                    <a:pt x="10159" y="114300"/>
                  </a:lnTo>
                  <a:lnTo>
                    <a:pt x="13969" y="104140"/>
                  </a:lnTo>
                  <a:lnTo>
                    <a:pt x="16509" y="93979"/>
                  </a:lnTo>
                  <a:lnTo>
                    <a:pt x="20319" y="83820"/>
                  </a:lnTo>
                  <a:lnTo>
                    <a:pt x="24130" y="74929"/>
                  </a:lnTo>
                  <a:lnTo>
                    <a:pt x="27940" y="64770"/>
                  </a:lnTo>
                  <a:lnTo>
                    <a:pt x="31750" y="57150"/>
                  </a:lnTo>
                  <a:lnTo>
                    <a:pt x="36830" y="49529"/>
                  </a:lnTo>
                  <a:lnTo>
                    <a:pt x="41909" y="41909"/>
                  </a:lnTo>
                  <a:lnTo>
                    <a:pt x="48259" y="34290"/>
                  </a:lnTo>
                  <a:lnTo>
                    <a:pt x="53340" y="27940"/>
                  </a:lnTo>
                  <a:lnTo>
                    <a:pt x="59690" y="21590"/>
                  </a:lnTo>
                  <a:lnTo>
                    <a:pt x="66040" y="17779"/>
                  </a:lnTo>
                  <a:lnTo>
                    <a:pt x="72390" y="12700"/>
                  </a:lnTo>
                  <a:lnTo>
                    <a:pt x="80009" y="8890"/>
                  </a:lnTo>
                  <a:lnTo>
                    <a:pt x="86359" y="5079"/>
                  </a:lnTo>
                  <a:lnTo>
                    <a:pt x="93980" y="2540"/>
                  </a:lnTo>
                  <a:lnTo>
                    <a:pt x="101600" y="1270"/>
                  </a:lnTo>
                  <a:lnTo>
                    <a:pt x="109219" y="0"/>
                  </a:lnTo>
                  <a:lnTo>
                    <a:pt x="118109" y="0"/>
                  </a:lnTo>
                  <a:lnTo>
                    <a:pt x="128269" y="0"/>
                  </a:lnTo>
                  <a:lnTo>
                    <a:pt x="139700" y="2540"/>
                  </a:lnTo>
                  <a:lnTo>
                    <a:pt x="175259" y="19050"/>
                  </a:lnTo>
                  <a:lnTo>
                    <a:pt x="204469" y="53340"/>
                  </a:lnTo>
                  <a:lnTo>
                    <a:pt x="210819" y="63500"/>
                  </a:lnTo>
                  <a:lnTo>
                    <a:pt x="215900" y="73659"/>
                  </a:lnTo>
                  <a:lnTo>
                    <a:pt x="219709" y="85090"/>
                  </a:lnTo>
                  <a:lnTo>
                    <a:pt x="223519" y="97790"/>
                  </a:lnTo>
                  <a:lnTo>
                    <a:pt x="227330" y="109220"/>
                  </a:lnTo>
                  <a:lnTo>
                    <a:pt x="229869" y="121920"/>
                  </a:lnTo>
                  <a:lnTo>
                    <a:pt x="231140" y="135890"/>
                  </a:lnTo>
                  <a:lnTo>
                    <a:pt x="233680" y="152400"/>
                  </a:lnTo>
                  <a:lnTo>
                    <a:pt x="234950" y="168909"/>
                  </a:lnTo>
                  <a:lnTo>
                    <a:pt x="236219" y="189229"/>
                  </a:lnTo>
                  <a:lnTo>
                    <a:pt x="237490" y="209550"/>
                  </a:lnTo>
                  <a:lnTo>
                    <a:pt x="237490" y="232410"/>
                  </a:lnTo>
                  <a:lnTo>
                    <a:pt x="238759" y="284479"/>
                  </a:lnTo>
                  <a:lnTo>
                    <a:pt x="238759" y="35941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490980" y="168909"/>
              <a:ext cx="223520" cy="786130"/>
            </a:xfrm>
            <a:custGeom>
              <a:avLst/>
              <a:gdLst/>
              <a:ahLst/>
              <a:cxnLst/>
              <a:rect l="l" t="t" r="r" b="b"/>
              <a:pathLst>
                <a:path w="223519" h="786130">
                  <a:moveTo>
                    <a:pt x="9651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96519" y="786130"/>
                  </a:lnTo>
                  <a:lnTo>
                    <a:pt x="96519" y="285750"/>
                  </a:lnTo>
                  <a:lnTo>
                    <a:pt x="97789" y="275590"/>
                  </a:lnTo>
                  <a:lnTo>
                    <a:pt x="97789" y="270510"/>
                  </a:lnTo>
                  <a:lnTo>
                    <a:pt x="99059" y="265430"/>
                  </a:lnTo>
                  <a:lnTo>
                    <a:pt x="99059" y="260350"/>
                  </a:lnTo>
                  <a:lnTo>
                    <a:pt x="100329" y="257810"/>
                  </a:lnTo>
                  <a:lnTo>
                    <a:pt x="100329" y="256540"/>
                  </a:lnTo>
                  <a:lnTo>
                    <a:pt x="101600" y="255270"/>
                  </a:lnTo>
                  <a:lnTo>
                    <a:pt x="101600" y="250190"/>
                  </a:lnTo>
                  <a:lnTo>
                    <a:pt x="104139" y="250190"/>
                  </a:lnTo>
                  <a:lnTo>
                    <a:pt x="104139" y="247650"/>
                  </a:lnTo>
                  <a:lnTo>
                    <a:pt x="105409" y="247650"/>
                  </a:lnTo>
                  <a:lnTo>
                    <a:pt x="105409" y="246380"/>
                  </a:lnTo>
                  <a:lnTo>
                    <a:pt x="106679" y="246380"/>
                  </a:lnTo>
                  <a:lnTo>
                    <a:pt x="109219" y="245110"/>
                  </a:lnTo>
                  <a:lnTo>
                    <a:pt x="223519" y="245110"/>
                  </a:lnTo>
                  <a:lnTo>
                    <a:pt x="223519" y="237490"/>
                  </a:lnTo>
                  <a:lnTo>
                    <a:pt x="220980" y="224790"/>
                  </a:lnTo>
                  <a:lnTo>
                    <a:pt x="219709" y="217170"/>
                  </a:lnTo>
                  <a:lnTo>
                    <a:pt x="219709" y="209550"/>
                  </a:lnTo>
                  <a:lnTo>
                    <a:pt x="217169" y="199390"/>
                  </a:lnTo>
                  <a:lnTo>
                    <a:pt x="215900" y="196850"/>
                  </a:lnTo>
                  <a:lnTo>
                    <a:pt x="214630" y="191770"/>
                  </a:lnTo>
                  <a:lnTo>
                    <a:pt x="212089" y="185420"/>
                  </a:lnTo>
                  <a:lnTo>
                    <a:pt x="210819" y="177800"/>
                  </a:lnTo>
                  <a:lnTo>
                    <a:pt x="209973" y="176530"/>
                  </a:lnTo>
                  <a:lnTo>
                    <a:pt x="96519" y="176530"/>
                  </a:lnTo>
                  <a:lnTo>
                    <a:pt x="96519" y="0"/>
                  </a:lnTo>
                  <a:close/>
                </a:path>
                <a:path w="223519" h="786130">
                  <a:moveTo>
                    <a:pt x="223519" y="245110"/>
                  </a:moveTo>
                  <a:lnTo>
                    <a:pt x="115569" y="245110"/>
                  </a:lnTo>
                  <a:lnTo>
                    <a:pt x="116839" y="246380"/>
                  </a:lnTo>
                  <a:lnTo>
                    <a:pt x="118109" y="246380"/>
                  </a:lnTo>
                  <a:lnTo>
                    <a:pt x="118109" y="247650"/>
                  </a:lnTo>
                  <a:lnTo>
                    <a:pt x="119379" y="248920"/>
                  </a:lnTo>
                  <a:lnTo>
                    <a:pt x="121919" y="250190"/>
                  </a:lnTo>
                  <a:lnTo>
                    <a:pt x="121919" y="254000"/>
                  </a:lnTo>
                  <a:lnTo>
                    <a:pt x="123189" y="255270"/>
                  </a:lnTo>
                  <a:lnTo>
                    <a:pt x="123189" y="257810"/>
                  </a:lnTo>
                  <a:lnTo>
                    <a:pt x="124459" y="260350"/>
                  </a:lnTo>
                  <a:lnTo>
                    <a:pt x="124459" y="265430"/>
                  </a:lnTo>
                  <a:lnTo>
                    <a:pt x="125729" y="270510"/>
                  </a:lnTo>
                  <a:lnTo>
                    <a:pt x="125729" y="285750"/>
                  </a:lnTo>
                  <a:lnTo>
                    <a:pt x="127000" y="307340"/>
                  </a:lnTo>
                  <a:lnTo>
                    <a:pt x="127000" y="786130"/>
                  </a:lnTo>
                  <a:lnTo>
                    <a:pt x="223519" y="786130"/>
                  </a:lnTo>
                  <a:lnTo>
                    <a:pt x="223519" y="245110"/>
                  </a:lnTo>
                  <a:close/>
                </a:path>
                <a:path w="223519" h="786130">
                  <a:moveTo>
                    <a:pt x="154939" y="129540"/>
                  </a:moveTo>
                  <a:lnTo>
                    <a:pt x="151130" y="129540"/>
                  </a:lnTo>
                  <a:lnTo>
                    <a:pt x="147319" y="130810"/>
                  </a:lnTo>
                  <a:lnTo>
                    <a:pt x="142239" y="132080"/>
                  </a:lnTo>
                  <a:lnTo>
                    <a:pt x="130809" y="135890"/>
                  </a:lnTo>
                  <a:lnTo>
                    <a:pt x="127000" y="138430"/>
                  </a:lnTo>
                  <a:lnTo>
                    <a:pt x="123189" y="142240"/>
                  </a:lnTo>
                  <a:lnTo>
                    <a:pt x="121919" y="144780"/>
                  </a:lnTo>
                  <a:lnTo>
                    <a:pt x="116839" y="148590"/>
                  </a:lnTo>
                  <a:lnTo>
                    <a:pt x="109219" y="156210"/>
                  </a:lnTo>
                  <a:lnTo>
                    <a:pt x="106679" y="161290"/>
                  </a:lnTo>
                  <a:lnTo>
                    <a:pt x="99059" y="171450"/>
                  </a:lnTo>
                  <a:lnTo>
                    <a:pt x="96519" y="176530"/>
                  </a:lnTo>
                  <a:lnTo>
                    <a:pt x="209973" y="176530"/>
                  </a:lnTo>
                  <a:lnTo>
                    <a:pt x="205739" y="170180"/>
                  </a:lnTo>
                  <a:lnTo>
                    <a:pt x="201930" y="161290"/>
                  </a:lnTo>
                  <a:lnTo>
                    <a:pt x="198119" y="156210"/>
                  </a:lnTo>
                  <a:lnTo>
                    <a:pt x="193039" y="151130"/>
                  </a:lnTo>
                  <a:lnTo>
                    <a:pt x="189230" y="144780"/>
                  </a:lnTo>
                  <a:lnTo>
                    <a:pt x="185419" y="139700"/>
                  </a:lnTo>
                  <a:lnTo>
                    <a:pt x="172719" y="133350"/>
                  </a:lnTo>
                  <a:lnTo>
                    <a:pt x="167639" y="132080"/>
                  </a:lnTo>
                  <a:lnTo>
                    <a:pt x="154939" y="12954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490980" y="167639"/>
              <a:ext cx="224790" cy="787400"/>
            </a:xfrm>
            <a:custGeom>
              <a:avLst/>
              <a:gdLst/>
              <a:ahLst/>
              <a:cxnLst/>
              <a:rect l="l" t="t" r="r" b="b"/>
              <a:pathLst>
                <a:path w="224789" h="787400">
                  <a:moveTo>
                    <a:pt x="96519" y="0"/>
                  </a:moveTo>
                  <a:lnTo>
                    <a:pt x="96519" y="177800"/>
                  </a:lnTo>
                  <a:lnTo>
                    <a:pt x="100329" y="171450"/>
                  </a:lnTo>
                  <a:lnTo>
                    <a:pt x="102869" y="166369"/>
                  </a:lnTo>
                  <a:lnTo>
                    <a:pt x="106679" y="161289"/>
                  </a:lnTo>
                  <a:lnTo>
                    <a:pt x="110489" y="157479"/>
                  </a:lnTo>
                  <a:lnTo>
                    <a:pt x="113029" y="152400"/>
                  </a:lnTo>
                  <a:lnTo>
                    <a:pt x="116839" y="148589"/>
                  </a:lnTo>
                  <a:lnTo>
                    <a:pt x="120650" y="146050"/>
                  </a:lnTo>
                  <a:lnTo>
                    <a:pt x="124459" y="142239"/>
                  </a:lnTo>
                  <a:lnTo>
                    <a:pt x="128269" y="139700"/>
                  </a:lnTo>
                  <a:lnTo>
                    <a:pt x="132079" y="137159"/>
                  </a:lnTo>
                  <a:lnTo>
                    <a:pt x="134619" y="134619"/>
                  </a:lnTo>
                  <a:lnTo>
                    <a:pt x="139700" y="133350"/>
                  </a:lnTo>
                  <a:lnTo>
                    <a:pt x="143509" y="132079"/>
                  </a:lnTo>
                  <a:lnTo>
                    <a:pt x="147319" y="132079"/>
                  </a:lnTo>
                  <a:lnTo>
                    <a:pt x="151130" y="130809"/>
                  </a:lnTo>
                  <a:lnTo>
                    <a:pt x="156209" y="130809"/>
                  </a:lnTo>
                  <a:lnTo>
                    <a:pt x="161289" y="132079"/>
                  </a:lnTo>
                  <a:lnTo>
                    <a:pt x="167639" y="132079"/>
                  </a:lnTo>
                  <a:lnTo>
                    <a:pt x="173989" y="134619"/>
                  </a:lnTo>
                  <a:lnTo>
                    <a:pt x="179069" y="137159"/>
                  </a:lnTo>
                  <a:lnTo>
                    <a:pt x="184150" y="140969"/>
                  </a:lnTo>
                  <a:lnTo>
                    <a:pt x="189230" y="146050"/>
                  </a:lnTo>
                  <a:lnTo>
                    <a:pt x="194309" y="151129"/>
                  </a:lnTo>
                  <a:lnTo>
                    <a:pt x="213359" y="185419"/>
                  </a:lnTo>
                  <a:lnTo>
                    <a:pt x="217169" y="196849"/>
                  </a:lnTo>
                  <a:lnTo>
                    <a:pt x="218439" y="200659"/>
                  </a:lnTo>
                  <a:lnTo>
                    <a:pt x="218439" y="204469"/>
                  </a:lnTo>
                  <a:lnTo>
                    <a:pt x="219709" y="209549"/>
                  </a:lnTo>
                  <a:lnTo>
                    <a:pt x="220980" y="213359"/>
                  </a:lnTo>
                  <a:lnTo>
                    <a:pt x="220980" y="217169"/>
                  </a:lnTo>
                  <a:lnTo>
                    <a:pt x="220980" y="227329"/>
                  </a:lnTo>
                  <a:lnTo>
                    <a:pt x="222250" y="237489"/>
                  </a:lnTo>
                  <a:lnTo>
                    <a:pt x="223519" y="266699"/>
                  </a:lnTo>
                  <a:lnTo>
                    <a:pt x="224789" y="300989"/>
                  </a:lnTo>
                  <a:lnTo>
                    <a:pt x="224789" y="342899"/>
                  </a:lnTo>
                  <a:lnTo>
                    <a:pt x="224789" y="787399"/>
                  </a:lnTo>
                  <a:lnTo>
                    <a:pt x="127000" y="787399"/>
                  </a:lnTo>
                  <a:lnTo>
                    <a:pt x="127000" y="334009"/>
                  </a:lnTo>
                  <a:lnTo>
                    <a:pt x="127000" y="307339"/>
                  </a:lnTo>
                  <a:lnTo>
                    <a:pt x="127000" y="287019"/>
                  </a:lnTo>
                  <a:lnTo>
                    <a:pt x="127000" y="278129"/>
                  </a:lnTo>
                  <a:lnTo>
                    <a:pt x="125729" y="271779"/>
                  </a:lnTo>
                  <a:lnTo>
                    <a:pt x="125729" y="265429"/>
                  </a:lnTo>
                  <a:lnTo>
                    <a:pt x="124459" y="262889"/>
                  </a:lnTo>
                  <a:lnTo>
                    <a:pt x="124459" y="261619"/>
                  </a:lnTo>
                  <a:lnTo>
                    <a:pt x="124459" y="259079"/>
                  </a:lnTo>
                  <a:lnTo>
                    <a:pt x="124459" y="257809"/>
                  </a:lnTo>
                  <a:lnTo>
                    <a:pt x="123189" y="256539"/>
                  </a:lnTo>
                  <a:lnTo>
                    <a:pt x="123189" y="255269"/>
                  </a:lnTo>
                  <a:lnTo>
                    <a:pt x="121919" y="252729"/>
                  </a:lnTo>
                  <a:lnTo>
                    <a:pt x="121919" y="251459"/>
                  </a:lnTo>
                  <a:lnTo>
                    <a:pt x="120650" y="250189"/>
                  </a:lnTo>
                  <a:lnTo>
                    <a:pt x="119379" y="247649"/>
                  </a:lnTo>
                  <a:lnTo>
                    <a:pt x="118109" y="247649"/>
                  </a:lnTo>
                  <a:lnTo>
                    <a:pt x="118109" y="246379"/>
                  </a:lnTo>
                  <a:lnTo>
                    <a:pt x="116839" y="246379"/>
                  </a:lnTo>
                  <a:lnTo>
                    <a:pt x="115569" y="246379"/>
                  </a:lnTo>
                  <a:lnTo>
                    <a:pt x="114300" y="245109"/>
                  </a:lnTo>
                  <a:lnTo>
                    <a:pt x="113029" y="245109"/>
                  </a:lnTo>
                  <a:lnTo>
                    <a:pt x="111759" y="245109"/>
                  </a:lnTo>
                  <a:lnTo>
                    <a:pt x="110489" y="245109"/>
                  </a:lnTo>
                  <a:lnTo>
                    <a:pt x="109219" y="246379"/>
                  </a:lnTo>
                  <a:lnTo>
                    <a:pt x="107950" y="246379"/>
                  </a:lnTo>
                  <a:lnTo>
                    <a:pt x="106679" y="247649"/>
                  </a:lnTo>
                  <a:lnTo>
                    <a:pt x="105409" y="247649"/>
                  </a:lnTo>
                  <a:lnTo>
                    <a:pt x="105409" y="248919"/>
                  </a:lnTo>
                  <a:lnTo>
                    <a:pt x="104139" y="250189"/>
                  </a:lnTo>
                  <a:lnTo>
                    <a:pt x="102869" y="251459"/>
                  </a:lnTo>
                  <a:lnTo>
                    <a:pt x="102869" y="252729"/>
                  </a:lnTo>
                  <a:lnTo>
                    <a:pt x="101600" y="253999"/>
                  </a:lnTo>
                  <a:lnTo>
                    <a:pt x="101600" y="255269"/>
                  </a:lnTo>
                  <a:lnTo>
                    <a:pt x="100329" y="257809"/>
                  </a:lnTo>
                  <a:lnTo>
                    <a:pt x="100329" y="259079"/>
                  </a:lnTo>
                  <a:lnTo>
                    <a:pt x="100329" y="261619"/>
                  </a:lnTo>
                  <a:lnTo>
                    <a:pt x="100329" y="262889"/>
                  </a:lnTo>
                  <a:lnTo>
                    <a:pt x="99059" y="265429"/>
                  </a:lnTo>
                  <a:lnTo>
                    <a:pt x="99059" y="271779"/>
                  </a:lnTo>
                  <a:lnTo>
                    <a:pt x="97789" y="278129"/>
                  </a:lnTo>
                  <a:lnTo>
                    <a:pt x="97789" y="285749"/>
                  </a:lnTo>
                  <a:lnTo>
                    <a:pt x="97789" y="304799"/>
                  </a:lnTo>
                  <a:lnTo>
                    <a:pt x="96519" y="326389"/>
                  </a:lnTo>
                  <a:lnTo>
                    <a:pt x="96519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6519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743710" y="298450"/>
              <a:ext cx="219710" cy="669290"/>
            </a:xfrm>
            <a:custGeom>
              <a:avLst/>
              <a:gdLst/>
              <a:ahLst/>
              <a:cxnLst/>
              <a:rect l="l" t="t" r="r" b="b"/>
              <a:pathLst>
                <a:path w="219710" h="669290">
                  <a:moveTo>
                    <a:pt x="73659" y="666750"/>
                  </a:moveTo>
                  <a:lnTo>
                    <a:pt x="62229" y="666750"/>
                  </a:lnTo>
                  <a:lnTo>
                    <a:pt x="68579" y="669289"/>
                  </a:lnTo>
                  <a:lnTo>
                    <a:pt x="73659" y="666750"/>
                  </a:lnTo>
                  <a:close/>
                </a:path>
                <a:path w="219710" h="669290">
                  <a:moveTo>
                    <a:pt x="213359" y="115570"/>
                  </a:moveTo>
                  <a:lnTo>
                    <a:pt x="110489" y="115570"/>
                  </a:lnTo>
                  <a:lnTo>
                    <a:pt x="113029" y="118110"/>
                  </a:lnTo>
                  <a:lnTo>
                    <a:pt x="114300" y="120650"/>
                  </a:lnTo>
                  <a:lnTo>
                    <a:pt x="115569" y="120650"/>
                  </a:lnTo>
                  <a:lnTo>
                    <a:pt x="116839" y="123189"/>
                  </a:lnTo>
                  <a:lnTo>
                    <a:pt x="116839" y="125729"/>
                  </a:lnTo>
                  <a:lnTo>
                    <a:pt x="118109" y="127000"/>
                  </a:lnTo>
                  <a:lnTo>
                    <a:pt x="118109" y="130810"/>
                  </a:lnTo>
                  <a:lnTo>
                    <a:pt x="119379" y="132079"/>
                  </a:lnTo>
                  <a:lnTo>
                    <a:pt x="119379" y="133350"/>
                  </a:lnTo>
                  <a:lnTo>
                    <a:pt x="120650" y="140970"/>
                  </a:lnTo>
                  <a:lnTo>
                    <a:pt x="120650" y="146050"/>
                  </a:lnTo>
                  <a:lnTo>
                    <a:pt x="123189" y="154939"/>
                  </a:lnTo>
                  <a:lnTo>
                    <a:pt x="123189" y="228600"/>
                  </a:lnTo>
                  <a:lnTo>
                    <a:pt x="120650" y="234950"/>
                  </a:lnTo>
                  <a:lnTo>
                    <a:pt x="120650" y="241300"/>
                  </a:lnTo>
                  <a:lnTo>
                    <a:pt x="119379" y="246379"/>
                  </a:lnTo>
                  <a:lnTo>
                    <a:pt x="119379" y="250189"/>
                  </a:lnTo>
                  <a:lnTo>
                    <a:pt x="118109" y="250189"/>
                  </a:lnTo>
                  <a:lnTo>
                    <a:pt x="118109" y="252729"/>
                  </a:lnTo>
                  <a:lnTo>
                    <a:pt x="115569" y="255270"/>
                  </a:lnTo>
                  <a:lnTo>
                    <a:pt x="114300" y="257810"/>
                  </a:lnTo>
                  <a:lnTo>
                    <a:pt x="110489" y="262889"/>
                  </a:lnTo>
                  <a:lnTo>
                    <a:pt x="104139" y="269239"/>
                  </a:lnTo>
                  <a:lnTo>
                    <a:pt x="88900" y="283210"/>
                  </a:lnTo>
                  <a:lnTo>
                    <a:pt x="67309" y="300989"/>
                  </a:lnTo>
                  <a:lnTo>
                    <a:pt x="48259" y="317500"/>
                  </a:lnTo>
                  <a:lnTo>
                    <a:pt x="39369" y="323850"/>
                  </a:lnTo>
                  <a:lnTo>
                    <a:pt x="31750" y="334010"/>
                  </a:lnTo>
                  <a:lnTo>
                    <a:pt x="25400" y="340360"/>
                  </a:lnTo>
                  <a:lnTo>
                    <a:pt x="19050" y="347979"/>
                  </a:lnTo>
                  <a:lnTo>
                    <a:pt x="15239" y="355600"/>
                  </a:lnTo>
                  <a:lnTo>
                    <a:pt x="12700" y="358139"/>
                  </a:lnTo>
                  <a:lnTo>
                    <a:pt x="8889" y="369570"/>
                  </a:lnTo>
                  <a:lnTo>
                    <a:pt x="8889" y="373379"/>
                  </a:lnTo>
                  <a:lnTo>
                    <a:pt x="6350" y="378460"/>
                  </a:lnTo>
                  <a:lnTo>
                    <a:pt x="6350" y="383539"/>
                  </a:lnTo>
                  <a:lnTo>
                    <a:pt x="5079" y="387350"/>
                  </a:lnTo>
                  <a:lnTo>
                    <a:pt x="1269" y="425450"/>
                  </a:lnTo>
                  <a:lnTo>
                    <a:pt x="0" y="443229"/>
                  </a:lnTo>
                  <a:lnTo>
                    <a:pt x="0" y="513079"/>
                  </a:lnTo>
                  <a:lnTo>
                    <a:pt x="2539" y="557529"/>
                  </a:lnTo>
                  <a:lnTo>
                    <a:pt x="8889" y="601979"/>
                  </a:lnTo>
                  <a:lnTo>
                    <a:pt x="8889" y="608329"/>
                  </a:lnTo>
                  <a:lnTo>
                    <a:pt x="10159" y="615950"/>
                  </a:lnTo>
                  <a:lnTo>
                    <a:pt x="12700" y="621029"/>
                  </a:lnTo>
                  <a:lnTo>
                    <a:pt x="15239" y="627379"/>
                  </a:lnTo>
                  <a:lnTo>
                    <a:pt x="34289" y="652779"/>
                  </a:lnTo>
                  <a:lnTo>
                    <a:pt x="38100" y="657860"/>
                  </a:lnTo>
                  <a:lnTo>
                    <a:pt x="44450" y="661670"/>
                  </a:lnTo>
                  <a:lnTo>
                    <a:pt x="49529" y="664210"/>
                  </a:lnTo>
                  <a:lnTo>
                    <a:pt x="55879" y="666750"/>
                  </a:lnTo>
                  <a:lnTo>
                    <a:pt x="82550" y="666750"/>
                  </a:lnTo>
                  <a:lnTo>
                    <a:pt x="86359" y="664210"/>
                  </a:lnTo>
                  <a:lnTo>
                    <a:pt x="91439" y="661670"/>
                  </a:lnTo>
                  <a:lnTo>
                    <a:pt x="99059" y="656589"/>
                  </a:lnTo>
                  <a:lnTo>
                    <a:pt x="101600" y="651510"/>
                  </a:lnTo>
                  <a:lnTo>
                    <a:pt x="105409" y="647700"/>
                  </a:lnTo>
                  <a:lnTo>
                    <a:pt x="110489" y="641350"/>
                  </a:lnTo>
                  <a:lnTo>
                    <a:pt x="111759" y="636270"/>
                  </a:lnTo>
                  <a:lnTo>
                    <a:pt x="114300" y="628650"/>
                  </a:lnTo>
                  <a:lnTo>
                    <a:pt x="118109" y="623570"/>
                  </a:lnTo>
                  <a:lnTo>
                    <a:pt x="123189" y="608329"/>
                  </a:lnTo>
                  <a:lnTo>
                    <a:pt x="125729" y="599439"/>
                  </a:lnTo>
                  <a:lnTo>
                    <a:pt x="219709" y="599439"/>
                  </a:lnTo>
                  <a:lnTo>
                    <a:pt x="219709" y="554989"/>
                  </a:lnTo>
                  <a:lnTo>
                    <a:pt x="105409" y="554989"/>
                  </a:lnTo>
                  <a:lnTo>
                    <a:pt x="104139" y="552450"/>
                  </a:lnTo>
                  <a:lnTo>
                    <a:pt x="100329" y="552450"/>
                  </a:lnTo>
                  <a:lnTo>
                    <a:pt x="100329" y="551179"/>
                  </a:lnTo>
                  <a:lnTo>
                    <a:pt x="99059" y="551179"/>
                  </a:lnTo>
                  <a:lnTo>
                    <a:pt x="97789" y="548639"/>
                  </a:lnTo>
                  <a:lnTo>
                    <a:pt x="97789" y="543560"/>
                  </a:lnTo>
                  <a:lnTo>
                    <a:pt x="95250" y="542289"/>
                  </a:lnTo>
                  <a:lnTo>
                    <a:pt x="95250" y="539750"/>
                  </a:lnTo>
                  <a:lnTo>
                    <a:pt x="93979" y="538479"/>
                  </a:lnTo>
                  <a:lnTo>
                    <a:pt x="93979" y="530860"/>
                  </a:lnTo>
                  <a:lnTo>
                    <a:pt x="92709" y="524510"/>
                  </a:lnTo>
                  <a:lnTo>
                    <a:pt x="92709" y="516889"/>
                  </a:lnTo>
                  <a:lnTo>
                    <a:pt x="91439" y="497839"/>
                  </a:lnTo>
                  <a:lnTo>
                    <a:pt x="91439" y="455929"/>
                  </a:lnTo>
                  <a:lnTo>
                    <a:pt x="92709" y="436879"/>
                  </a:lnTo>
                  <a:lnTo>
                    <a:pt x="92709" y="429260"/>
                  </a:lnTo>
                  <a:lnTo>
                    <a:pt x="93979" y="421639"/>
                  </a:lnTo>
                  <a:lnTo>
                    <a:pt x="93979" y="412750"/>
                  </a:lnTo>
                  <a:lnTo>
                    <a:pt x="95250" y="408939"/>
                  </a:lnTo>
                  <a:lnTo>
                    <a:pt x="97789" y="405129"/>
                  </a:lnTo>
                  <a:lnTo>
                    <a:pt x="97789" y="400050"/>
                  </a:lnTo>
                  <a:lnTo>
                    <a:pt x="99059" y="396239"/>
                  </a:lnTo>
                  <a:lnTo>
                    <a:pt x="100329" y="389889"/>
                  </a:lnTo>
                  <a:lnTo>
                    <a:pt x="111759" y="367029"/>
                  </a:lnTo>
                  <a:lnTo>
                    <a:pt x="116839" y="359410"/>
                  </a:lnTo>
                  <a:lnTo>
                    <a:pt x="123189" y="349250"/>
                  </a:lnTo>
                  <a:lnTo>
                    <a:pt x="219709" y="349250"/>
                  </a:lnTo>
                  <a:lnTo>
                    <a:pt x="219601" y="255270"/>
                  </a:lnTo>
                  <a:lnTo>
                    <a:pt x="218439" y="200660"/>
                  </a:lnTo>
                  <a:lnTo>
                    <a:pt x="217169" y="154939"/>
                  </a:lnTo>
                  <a:lnTo>
                    <a:pt x="215900" y="137160"/>
                  </a:lnTo>
                  <a:lnTo>
                    <a:pt x="214629" y="120650"/>
                  </a:lnTo>
                  <a:lnTo>
                    <a:pt x="213359" y="115570"/>
                  </a:lnTo>
                  <a:close/>
                </a:path>
                <a:path w="219710" h="669290">
                  <a:moveTo>
                    <a:pt x="219709" y="599439"/>
                  </a:moveTo>
                  <a:lnTo>
                    <a:pt x="125729" y="599439"/>
                  </a:lnTo>
                  <a:lnTo>
                    <a:pt x="125729" y="657860"/>
                  </a:lnTo>
                  <a:lnTo>
                    <a:pt x="219709" y="657860"/>
                  </a:lnTo>
                  <a:lnTo>
                    <a:pt x="219709" y="599439"/>
                  </a:lnTo>
                  <a:close/>
                </a:path>
                <a:path w="219710" h="669290">
                  <a:moveTo>
                    <a:pt x="219709" y="349250"/>
                  </a:moveTo>
                  <a:lnTo>
                    <a:pt x="123189" y="349250"/>
                  </a:lnTo>
                  <a:lnTo>
                    <a:pt x="123189" y="529589"/>
                  </a:lnTo>
                  <a:lnTo>
                    <a:pt x="120650" y="534670"/>
                  </a:lnTo>
                  <a:lnTo>
                    <a:pt x="120650" y="542289"/>
                  </a:lnTo>
                  <a:lnTo>
                    <a:pt x="119379" y="543560"/>
                  </a:lnTo>
                  <a:lnTo>
                    <a:pt x="119379" y="546100"/>
                  </a:lnTo>
                  <a:lnTo>
                    <a:pt x="118109" y="547370"/>
                  </a:lnTo>
                  <a:lnTo>
                    <a:pt x="118109" y="548639"/>
                  </a:lnTo>
                  <a:lnTo>
                    <a:pt x="116839" y="549910"/>
                  </a:lnTo>
                  <a:lnTo>
                    <a:pt x="116839" y="551179"/>
                  </a:lnTo>
                  <a:lnTo>
                    <a:pt x="115569" y="551179"/>
                  </a:lnTo>
                  <a:lnTo>
                    <a:pt x="115569" y="552450"/>
                  </a:lnTo>
                  <a:lnTo>
                    <a:pt x="110489" y="552450"/>
                  </a:lnTo>
                  <a:lnTo>
                    <a:pt x="110489" y="554989"/>
                  </a:lnTo>
                  <a:lnTo>
                    <a:pt x="219709" y="554989"/>
                  </a:lnTo>
                  <a:lnTo>
                    <a:pt x="219709" y="349250"/>
                  </a:lnTo>
                  <a:close/>
                </a:path>
                <a:path w="219710" h="669290">
                  <a:moveTo>
                    <a:pt x="110489" y="0"/>
                  </a:moveTo>
                  <a:lnTo>
                    <a:pt x="72389" y="8890"/>
                  </a:lnTo>
                  <a:lnTo>
                    <a:pt x="36829" y="39370"/>
                  </a:lnTo>
                  <a:lnTo>
                    <a:pt x="17779" y="73660"/>
                  </a:lnTo>
                  <a:lnTo>
                    <a:pt x="8889" y="102870"/>
                  </a:lnTo>
                  <a:lnTo>
                    <a:pt x="8889" y="114300"/>
                  </a:lnTo>
                  <a:lnTo>
                    <a:pt x="5079" y="125729"/>
                  </a:lnTo>
                  <a:lnTo>
                    <a:pt x="3809" y="138429"/>
                  </a:lnTo>
                  <a:lnTo>
                    <a:pt x="2539" y="152400"/>
                  </a:lnTo>
                  <a:lnTo>
                    <a:pt x="1269" y="167639"/>
                  </a:lnTo>
                  <a:lnTo>
                    <a:pt x="1269" y="182879"/>
                  </a:lnTo>
                  <a:lnTo>
                    <a:pt x="0" y="200660"/>
                  </a:lnTo>
                  <a:lnTo>
                    <a:pt x="0" y="260350"/>
                  </a:lnTo>
                  <a:lnTo>
                    <a:pt x="91439" y="260350"/>
                  </a:lnTo>
                  <a:lnTo>
                    <a:pt x="91439" y="170179"/>
                  </a:lnTo>
                  <a:lnTo>
                    <a:pt x="92625" y="152400"/>
                  </a:lnTo>
                  <a:lnTo>
                    <a:pt x="92709" y="137160"/>
                  </a:lnTo>
                  <a:lnTo>
                    <a:pt x="93979" y="132079"/>
                  </a:lnTo>
                  <a:lnTo>
                    <a:pt x="93979" y="125729"/>
                  </a:lnTo>
                  <a:lnTo>
                    <a:pt x="95250" y="123189"/>
                  </a:lnTo>
                  <a:lnTo>
                    <a:pt x="95250" y="120650"/>
                  </a:lnTo>
                  <a:lnTo>
                    <a:pt x="97789" y="120650"/>
                  </a:lnTo>
                  <a:lnTo>
                    <a:pt x="97789" y="118110"/>
                  </a:lnTo>
                  <a:lnTo>
                    <a:pt x="99059" y="116839"/>
                  </a:lnTo>
                  <a:lnTo>
                    <a:pt x="100329" y="116839"/>
                  </a:lnTo>
                  <a:lnTo>
                    <a:pt x="101600" y="115570"/>
                  </a:lnTo>
                  <a:lnTo>
                    <a:pt x="213359" y="115570"/>
                  </a:lnTo>
                  <a:lnTo>
                    <a:pt x="212089" y="110489"/>
                  </a:lnTo>
                  <a:lnTo>
                    <a:pt x="212089" y="97789"/>
                  </a:lnTo>
                  <a:lnTo>
                    <a:pt x="209550" y="91439"/>
                  </a:lnTo>
                  <a:lnTo>
                    <a:pt x="207009" y="86360"/>
                  </a:lnTo>
                  <a:lnTo>
                    <a:pt x="205739" y="81279"/>
                  </a:lnTo>
                  <a:lnTo>
                    <a:pt x="204469" y="74929"/>
                  </a:lnTo>
                  <a:lnTo>
                    <a:pt x="200659" y="64770"/>
                  </a:lnTo>
                  <a:lnTo>
                    <a:pt x="190500" y="44450"/>
                  </a:lnTo>
                  <a:lnTo>
                    <a:pt x="184150" y="36829"/>
                  </a:lnTo>
                  <a:lnTo>
                    <a:pt x="180339" y="31750"/>
                  </a:lnTo>
                  <a:lnTo>
                    <a:pt x="177800" y="27940"/>
                  </a:lnTo>
                  <a:lnTo>
                    <a:pt x="173989" y="24129"/>
                  </a:lnTo>
                  <a:lnTo>
                    <a:pt x="170179" y="19050"/>
                  </a:lnTo>
                  <a:lnTo>
                    <a:pt x="162559" y="15240"/>
                  </a:lnTo>
                  <a:lnTo>
                    <a:pt x="153669" y="8890"/>
                  </a:lnTo>
                  <a:lnTo>
                    <a:pt x="143509" y="5079"/>
                  </a:lnTo>
                  <a:lnTo>
                    <a:pt x="133350" y="2540"/>
                  </a:lnTo>
                  <a:lnTo>
                    <a:pt x="123189" y="1270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744980" y="298450"/>
              <a:ext cx="218440" cy="668020"/>
            </a:xfrm>
            <a:custGeom>
              <a:avLst/>
              <a:gdLst/>
              <a:ahLst/>
              <a:cxnLst/>
              <a:rect l="l" t="t" r="r" b="b"/>
              <a:pathLst>
                <a:path w="218439" h="668019">
                  <a:moveTo>
                    <a:pt x="91439" y="261620"/>
                  </a:moveTo>
                  <a:lnTo>
                    <a:pt x="0" y="261620"/>
                  </a:lnTo>
                  <a:lnTo>
                    <a:pt x="0" y="218439"/>
                  </a:lnTo>
                  <a:lnTo>
                    <a:pt x="0" y="200660"/>
                  </a:lnTo>
                  <a:lnTo>
                    <a:pt x="1269" y="182879"/>
                  </a:lnTo>
                  <a:lnTo>
                    <a:pt x="1269" y="166370"/>
                  </a:lnTo>
                  <a:lnTo>
                    <a:pt x="2539" y="152400"/>
                  </a:lnTo>
                  <a:lnTo>
                    <a:pt x="6350" y="114300"/>
                  </a:lnTo>
                  <a:lnTo>
                    <a:pt x="10159" y="97789"/>
                  </a:lnTo>
                  <a:lnTo>
                    <a:pt x="10159" y="92710"/>
                  </a:lnTo>
                  <a:lnTo>
                    <a:pt x="13969" y="82550"/>
                  </a:lnTo>
                  <a:lnTo>
                    <a:pt x="17780" y="73660"/>
                  </a:lnTo>
                  <a:lnTo>
                    <a:pt x="21589" y="64770"/>
                  </a:lnTo>
                  <a:lnTo>
                    <a:pt x="25400" y="55879"/>
                  </a:lnTo>
                  <a:lnTo>
                    <a:pt x="30480" y="46990"/>
                  </a:lnTo>
                  <a:lnTo>
                    <a:pt x="36830" y="39370"/>
                  </a:lnTo>
                  <a:lnTo>
                    <a:pt x="43180" y="31750"/>
                  </a:lnTo>
                  <a:lnTo>
                    <a:pt x="80009" y="3809"/>
                  </a:lnTo>
                  <a:lnTo>
                    <a:pt x="90169" y="2540"/>
                  </a:lnTo>
                  <a:lnTo>
                    <a:pt x="99059" y="1270"/>
                  </a:lnTo>
                  <a:lnTo>
                    <a:pt x="109219" y="0"/>
                  </a:lnTo>
                  <a:lnTo>
                    <a:pt x="120650" y="1270"/>
                  </a:lnTo>
                  <a:lnTo>
                    <a:pt x="132080" y="2540"/>
                  </a:lnTo>
                  <a:lnTo>
                    <a:pt x="142239" y="5079"/>
                  </a:lnTo>
                  <a:lnTo>
                    <a:pt x="152400" y="8890"/>
                  </a:lnTo>
                  <a:lnTo>
                    <a:pt x="161289" y="13970"/>
                  </a:lnTo>
                  <a:lnTo>
                    <a:pt x="168909" y="20320"/>
                  </a:lnTo>
                  <a:lnTo>
                    <a:pt x="173989" y="22859"/>
                  </a:lnTo>
                  <a:lnTo>
                    <a:pt x="176530" y="26670"/>
                  </a:lnTo>
                  <a:lnTo>
                    <a:pt x="180339" y="31750"/>
                  </a:lnTo>
                  <a:lnTo>
                    <a:pt x="184150" y="35559"/>
                  </a:lnTo>
                  <a:lnTo>
                    <a:pt x="189230" y="44450"/>
                  </a:lnTo>
                  <a:lnTo>
                    <a:pt x="195580" y="54609"/>
                  </a:lnTo>
                  <a:lnTo>
                    <a:pt x="199389" y="63500"/>
                  </a:lnTo>
                  <a:lnTo>
                    <a:pt x="203200" y="73660"/>
                  </a:lnTo>
                  <a:lnTo>
                    <a:pt x="205739" y="80010"/>
                  </a:lnTo>
                  <a:lnTo>
                    <a:pt x="207009" y="85089"/>
                  </a:lnTo>
                  <a:lnTo>
                    <a:pt x="208280" y="91439"/>
                  </a:lnTo>
                  <a:lnTo>
                    <a:pt x="209550" y="96520"/>
                  </a:lnTo>
                  <a:lnTo>
                    <a:pt x="210819" y="102870"/>
                  </a:lnTo>
                  <a:lnTo>
                    <a:pt x="212089" y="109220"/>
                  </a:lnTo>
                  <a:lnTo>
                    <a:pt x="213359" y="121920"/>
                  </a:lnTo>
                  <a:lnTo>
                    <a:pt x="214630" y="135889"/>
                  </a:lnTo>
                  <a:lnTo>
                    <a:pt x="215900" y="154939"/>
                  </a:lnTo>
                  <a:lnTo>
                    <a:pt x="217169" y="200660"/>
                  </a:lnTo>
                  <a:lnTo>
                    <a:pt x="218439" y="260350"/>
                  </a:lnTo>
                  <a:lnTo>
                    <a:pt x="218439" y="332739"/>
                  </a:lnTo>
                  <a:lnTo>
                    <a:pt x="218439" y="656589"/>
                  </a:lnTo>
                  <a:lnTo>
                    <a:pt x="124459" y="656589"/>
                  </a:lnTo>
                  <a:lnTo>
                    <a:pt x="124459" y="599439"/>
                  </a:lnTo>
                  <a:lnTo>
                    <a:pt x="121919" y="607060"/>
                  </a:lnTo>
                  <a:lnTo>
                    <a:pt x="119380" y="615950"/>
                  </a:lnTo>
                  <a:lnTo>
                    <a:pt x="116839" y="622300"/>
                  </a:lnTo>
                  <a:lnTo>
                    <a:pt x="114300" y="628650"/>
                  </a:lnTo>
                  <a:lnTo>
                    <a:pt x="111759" y="636270"/>
                  </a:lnTo>
                  <a:lnTo>
                    <a:pt x="107950" y="641350"/>
                  </a:lnTo>
                  <a:lnTo>
                    <a:pt x="105409" y="646429"/>
                  </a:lnTo>
                  <a:lnTo>
                    <a:pt x="101600" y="651510"/>
                  </a:lnTo>
                  <a:lnTo>
                    <a:pt x="97789" y="655320"/>
                  </a:lnTo>
                  <a:lnTo>
                    <a:pt x="93980" y="657860"/>
                  </a:lnTo>
                  <a:lnTo>
                    <a:pt x="90169" y="661670"/>
                  </a:lnTo>
                  <a:lnTo>
                    <a:pt x="86359" y="664210"/>
                  </a:lnTo>
                  <a:lnTo>
                    <a:pt x="81280" y="665479"/>
                  </a:lnTo>
                  <a:lnTo>
                    <a:pt x="77469" y="666750"/>
                  </a:lnTo>
                  <a:lnTo>
                    <a:pt x="72389" y="668020"/>
                  </a:lnTo>
                  <a:lnTo>
                    <a:pt x="68580" y="668020"/>
                  </a:lnTo>
                  <a:lnTo>
                    <a:pt x="62230" y="668020"/>
                  </a:lnTo>
                  <a:lnTo>
                    <a:pt x="26669" y="646429"/>
                  </a:lnTo>
                  <a:lnTo>
                    <a:pt x="21589" y="638810"/>
                  </a:lnTo>
                  <a:lnTo>
                    <a:pt x="19050" y="636270"/>
                  </a:lnTo>
                  <a:lnTo>
                    <a:pt x="16509" y="631189"/>
                  </a:lnTo>
                  <a:lnTo>
                    <a:pt x="13969" y="626110"/>
                  </a:lnTo>
                  <a:lnTo>
                    <a:pt x="11430" y="621029"/>
                  </a:lnTo>
                  <a:lnTo>
                    <a:pt x="10159" y="614679"/>
                  </a:lnTo>
                  <a:lnTo>
                    <a:pt x="7619" y="608329"/>
                  </a:lnTo>
                  <a:lnTo>
                    <a:pt x="6350" y="600710"/>
                  </a:lnTo>
                  <a:lnTo>
                    <a:pt x="5080" y="593089"/>
                  </a:lnTo>
                  <a:lnTo>
                    <a:pt x="3809" y="585470"/>
                  </a:lnTo>
                  <a:lnTo>
                    <a:pt x="2539" y="576579"/>
                  </a:lnTo>
                  <a:lnTo>
                    <a:pt x="1269" y="557529"/>
                  </a:lnTo>
                  <a:lnTo>
                    <a:pt x="0" y="535939"/>
                  </a:lnTo>
                  <a:lnTo>
                    <a:pt x="0" y="513079"/>
                  </a:lnTo>
                  <a:lnTo>
                    <a:pt x="0" y="459739"/>
                  </a:lnTo>
                  <a:lnTo>
                    <a:pt x="0" y="441960"/>
                  </a:lnTo>
                  <a:lnTo>
                    <a:pt x="1269" y="426720"/>
                  </a:lnTo>
                  <a:lnTo>
                    <a:pt x="1269" y="412750"/>
                  </a:lnTo>
                  <a:lnTo>
                    <a:pt x="2539" y="398779"/>
                  </a:lnTo>
                  <a:lnTo>
                    <a:pt x="3809" y="387350"/>
                  </a:lnTo>
                  <a:lnTo>
                    <a:pt x="5080" y="382270"/>
                  </a:lnTo>
                  <a:lnTo>
                    <a:pt x="6350" y="377189"/>
                  </a:lnTo>
                  <a:lnTo>
                    <a:pt x="7619" y="373379"/>
                  </a:lnTo>
                  <a:lnTo>
                    <a:pt x="8889" y="368300"/>
                  </a:lnTo>
                  <a:lnTo>
                    <a:pt x="10159" y="364489"/>
                  </a:lnTo>
                  <a:lnTo>
                    <a:pt x="11430" y="361950"/>
                  </a:lnTo>
                  <a:lnTo>
                    <a:pt x="12700" y="356870"/>
                  </a:lnTo>
                  <a:lnTo>
                    <a:pt x="13969" y="354329"/>
                  </a:lnTo>
                  <a:lnTo>
                    <a:pt x="19050" y="347979"/>
                  </a:lnTo>
                  <a:lnTo>
                    <a:pt x="24130" y="340360"/>
                  </a:lnTo>
                  <a:lnTo>
                    <a:pt x="30480" y="332739"/>
                  </a:lnTo>
                  <a:lnTo>
                    <a:pt x="38100" y="325120"/>
                  </a:lnTo>
                  <a:lnTo>
                    <a:pt x="46989" y="316229"/>
                  </a:lnTo>
                  <a:lnTo>
                    <a:pt x="67309" y="299720"/>
                  </a:lnTo>
                  <a:lnTo>
                    <a:pt x="87630" y="283210"/>
                  </a:lnTo>
                  <a:lnTo>
                    <a:pt x="104139" y="267970"/>
                  </a:lnTo>
                  <a:lnTo>
                    <a:pt x="109219" y="261620"/>
                  </a:lnTo>
                  <a:lnTo>
                    <a:pt x="114300" y="256539"/>
                  </a:lnTo>
                  <a:lnTo>
                    <a:pt x="115569" y="255270"/>
                  </a:lnTo>
                  <a:lnTo>
                    <a:pt x="116839" y="252729"/>
                  </a:lnTo>
                  <a:lnTo>
                    <a:pt x="118109" y="250189"/>
                  </a:lnTo>
                  <a:lnTo>
                    <a:pt x="118109" y="248920"/>
                  </a:lnTo>
                  <a:lnTo>
                    <a:pt x="118109" y="247650"/>
                  </a:lnTo>
                  <a:lnTo>
                    <a:pt x="119380" y="245110"/>
                  </a:lnTo>
                  <a:lnTo>
                    <a:pt x="119380" y="241300"/>
                  </a:lnTo>
                  <a:lnTo>
                    <a:pt x="120650" y="234950"/>
                  </a:lnTo>
                  <a:lnTo>
                    <a:pt x="120650" y="228600"/>
                  </a:lnTo>
                  <a:lnTo>
                    <a:pt x="120650" y="222250"/>
                  </a:lnTo>
                  <a:lnTo>
                    <a:pt x="120650" y="213360"/>
                  </a:lnTo>
                  <a:lnTo>
                    <a:pt x="121919" y="195579"/>
                  </a:lnTo>
                  <a:lnTo>
                    <a:pt x="120650" y="172720"/>
                  </a:lnTo>
                  <a:lnTo>
                    <a:pt x="120650" y="162560"/>
                  </a:lnTo>
                  <a:lnTo>
                    <a:pt x="120650" y="153670"/>
                  </a:lnTo>
                  <a:lnTo>
                    <a:pt x="120650" y="146050"/>
                  </a:lnTo>
                  <a:lnTo>
                    <a:pt x="119380" y="139700"/>
                  </a:lnTo>
                  <a:lnTo>
                    <a:pt x="118109" y="133350"/>
                  </a:lnTo>
                  <a:lnTo>
                    <a:pt x="118109" y="132079"/>
                  </a:lnTo>
                  <a:lnTo>
                    <a:pt x="118109" y="129539"/>
                  </a:lnTo>
                  <a:lnTo>
                    <a:pt x="118109" y="127000"/>
                  </a:lnTo>
                  <a:lnTo>
                    <a:pt x="116839" y="125729"/>
                  </a:lnTo>
                  <a:lnTo>
                    <a:pt x="116839" y="124460"/>
                  </a:lnTo>
                  <a:lnTo>
                    <a:pt x="115569" y="123189"/>
                  </a:lnTo>
                  <a:lnTo>
                    <a:pt x="115569" y="121920"/>
                  </a:lnTo>
                  <a:lnTo>
                    <a:pt x="114300" y="120650"/>
                  </a:lnTo>
                  <a:lnTo>
                    <a:pt x="114300" y="119379"/>
                  </a:lnTo>
                  <a:lnTo>
                    <a:pt x="113030" y="118110"/>
                  </a:lnTo>
                  <a:lnTo>
                    <a:pt x="111759" y="116839"/>
                  </a:lnTo>
                  <a:lnTo>
                    <a:pt x="110489" y="115570"/>
                  </a:lnTo>
                  <a:lnTo>
                    <a:pt x="109219" y="115570"/>
                  </a:lnTo>
                  <a:lnTo>
                    <a:pt x="107950" y="114300"/>
                  </a:lnTo>
                  <a:lnTo>
                    <a:pt x="106680" y="114300"/>
                  </a:lnTo>
                  <a:lnTo>
                    <a:pt x="105409" y="114300"/>
                  </a:lnTo>
                  <a:lnTo>
                    <a:pt x="102869" y="114300"/>
                  </a:lnTo>
                  <a:lnTo>
                    <a:pt x="101600" y="115570"/>
                  </a:lnTo>
                  <a:lnTo>
                    <a:pt x="100330" y="115570"/>
                  </a:lnTo>
                  <a:lnTo>
                    <a:pt x="99059" y="116839"/>
                  </a:lnTo>
                  <a:lnTo>
                    <a:pt x="97789" y="116839"/>
                  </a:lnTo>
                  <a:lnTo>
                    <a:pt x="97789" y="118110"/>
                  </a:lnTo>
                  <a:lnTo>
                    <a:pt x="96519" y="119379"/>
                  </a:lnTo>
                  <a:lnTo>
                    <a:pt x="95250" y="120650"/>
                  </a:lnTo>
                  <a:lnTo>
                    <a:pt x="95250" y="121920"/>
                  </a:lnTo>
                  <a:lnTo>
                    <a:pt x="93980" y="123189"/>
                  </a:lnTo>
                  <a:lnTo>
                    <a:pt x="93980" y="124460"/>
                  </a:lnTo>
                  <a:lnTo>
                    <a:pt x="93980" y="125729"/>
                  </a:lnTo>
                  <a:lnTo>
                    <a:pt x="92709" y="127000"/>
                  </a:lnTo>
                  <a:lnTo>
                    <a:pt x="92709" y="128270"/>
                  </a:lnTo>
                  <a:lnTo>
                    <a:pt x="92709" y="130810"/>
                  </a:lnTo>
                  <a:lnTo>
                    <a:pt x="92709" y="135889"/>
                  </a:lnTo>
                  <a:lnTo>
                    <a:pt x="91439" y="143510"/>
                  </a:lnTo>
                  <a:lnTo>
                    <a:pt x="91439" y="149860"/>
                  </a:lnTo>
                  <a:lnTo>
                    <a:pt x="91439" y="170179"/>
                  </a:lnTo>
                  <a:lnTo>
                    <a:pt x="91439" y="193039"/>
                  </a:lnTo>
                  <a:lnTo>
                    <a:pt x="91439" y="261620"/>
                  </a:lnTo>
                  <a:close/>
                </a:path>
                <a:path w="218439" h="668019">
                  <a:moveTo>
                    <a:pt x="121919" y="350520"/>
                  </a:moveTo>
                  <a:lnTo>
                    <a:pt x="116839" y="358139"/>
                  </a:lnTo>
                  <a:lnTo>
                    <a:pt x="111759" y="367029"/>
                  </a:lnTo>
                  <a:lnTo>
                    <a:pt x="106680" y="374650"/>
                  </a:lnTo>
                  <a:lnTo>
                    <a:pt x="102869" y="381000"/>
                  </a:lnTo>
                  <a:lnTo>
                    <a:pt x="100330" y="388620"/>
                  </a:lnTo>
                  <a:lnTo>
                    <a:pt x="97789" y="396239"/>
                  </a:lnTo>
                  <a:lnTo>
                    <a:pt x="96519" y="398779"/>
                  </a:lnTo>
                  <a:lnTo>
                    <a:pt x="95250" y="402589"/>
                  </a:lnTo>
                  <a:lnTo>
                    <a:pt x="95250" y="405129"/>
                  </a:lnTo>
                  <a:lnTo>
                    <a:pt x="95250" y="407670"/>
                  </a:lnTo>
                  <a:lnTo>
                    <a:pt x="93980" y="414020"/>
                  </a:lnTo>
                  <a:lnTo>
                    <a:pt x="92709" y="420370"/>
                  </a:lnTo>
                  <a:lnTo>
                    <a:pt x="92709" y="427989"/>
                  </a:lnTo>
                  <a:lnTo>
                    <a:pt x="91439" y="436879"/>
                  </a:lnTo>
                  <a:lnTo>
                    <a:pt x="91439" y="454660"/>
                  </a:lnTo>
                  <a:lnTo>
                    <a:pt x="91439" y="474979"/>
                  </a:lnTo>
                  <a:lnTo>
                    <a:pt x="91439" y="497839"/>
                  </a:lnTo>
                  <a:lnTo>
                    <a:pt x="91439" y="516889"/>
                  </a:lnTo>
                  <a:lnTo>
                    <a:pt x="92709" y="523239"/>
                  </a:lnTo>
                  <a:lnTo>
                    <a:pt x="92709" y="530860"/>
                  </a:lnTo>
                  <a:lnTo>
                    <a:pt x="93980" y="535939"/>
                  </a:lnTo>
                  <a:lnTo>
                    <a:pt x="93980" y="537210"/>
                  </a:lnTo>
                  <a:lnTo>
                    <a:pt x="93980" y="539750"/>
                  </a:lnTo>
                  <a:lnTo>
                    <a:pt x="95250" y="542289"/>
                  </a:lnTo>
                  <a:lnTo>
                    <a:pt x="95250" y="543560"/>
                  </a:lnTo>
                  <a:lnTo>
                    <a:pt x="95250" y="544829"/>
                  </a:lnTo>
                  <a:lnTo>
                    <a:pt x="96519" y="546100"/>
                  </a:lnTo>
                  <a:lnTo>
                    <a:pt x="96519" y="547370"/>
                  </a:lnTo>
                  <a:lnTo>
                    <a:pt x="97789" y="548639"/>
                  </a:lnTo>
                  <a:lnTo>
                    <a:pt x="97789" y="549910"/>
                  </a:lnTo>
                  <a:lnTo>
                    <a:pt x="99059" y="551179"/>
                  </a:lnTo>
                  <a:lnTo>
                    <a:pt x="100330" y="551179"/>
                  </a:lnTo>
                  <a:lnTo>
                    <a:pt x="100330" y="552450"/>
                  </a:lnTo>
                  <a:lnTo>
                    <a:pt x="101600" y="552450"/>
                  </a:lnTo>
                  <a:lnTo>
                    <a:pt x="102869" y="553720"/>
                  </a:lnTo>
                  <a:lnTo>
                    <a:pt x="104139" y="553720"/>
                  </a:lnTo>
                  <a:lnTo>
                    <a:pt x="105409" y="554989"/>
                  </a:lnTo>
                  <a:lnTo>
                    <a:pt x="106680" y="554989"/>
                  </a:lnTo>
                  <a:lnTo>
                    <a:pt x="109219" y="554989"/>
                  </a:lnTo>
                  <a:lnTo>
                    <a:pt x="110489" y="553720"/>
                  </a:lnTo>
                  <a:lnTo>
                    <a:pt x="111759" y="553720"/>
                  </a:lnTo>
                  <a:lnTo>
                    <a:pt x="113030" y="552450"/>
                  </a:lnTo>
                  <a:lnTo>
                    <a:pt x="114300" y="552450"/>
                  </a:lnTo>
                  <a:lnTo>
                    <a:pt x="114300" y="551179"/>
                  </a:lnTo>
                  <a:lnTo>
                    <a:pt x="115569" y="551179"/>
                  </a:lnTo>
                  <a:lnTo>
                    <a:pt x="115569" y="549910"/>
                  </a:lnTo>
                  <a:lnTo>
                    <a:pt x="116839" y="549910"/>
                  </a:lnTo>
                  <a:lnTo>
                    <a:pt x="116839" y="547370"/>
                  </a:lnTo>
                  <a:lnTo>
                    <a:pt x="118109" y="547370"/>
                  </a:lnTo>
                  <a:lnTo>
                    <a:pt x="118109" y="544829"/>
                  </a:lnTo>
                  <a:lnTo>
                    <a:pt x="118109" y="543560"/>
                  </a:lnTo>
                  <a:lnTo>
                    <a:pt x="119380" y="542289"/>
                  </a:lnTo>
                  <a:lnTo>
                    <a:pt x="119380" y="541020"/>
                  </a:lnTo>
                  <a:lnTo>
                    <a:pt x="119380" y="538479"/>
                  </a:lnTo>
                  <a:lnTo>
                    <a:pt x="120650" y="537210"/>
                  </a:lnTo>
                  <a:lnTo>
                    <a:pt x="120650" y="534670"/>
                  </a:lnTo>
                  <a:lnTo>
                    <a:pt x="120650" y="528320"/>
                  </a:lnTo>
                  <a:lnTo>
                    <a:pt x="120650" y="521970"/>
                  </a:lnTo>
                  <a:lnTo>
                    <a:pt x="121919" y="504189"/>
                  </a:lnTo>
                  <a:lnTo>
                    <a:pt x="121919" y="482600"/>
                  </a:lnTo>
                  <a:lnTo>
                    <a:pt x="121919" y="35052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996439" y="298450"/>
              <a:ext cx="223520" cy="749300"/>
            </a:xfrm>
            <a:custGeom>
              <a:avLst/>
              <a:gdLst/>
              <a:ahLst/>
              <a:cxnLst/>
              <a:rect l="l" t="t" r="r" b="b"/>
              <a:pathLst>
                <a:path w="223519" h="749300">
                  <a:moveTo>
                    <a:pt x="99060" y="12700"/>
                  </a:moveTo>
                  <a:lnTo>
                    <a:pt x="0" y="12700"/>
                  </a:lnTo>
                  <a:lnTo>
                    <a:pt x="0" y="749300"/>
                  </a:lnTo>
                  <a:lnTo>
                    <a:pt x="96520" y="749300"/>
                  </a:lnTo>
                  <a:lnTo>
                    <a:pt x="96520" y="600710"/>
                  </a:lnTo>
                  <a:lnTo>
                    <a:pt x="215476" y="600710"/>
                  </a:lnTo>
                  <a:lnTo>
                    <a:pt x="217170" y="595629"/>
                  </a:lnTo>
                  <a:lnTo>
                    <a:pt x="218440" y="586739"/>
                  </a:lnTo>
                  <a:lnTo>
                    <a:pt x="219710" y="576579"/>
                  </a:lnTo>
                  <a:lnTo>
                    <a:pt x="220980" y="565150"/>
                  </a:lnTo>
                  <a:lnTo>
                    <a:pt x="220980" y="552450"/>
                  </a:lnTo>
                  <a:lnTo>
                    <a:pt x="106680" y="552450"/>
                  </a:lnTo>
                  <a:lnTo>
                    <a:pt x="105410" y="551179"/>
                  </a:lnTo>
                  <a:lnTo>
                    <a:pt x="104140" y="551179"/>
                  </a:lnTo>
                  <a:lnTo>
                    <a:pt x="104140" y="549910"/>
                  </a:lnTo>
                  <a:lnTo>
                    <a:pt x="102870" y="548639"/>
                  </a:lnTo>
                  <a:lnTo>
                    <a:pt x="102870" y="547370"/>
                  </a:lnTo>
                  <a:lnTo>
                    <a:pt x="101600" y="546100"/>
                  </a:lnTo>
                  <a:lnTo>
                    <a:pt x="101600" y="544829"/>
                  </a:lnTo>
                  <a:lnTo>
                    <a:pt x="100330" y="543560"/>
                  </a:lnTo>
                  <a:lnTo>
                    <a:pt x="100330" y="539750"/>
                  </a:lnTo>
                  <a:lnTo>
                    <a:pt x="99060" y="537210"/>
                  </a:lnTo>
                  <a:lnTo>
                    <a:pt x="99060" y="494029"/>
                  </a:lnTo>
                  <a:lnTo>
                    <a:pt x="96520" y="467360"/>
                  </a:lnTo>
                  <a:lnTo>
                    <a:pt x="96520" y="199389"/>
                  </a:lnTo>
                  <a:lnTo>
                    <a:pt x="99060" y="173989"/>
                  </a:lnTo>
                  <a:lnTo>
                    <a:pt x="99060" y="132079"/>
                  </a:lnTo>
                  <a:lnTo>
                    <a:pt x="100330" y="129539"/>
                  </a:lnTo>
                  <a:lnTo>
                    <a:pt x="100330" y="125729"/>
                  </a:lnTo>
                  <a:lnTo>
                    <a:pt x="101600" y="124460"/>
                  </a:lnTo>
                  <a:lnTo>
                    <a:pt x="101600" y="123189"/>
                  </a:lnTo>
                  <a:lnTo>
                    <a:pt x="102870" y="120650"/>
                  </a:lnTo>
                  <a:lnTo>
                    <a:pt x="104140" y="119379"/>
                  </a:lnTo>
                  <a:lnTo>
                    <a:pt x="104140" y="118110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7950" y="115570"/>
                  </a:lnTo>
                  <a:lnTo>
                    <a:pt x="222250" y="115570"/>
                  </a:lnTo>
                  <a:lnTo>
                    <a:pt x="222250" y="111760"/>
                  </a:lnTo>
                  <a:lnTo>
                    <a:pt x="220980" y="100329"/>
                  </a:lnTo>
                  <a:lnTo>
                    <a:pt x="220980" y="90170"/>
                  </a:lnTo>
                  <a:lnTo>
                    <a:pt x="219710" y="81279"/>
                  </a:lnTo>
                  <a:lnTo>
                    <a:pt x="217593" y="68579"/>
                  </a:lnTo>
                  <a:lnTo>
                    <a:pt x="96520" y="68579"/>
                  </a:lnTo>
                  <a:lnTo>
                    <a:pt x="99060" y="12700"/>
                  </a:lnTo>
                  <a:close/>
                </a:path>
                <a:path w="223519" h="749300">
                  <a:moveTo>
                    <a:pt x="215476" y="600710"/>
                  </a:moveTo>
                  <a:lnTo>
                    <a:pt x="96520" y="600710"/>
                  </a:lnTo>
                  <a:lnTo>
                    <a:pt x="104140" y="615950"/>
                  </a:lnTo>
                  <a:lnTo>
                    <a:pt x="106680" y="623570"/>
                  </a:lnTo>
                  <a:lnTo>
                    <a:pt x="111760" y="631189"/>
                  </a:lnTo>
                  <a:lnTo>
                    <a:pt x="114300" y="636270"/>
                  </a:lnTo>
                  <a:lnTo>
                    <a:pt x="118110" y="641350"/>
                  </a:lnTo>
                  <a:lnTo>
                    <a:pt x="121920" y="647700"/>
                  </a:lnTo>
                  <a:lnTo>
                    <a:pt x="125730" y="651510"/>
                  </a:lnTo>
                  <a:lnTo>
                    <a:pt x="129540" y="654050"/>
                  </a:lnTo>
                  <a:lnTo>
                    <a:pt x="133350" y="659129"/>
                  </a:lnTo>
                  <a:lnTo>
                    <a:pt x="140970" y="664210"/>
                  </a:lnTo>
                  <a:lnTo>
                    <a:pt x="146050" y="666750"/>
                  </a:lnTo>
                  <a:lnTo>
                    <a:pt x="168910" y="666750"/>
                  </a:lnTo>
                  <a:lnTo>
                    <a:pt x="175260" y="665479"/>
                  </a:lnTo>
                  <a:lnTo>
                    <a:pt x="179070" y="662939"/>
                  </a:lnTo>
                  <a:lnTo>
                    <a:pt x="184150" y="660400"/>
                  </a:lnTo>
                  <a:lnTo>
                    <a:pt x="189230" y="656589"/>
                  </a:lnTo>
                  <a:lnTo>
                    <a:pt x="196850" y="646429"/>
                  </a:lnTo>
                  <a:lnTo>
                    <a:pt x="204470" y="633729"/>
                  </a:lnTo>
                  <a:lnTo>
                    <a:pt x="207010" y="627379"/>
                  </a:lnTo>
                  <a:lnTo>
                    <a:pt x="210820" y="621029"/>
                  </a:lnTo>
                  <a:lnTo>
                    <a:pt x="213360" y="612139"/>
                  </a:lnTo>
                  <a:lnTo>
                    <a:pt x="214630" y="603250"/>
                  </a:lnTo>
                  <a:lnTo>
                    <a:pt x="215476" y="600710"/>
                  </a:lnTo>
                  <a:close/>
                </a:path>
                <a:path w="223519" h="749300">
                  <a:moveTo>
                    <a:pt x="222250" y="115570"/>
                  </a:moveTo>
                  <a:lnTo>
                    <a:pt x="116840" y="115570"/>
                  </a:lnTo>
                  <a:lnTo>
                    <a:pt x="118110" y="116839"/>
                  </a:lnTo>
                  <a:lnTo>
                    <a:pt x="119380" y="116839"/>
                  </a:lnTo>
                  <a:lnTo>
                    <a:pt x="121920" y="119379"/>
                  </a:lnTo>
                  <a:lnTo>
                    <a:pt x="121920" y="120650"/>
                  </a:lnTo>
                  <a:lnTo>
                    <a:pt x="124460" y="120650"/>
                  </a:lnTo>
                  <a:lnTo>
                    <a:pt x="124460" y="130810"/>
                  </a:lnTo>
                  <a:lnTo>
                    <a:pt x="125730" y="137160"/>
                  </a:lnTo>
                  <a:lnTo>
                    <a:pt x="125730" y="152400"/>
                  </a:lnTo>
                  <a:lnTo>
                    <a:pt x="127000" y="171450"/>
                  </a:lnTo>
                  <a:lnTo>
                    <a:pt x="127000" y="499110"/>
                  </a:lnTo>
                  <a:lnTo>
                    <a:pt x="125730" y="518160"/>
                  </a:lnTo>
                  <a:lnTo>
                    <a:pt x="125730" y="532129"/>
                  </a:lnTo>
                  <a:lnTo>
                    <a:pt x="124460" y="537210"/>
                  </a:lnTo>
                  <a:lnTo>
                    <a:pt x="124460" y="547370"/>
                  </a:lnTo>
                  <a:lnTo>
                    <a:pt x="121920" y="547370"/>
                  </a:lnTo>
                  <a:lnTo>
                    <a:pt x="121920" y="548639"/>
                  </a:lnTo>
                  <a:lnTo>
                    <a:pt x="120650" y="549910"/>
                  </a:lnTo>
                  <a:lnTo>
                    <a:pt x="120650" y="551179"/>
                  </a:lnTo>
                  <a:lnTo>
                    <a:pt x="119380" y="552450"/>
                  </a:lnTo>
                  <a:lnTo>
                    <a:pt x="220980" y="552450"/>
                  </a:lnTo>
                  <a:lnTo>
                    <a:pt x="222250" y="537210"/>
                  </a:lnTo>
                  <a:lnTo>
                    <a:pt x="223520" y="501650"/>
                  </a:lnTo>
                  <a:lnTo>
                    <a:pt x="223409" y="152400"/>
                  </a:lnTo>
                  <a:lnTo>
                    <a:pt x="222250" y="125729"/>
                  </a:lnTo>
                  <a:lnTo>
                    <a:pt x="222250" y="115570"/>
                  </a:lnTo>
                  <a:close/>
                </a:path>
                <a:path w="223519" h="749300">
                  <a:moveTo>
                    <a:pt x="160020" y="0"/>
                  </a:moveTo>
                  <a:lnTo>
                    <a:pt x="154940" y="0"/>
                  </a:lnTo>
                  <a:lnTo>
                    <a:pt x="151130" y="1270"/>
                  </a:lnTo>
                  <a:lnTo>
                    <a:pt x="146050" y="2540"/>
                  </a:lnTo>
                  <a:lnTo>
                    <a:pt x="142240" y="5079"/>
                  </a:lnTo>
                  <a:lnTo>
                    <a:pt x="138430" y="6350"/>
                  </a:lnTo>
                  <a:lnTo>
                    <a:pt x="133350" y="10159"/>
                  </a:lnTo>
                  <a:lnTo>
                    <a:pt x="121920" y="21590"/>
                  </a:lnTo>
                  <a:lnTo>
                    <a:pt x="114300" y="31750"/>
                  </a:lnTo>
                  <a:lnTo>
                    <a:pt x="111760" y="39370"/>
                  </a:lnTo>
                  <a:lnTo>
                    <a:pt x="107950" y="44450"/>
                  </a:lnTo>
                  <a:lnTo>
                    <a:pt x="104140" y="53340"/>
                  </a:lnTo>
                  <a:lnTo>
                    <a:pt x="96520" y="68579"/>
                  </a:lnTo>
                  <a:lnTo>
                    <a:pt x="217593" y="68579"/>
                  </a:lnTo>
                  <a:lnTo>
                    <a:pt x="217170" y="66039"/>
                  </a:lnTo>
                  <a:lnTo>
                    <a:pt x="214630" y="57150"/>
                  </a:lnTo>
                  <a:lnTo>
                    <a:pt x="213360" y="52070"/>
                  </a:lnTo>
                  <a:lnTo>
                    <a:pt x="209550" y="44450"/>
                  </a:lnTo>
                  <a:lnTo>
                    <a:pt x="205740" y="38100"/>
                  </a:lnTo>
                  <a:lnTo>
                    <a:pt x="200660" y="25400"/>
                  </a:lnTo>
                  <a:lnTo>
                    <a:pt x="165100" y="127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996439" y="298450"/>
              <a:ext cx="223520" cy="748030"/>
            </a:xfrm>
            <a:custGeom>
              <a:avLst/>
              <a:gdLst/>
              <a:ahLst/>
              <a:cxnLst/>
              <a:rect l="l" t="t" r="r" b="b"/>
              <a:pathLst>
                <a:path w="223519" h="748030">
                  <a:moveTo>
                    <a:pt x="99060" y="11429"/>
                  </a:moveTo>
                  <a:lnTo>
                    <a:pt x="97790" y="68579"/>
                  </a:lnTo>
                  <a:lnTo>
                    <a:pt x="100330" y="59689"/>
                  </a:lnTo>
                  <a:lnTo>
                    <a:pt x="104140" y="52070"/>
                  </a:lnTo>
                  <a:lnTo>
                    <a:pt x="107950" y="45720"/>
                  </a:lnTo>
                  <a:lnTo>
                    <a:pt x="111760" y="38100"/>
                  </a:lnTo>
                  <a:lnTo>
                    <a:pt x="115570" y="31750"/>
                  </a:lnTo>
                  <a:lnTo>
                    <a:pt x="119380" y="26670"/>
                  </a:lnTo>
                  <a:lnTo>
                    <a:pt x="121920" y="21590"/>
                  </a:lnTo>
                  <a:lnTo>
                    <a:pt x="127000" y="16509"/>
                  </a:lnTo>
                  <a:lnTo>
                    <a:pt x="130810" y="12700"/>
                  </a:lnTo>
                  <a:lnTo>
                    <a:pt x="134620" y="8890"/>
                  </a:lnTo>
                  <a:lnTo>
                    <a:pt x="138430" y="6350"/>
                  </a:lnTo>
                  <a:lnTo>
                    <a:pt x="142240" y="3809"/>
                  </a:lnTo>
                  <a:lnTo>
                    <a:pt x="147320" y="2540"/>
                  </a:lnTo>
                  <a:lnTo>
                    <a:pt x="151130" y="1270"/>
                  </a:lnTo>
                  <a:lnTo>
                    <a:pt x="156210" y="0"/>
                  </a:lnTo>
                  <a:lnTo>
                    <a:pt x="161290" y="0"/>
                  </a:lnTo>
                  <a:lnTo>
                    <a:pt x="166370" y="1270"/>
                  </a:lnTo>
                  <a:lnTo>
                    <a:pt x="171450" y="1270"/>
                  </a:lnTo>
                  <a:lnTo>
                    <a:pt x="176530" y="3809"/>
                  </a:lnTo>
                  <a:lnTo>
                    <a:pt x="181610" y="6350"/>
                  </a:lnTo>
                  <a:lnTo>
                    <a:pt x="186690" y="8890"/>
                  </a:lnTo>
                  <a:lnTo>
                    <a:pt x="190500" y="13970"/>
                  </a:lnTo>
                  <a:lnTo>
                    <a:pt x="195580" y="19050"/>
                  </a:lnTo>
                  <a:lnTo>
                    <a:pt x="199390" y="25400"/>
                  </a:lnTo>
                  <a:lnTo>
                    <a:pt x="203200" y="30479"/>
                  </a:lnTo>
                  <a:lnTo>
                    <a:pt x="207010" y="36829"/>
                  </a:lnTo>
                  <a:lnTo>
                    <a:pt x="209550" y="44450"/>
                  </a:lnTo>
                  <a:lnTo>
                    <a:pt x="213360" y="50800"/>
                  </a:lnTo>
                  <a:lnTo>
                    <a:pt x="214630" y="58420"/>
                  </a:lnTo>
                  <a:lnTo>
                    <a:pt x="217170" y="66039"/>
                  </a:lnTo>
                  <a:lnTo>
                    <a:pt x="218440" y="72389"/>
                  </a:lnTo>
                  <a:lnTo>
                    <a:pt x="219710" y="81279"/>
                  </a:lnTo>
                  <a:lnTo>
                    <a:pt x="220980" y="90170"/>
                  </a:lnTo>
                  <a:lnTo>
                    <a:pt x="222250" y="100329"/>
                  </a:lnTo>
                  <a:lnTo>
                    <a:pt x="222250" y="111760"/>
                  </a:lnTo>
                  <a:lnTo>
                    <a:pt x="223520" y="124460"/>
                  </a:lnTo>
                  <a:lnTo>
                    <a:pt x="223520" y="537210"/>
                  </a:lnTo>
                  <a:lnTo>
                    <a:pt x="222250" y="551179"/>
                  </a:lnTo>
                  <a:lnTo>
                    <a:pt x="220980" y="563879"/>
                  </a:lnTo>
                  <a:lnTo>
                    <a:pt x="219710" y="576579"/>
                  </a:lnTo>
                  <a:lnTo>
                    <a:pt x="218440" y="586739"/>
                  </a:lnTo>
                  <a:lnTo>
                    <a:pt x="208280" y="627379"/>
                  </a:lnTo>
                  <a:lnTo>
                    <a:pt x="204470" y="633729"/>
                  </a:lnTo>
                  <a:lnTo>
                    <a:pt x="201930" y="640079"/>
                  </a:lnTo>
                  <a:lnTo>
                    <a:pt x="198120" y="646429"/>
                  </a:lnTo>
                  <a:lnTo>
                    <a:pt x="194310" y="651510"/>
                  </a:lnTo>
                  <a:lnTo>
                    <a:pt x="189230" y="655320"/>
                  </a:lnTo>
                  <a:lnTo>
                    <a:pt x="185420" y="659129"/>
                  </a:lnTo>
                  <a:lnTo>
                    <a:pt x="180340" y="662939"/>
                  </a:lnTo>
                  <a:lnTo>
                    <a:pt x="175260" y="665479"/>
                  </a:lnTo>
                  <a:lnTo>
                    <a:pt x="170180" y="666750"/>
                  </a:lnTo>
                  <a:lnTo>
                    <a:pt x="165100" y="668020"/>
                  </a:lnTo>
                  <a:lnTo>
                    <a:pt x="158750" y="668020"/>
                  </a:lnTo>
                  <a:lnTo>
                    <a:pt x="154940" y="668020"/>
                  </a:lnTo>
                  <a:lnTo>
                    <a:pt x="151130" y="666750"/>
                  </a:lnTo>
                  <a:lnTo>
                    <a:pt x="146050" y="665479"/>
                  </a:lnTo>
                  <a:lnTo>
                    <a:pt x="142240" y="662939"/>
                  </a:lnTo>
                  <a:lnTo>
                    <a:pt x="138430" y="661670"/>
                  </a:lnTo>
                  <a:lnTo>
                    <a:pt x="134620" y="657860"/>
                  </a:lnTo>
                  <a:lnTo>
                    <a:pt x="129540" y="655320"/>
                  </a:lnTo>
                  <a:lnTo>
                    <a:pt x="125730" y="651510"/>
                  </a:lnTo>
                  <a:lnTo>
                    <a:pt x="121920" y="646429"/>
                  </a:lnTo>
                  <a:lnTo>
                    <a:pt x="118110" y="641350"/>
                  </a:lnTo>
                  <a:lnTo>
                    <a:pt x="115570" y="636270"/>
                  </a:lnTo>
                  <a:lnTo>
                    <a:pt x="111760" y="629920"/>
                  </a:lnTo>
                  <a:lnTo>
                    <a:pt x="107950" y="623570"/>
                  </a:lnTo>
                  <a:lnTo>
                    <a:pt x="104140" y="615950"/>
                  </a:lnTo>
                  <a:lnTo>
                    <a:pt x="100330" y="608329"/>
                  </a:lnTo>
                  <a:lnTo>
                    <a:pt x="97790" y="600710"/>
                  </a:lnTo>
                  <a:lnTo>
                    <a:pt x="97790" y="748029"/>
                  </a:lnTo>
                  <a:lnTo>
                    <a:pt x="0" y="748029"/>
                  </a:lnTo>
                  <a:lnTo>
                    <a:pt x="0" y="11429"/>
                  </a:lnTo>
                  <a:lnTo>
                    <a:pt x="99060" y="11429"/>
                  </a:lnTo>
                  <a:close/>
                </a:path>
                <a:path w="223519" h="748030">
                  <a:moveTo>
                    <a:pt x="127000" y="198120"/>
                  </a:moveTo>
                  <a:lnTo>
                    <a:pt x="127000" y="171450"/>
                  </a:lnTo>
                  <a:lnTo>
                    <a:pt x="127000" y="151129"/>
                  </a:lnTo>
                  <a:lnTo>
                    <a:pt x="127000" y="143510"/>
                  </a:lnTo>
                  <a:lnTo>
                    <a:pt x="125730" y="135889"/>
                  </a:lnTo>
                  <a:lnTo>
                    <a:pt x="125730" y="130810"/>
                  </a:lnTo>
                  <a:lnTo>
                    <a:pt x="125730" y="128270"/>
                  </a:lnTo>
                  <a:lnTo>
                    <a:pt x="124460" y="127000"/>
                  </a:lnTo>
                  <a:lnTo>
                    <a:pt x="124460" y="125729"/>
                  </a:lnTo>
                  <a:lnTo>
                    <a:pt x="124460" y="124460"/>
                  </a:lnTo>
                  <a:lnTo>
                    <a:pt x="124460" y="121920"/>
                  </a:lnTo>
                  <a:lnTo>
                    <a:pt x="123190" y="120650"/>
                  </a:lnTo>
                  <a:lnTo>
                    <a:pt x="121920" y="119379"/>
                  </a:lnTo>
                  <a:lnTo>
                    <a:pt x="121920" y="118110"/>
                  </a:lnTo>
                  <a:lnTo>
                    <a:pt x="120650" y="116839"/>
                  </a:lnTo>
                  <a:lnTo>
                    <a:pt x="119380" y="115570"/>
                  </a:lnTo>
                  <a:lnTo>
                    <a:pt x="118110" y="115570"/>
                  </a:lnTo>
                  <a:lnTo>
                    <a:pt x="115570" y="114300"/>
                  </a:lnTo>
                  <a:lnTo>
                    <a:pt x="113030" y="114300"/>
                  </a:lnTo>
                  <a:lnTo>
                    <a:pt x="110490" y="114300"/>
                  </a:lnTo>
                  <a:lnTo>
                    <a:pt x="110490" y="11557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6839"/>
                  </a:lnTo>
                  <a:lnTo>
                    <a:pt x="105410" y="116839"/>
                  </a:lnTo>
                  <a:lnTo>
                    <a:pt x="105410" y="118110"/>
                  </a:lnTo>
                  <a:lnTo>
                    <a:pt x="104140" y="119379"/>
                  </a:lnTo>
                  <a:lnTo>
                    <a:pt x="104140" y="120650"/>
                  </a:lnTo>
                  <a:lnTo>
                    <a:pt x="102870" y="120650"/>
                  </a:lnTo>
                  <a:lnTo>
                    <a:pt x="102870" y="121920"/>
                  </a:lnTo>
                  <a:lnTo>
                    <a:pt x="101600" y="124460"/>
                  </a:lnTo>
                  <a:lnTo>
                    <a:pt x="101600" y="125729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100330" y="130810"/>
                  </a:lnTo>
                  <a:lnTo>
                    <a:pt x="100330" y="133350"/>
                  </a:lnTo>
                  <a:lnTo>
                    <a:pt x="99060" y="139700"/>
                  </a:lnTo>
                  <a:lnTo>
                    <a:pt x="99060" y="146050"/>
                  </a:lnTo>
                  <a:lnTo>
                    <a:pt x="97790" y="153670"/>
                  </a:lnTo>
                  <a:lnTo>
                    <a:pt x="97790" y="173989"/>
                  </a:lnTo>
                  <a:lnTo>
                    <a:pt x="97790" y="198120"/>
                  </a:lnTo>
                  <a:lnTo>
                    <a:pt x="97790" y="466089"/>
                  </a:lnTo>
                  <a:lnTo>
                    <a:pt x="97790" y="492760"/>
                  </a:lnTo>
                  <a:lnTo>
                    <a:pt x="97790" y="513079"/>
                  </a:lnTo>
                  <a:lnTo>
                    <a:pt x="99060" y="521970"/>
                  </a:lnTo>
                  <a:lnTo>
                    <a:pt x="99060" y="528320"/>
                  </a:lnTo>
                  <a:lnTo>
                    <a:pt x="100330" y="534670"/>
                  </a:lnTo>
                  <a:lnTo>
                    <a:pt x="100330" y="537210"/>
                  </a:lnTo>
                  <a:lnTo>
                    <a:pt x="100330" y="538479"/>
                  </a:lnTo>
                  <a:lnTo>
                    <a:pt x="100330" y="541020"/>
                  </a:lnTo>
                  <a:lnTo>
                    <a:pt x="101600" y="542289"/>
                  </a:lnTo>
                  <a:lnTo>
                    <a:pt x="101600" y="543560"/>
                  </a:lnTo>
                  <a:lnTo>
                    <a:pt x="102870" y="544829"/>
                  </a:lnTo>
                  <a:lnTo>
                    <a:pt x="102870" y="547370"/>
                  </a:lnTo>
                  <a:lnTo>
                    <a:pt x="104140" y="547370"/>
                  </a:lnTo>
                  <a:lnTo>
                    <a:pt x="104140" y="549910"/>
                  </a:lnTo>
                  <a:lnTo>
                    <a:pt x="105410" y="549910"/>
                  </a:lnTo>
                  <a:lnTo>
                    <a:pt x="105410" y="551179"/>
                  </a:lnTo>
                  <a:lnTo>
                    <a:pt x="106680" y="551179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10490" y="552450"/>
                  </a:lnTo>
                  <a:lnTo>
                    <a:pt x="110490" y="553720"/>
                  </a:lnTo>
                  <a:lnTo>
                    <a:pt x="113030" y="553720"/>
                  </a:lnTo>
                  <a:lnTo>
                    <a:pt x="115570" y="553720"/>
                  </a:lnTo>
                  <a:lnTo>
                    <a:pt x="116840" y="552450"/>
                  </a:lnTo>
                  <a:lnTo>
                    <a:pt x="118110" y="552450"/>
                  </a:lnTo>
                  <a:lnTo>
                    <a:pt x="119380" y="551179"/>
                  </a:lnTo>
                  <a:lnTo>
                    <a:pt x="120650" y="551179"/>
                  </a:lnTo>
                  <a:lnTo>
                    <a:pt x="121920" y="549910"/>
                  </a:lnTo>
                  <a:lnTo>
                    <a:pt x="121920" y="548639"/>
                  </a:lnTo>
                  <a:lnTo>
                    <a:pt x="123190" y="547370"/>
                  </a:lnTo>
                  <a:lnTo>
                    <a:pt x="123190" y="546100"/>
                  </a:lnTo>
                  <a:lnTo>
                    <a:pt x="124460" y="544829"/>
                  </a:lnTo>
                  <a:lnTo>
                    <a:pt x="124460" y="543560"/>
                  </a:lnTo>
                  <a:lnTo>
                    <a:pt x="124460" y="542289"/>
                  </a:lnTo>
                  <a:lnTo>
                    <a:pt x="124460" y="539750"/>
                  </a:lnTo>
                  <a:lnTo>
                    <a:pt x="125730" y="538479"/>
                  </a:lnTo>
                  <a:lnTo>
                    <a:pt x="125730" y="537210"/>
                  </a:lnTo>
                  <a:lnTo>
                    <a:pt x="125730" y="532129"/>
                  </a:lnTo>
                  <a:lnTo>
                    <a:pt x="127000" y="525779"/>
                  </a:lnTo>
                  <a:lnTo>
                    <a:pt x="127000" y="518160"/>
                  </a:lnTo>
                  <a:lnTo>
                    <a:pt x="127000" y="499110"/>
                  </a:lnTo>
                  <a:lnTo>
                    <a:pt x="127000" y="474979"/>
                  </a:lnTo>
                  <a:lnTo>
                    <a:pt x="127000" y="19812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236470" y="224789"/>
              <a:ext cx="147320" cy="730250"/>
            </a:xfrm>
            <a:custGeom>
              <a:avLst/>
              <a:gdLst/>
              <a:ahLst/>
              <a:cxnLst/>
              <a:rect l="l" t="t" r="r" b="b"/>
              <a:pathLst>
                <a:path w="147319" h="730250">
                  <a:moveTo>
                    <a:pt x="118110" y="203199"/>
                  </a:moveTo>
                  <a:lnTo>
                    <a:pt x="20319" y="203199"/>
                  </a:lnTo>
                  <a:lnTo>
                    <a:pt x="20319" y="575309"/>
                  </a:lnTo>
                  <a:lnTo>
                    <a:pt x="21590" y="609599"/>
                  </a:lnTo>
                  <a:lnTo>
                    <a:pt x="21590" y="636269"/>
                  </a:lnTo>
                  <a:lnTo>
                    <a:pt x="24130" y="646429"/>
                  </a:lnTo>
                  <a:lnTo>
                    <a:pt x="24130" y="660399"/>
                  </a:lnTo>
                  <a:lnTo>
                    <a:pt x="25400" y="664209"/>
                  </a:lnTo>
                  <a:lnTo>
                    <a:pt x="26669" y="671829"/>
                  </a:lnTo>
                  <a:lnTo>
                    <a:pt x="27940" y="676909"/>
                  </a:lnTo>
                  <a:lnTo>
                    <a:pt x="29210" y="683259"/>
                  </a:lnTo>
                  <a:lnTo>
                    <a:pt x="31750" y="689609"/>
                  </a:lnTo>
                  <a:lnTo>
                    <a:pt x="36830" y="699769"/>
                  </a:lnTo>
                  <a:lnTo>
                    <a:pt x="39369" y="702309"/>
                  </a:lnTo>
                  <a:lnTo>
                    <a:pt x="41910" y="707389"/>
                  </a:lnTo>
                  <a:lnTo>
                    <a:pt x="45719" y="712469"/>
                  </a:lnTo>
                  <a:lnTo>
                    <a:pt x="49530" y="715009"/>
                  </a:lnTo>
                  <a:lnTo>
                    <a:pt x="50800" y="718819"/>
                  </a:lnTo>
                  <a:lnTo>
                    <a:pt x="58419" y="723899"/>
                  </a:lnTo>
                  <a:lnTo>
                    <a:pt x="66040" y="726439"/>
                  </a:lnTo>
                  <a:lnTo>
                    <a:pt x="69850" y="726439"/>
                  </a:lnTo>
                  <a:lnTo>
                    <a:pt x="80010" y="727709"/>
                  </a:lnTo>
                  <a:lnTo>
                    <a:pt x="92710" y="730249"/>
                  </a:lnTo>
                  <a:lnTo>
                    <a:pt x="147319" y="730249"/>
                  </a:lnTo>
                  <a:lnTo>
                    <a:pt x="147319" y="626109"/>
                  </a:lnTo>
                  <a:lnTo>
                    <a:pt x="133350" y="626109"/>
                  </a:lnTo>
                  <a:lnTo>
                    <a:pt x="125730" y="623569"/>
                  </a:lnTo>
                  <a:lnTo>
                    <a:pt x="125730" y="622299"/>
                  </a:lnTo>
                  <a:lnTo>
                    <a:pt x="123190" y="622299"/>
                  </a:lnTo>
                  <a:lnTo>
                    <a:pt x="120650" y="619759"/>
                  </a:lnTo>
                  <a:lnTo>
                    <a:pt x="120650" y="615949"/>
                  </a:lnTo>
                  <a:lnTo>
                    <a:pt x="119380" y="613409"/>
                  </a:lnTo>
                  <a:lnTo>
                    <a:pt x="119380" y="605789"/>
                  </a:lnTo>
                  <a:lnTo>
                    <a:pt x="118110" y="598169"/>
                  </a:lnTo>
                  <a:lnTo>
                    <a:pt x="118110" y="203199"/>
                  </a:lnTo>
                  <a:close/>
                </a:path>
                <a:path w="147319" h="730250">
                  <a:moveTo>
                    <a:pt x="143510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3510" y="203199"/>
                  </a:lnTo>
                  <a:lnTo>
                    <a:pt x="143510" y="101600"/>
                  </a:lnTo>
                  <a:close/>
                </a:path>
                <a:path w="147319" h="730250">
                  <a:moveTo>
                    <a:pt x="118110" y="0"/>
                  </a:moveTo>
                  <a:lnTo>
                    <a:pt x="20319" y="0"/>
                  </a:lnTo>
                  <a:lnTo>
                    <a:pt x="20319" y="101600"/>
                  </a:lnTo>
                  <a:lnTo>
                    <a:pt x="118110" y="10160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236470" y="2247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8110" y="0"/>
                  </a:moveTo>
                  <a:lnTo>
                    <a:pt x="118110" y="100329"/>
                  </a:lnTo>
                  <a:lnTo>
                    <a:pt x="144780" y="100329"/>
                  </a:lnTo>
                  <a:lnTo>
                    <a:pt x="144780" y="201929"/>
                  </a:lnTo>
                  <a:lnTo>
                    <a:pt x="118110" y="201929"/>
                  </a:lnTo>
                  <a:lnTo>
                    <a:pt x="118110" y="547369"/>
                  </a:lnTo>
                  <a:lnTo>
                    <a:pt x="118110" y="576579"/>
                  </a:lnTo>
                  <a:lnTo>
                    <a:pt x="119380" y="596899"/>
                  </a:lnTo>
                  <a:lnTo>
                    <a:pt x="119380" y="605789"/>
                  </a:lnTo>
                  <a:lnTo>
                    <a:pt x="120650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1919" y="618489"/>
                  </a:lnTo>
                  <a:lnTo>
                    <a:pt x="123190" y="619759"/>
                  </a:lnTo>
                  <a:lnTo>
                    <a:pt x="123190" y="621029"/>
                  </a:lnTo>
                  <a:lnTo>
                    <a:pt x="124460" y="622299"/>
                  </a:lnTo>
                  <a:lnTo>
                    <a:pt x="125730" y="622299"/>
                  </a:lnTo>
                  <a:lnTo>
                    <a:pt x="127000" y="623569"/>
                  </a:lnTo>
                  <a:lnTo>
                    <a:pt x="129540" y="624839"/>
                  </a:lnTo>
                  <a:lnTo>
                    <a:pt x="133350" y="624839"/>
                  </a:lnTo>
                  <a:lnTo>
                    <a:pt x="138430" y="624839"/>
                  </a:lnTo>
                  <a:lnTo>
                    <a:pt x="148590" y="626109"/>
                  </a:lnTo>
                  <a:lnTo>
                    <a:pt x="148590" y="730249"/>
                  </a:lnTo>
                  <a:lnTo>
                    <a:pt x="109219" y="730249"/>
                  </a:lnTo>
                  <a:lnTo>
                    <a:pt x="93980" y="728979"/>
                  </a:lnTo>
                  <a:lnTo>
                    <a:pt x="81280" y="728979"/>
                  </a:lnTo>
                  <a:lnTo>
                    <a:pt x="69850" y="726439"/>
                  </a:lnTo>
                  <a:lnTo>
                    <a:pt x="66040" y="725169"/>
                  </a:lnTo>
                  <a:lnTo>
                    <a:pt x="62230" y="723899"/>
                  </a:lnTo>
                  <a:lnTo>
                    <a:pt x="58419" y="722629"/>
                  </a:lnTo>
                  <a:lnTo>
                    <a:pt x="55880" y="720089"/>
                  </a:lnTo>
                  <a:lnTo>
                    <a:pt x="52069" y="717549"/>
                  </a:lnTo>
                  <a:lnTo>
                    <a:pt x="48260" y="715009"/>
                  </a:lnTo>
                  <a:lnTo>
                    <a:pt x="45719" y="711199"/>
                  </a:lnTo>
                  <a:lnTo>
                    <a:pt x="43180" y="707389"/>
                  </a:lnTo>
                  <a:lnTo>
                    <a:pt x="40640" y="702309"/>
                  </a:lnTo>
                  <a:lnTo>
                    <a:pt x="36830" y="698499"/>
                  </a:lnTo>
                  <a:lnTo>
                    <a:pt x="34290" y="693419"/>
                  </a:lnTo>
                  <a:lnTo>
                    <a:pt x="31750" y="688339"/>
                  </a:lnTo>
                  <a:lnTo>
                    <a:pt x="30480" y="681989"/>
                  </a:lnTo>
                  <a:lnTo>
                    <a:pt x="27940" y="676909"/>
                  </a:lnTo>
                  <a:lnTo>
                    <a:pt x="26669" y="670559"/>
                  </a:lnTo>
                  <a:lnTo>
                    <a:pt x="25400" y="665479"/>
                  </a:lnTo>
                  <a:lnTo>
                    <a:pt x="24130" y="659129"/>
                  </a:lnTo>
                  <a:lnTo>
                    <a:pt x="24130" y="652779"/>
                  </a:lnTo>
                  <a:lnTo>
                    <a:pt x="22860" y="645159"/>
                  </a:lnTo>
                  <a:lnTo>
                    <a:pt x="22860" y="634999"/>
                  </a:lnTo>
                  <a:lnTo>
                    <a:pt x="21590" y="609599"/>
                  </a:lnTo>
                  <a:lnTo>
                    <a:pt x="21590" y="574039"/>
                  </a:lnTo>
                  <a:lnTo>
                    <a:pt x="21590" y="530859"/>
                  </a:lnTo>
                  <a:lnTo>
                    <a:pt x="2159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1590" y="100329"/>
                  </a:lnTo>
                  <a:lnTo>
                    <a:pt x="21590" y="0"/>
                  </a:lnTo>
                  <a:lnTo>
                    <a:pt x="118110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400300" y="298450"/>
              <a:ext cx="220979" cy="666750"/>
            </a:xfrm>
            <a:custGeom>
              <a:avLst/>
              <a:gdLst/>
              <a:ahLst/>
              <a:cxnLst/>
              <a:rect l="l" t="t" r="r" b="b"/>
              <a:pathLst>
                <a:path w="220980" h="666750">
                  <a:moveTo>
                    <a:pt x="106680" y="0"/>
                  </a:moveTo>
                  <a:lnTo>
                    <a:pt x="67310" y="10159"/>
                  </a:lnTo>
                  <a:lnTo>
                    <a:pt x="53339" y="21590"/>
                  </a:lnTo>
                  <a:lnTo>
                    <a:pt x="40639" y="31750"/>
                  </a:lnTo>
                  <a:lnTo>
                    <a:pt x="20319" y="67310"/>
                  </a:lnTo>
                  <a:lnTo>
                    <a:pt x="7619" y="114300"/>
                  </a:lnTo>
                  <a:lnTo>
                    <a:pt x="1269" y="158750"/>
                  </a:lnTo>
                  <a:lnTo>
                    <a:pt x="0" y="176529"/>
                  </a:lnTo>
                  <a:lnTo>
                    <a:pt x="0" y="499110"/>
                  </a:lnTo>
                  <a:lnTo>
                    <a:pt x="5080" y="542289"/>
                  </a:lnTo>
                  <a:lnTo>
                    <a:pt x="17780" y="593089"/>
                  </a:lnTo>
                  <a:lnTo>
                    <a:pt x="25400" y="608329"/>
                  </a:lnTo>
                  <a:lnTo>
                    <a:pt x="29210" y="615950"/>
                  </a:lnTo>
                  <a:lnTo>
                    <a:pt x="33019" y="622300"/>
                  </a:lnTo>
                  <a:lnTo>
                    <a:pt x="38100" y="628650"/>
                  </a:lnTo>
                  <a:lnTo>
                    <a:pt x="41910" y="635000"/>
                  </a:lnTo>
                  <a:lnTo>
                    <a:pt x="46989" y="640079"/>
                  </a:lnTo>
                  <a:lnTo>
                    <a:pt x="52069" y="646429"/>
                  </a:lnTo>
                  <a:lnTo>
                    <a:pt x="77469" y="661670"/>
                  </a:lnTo>
                  <a:lnTo>
                    <a:pt x="83819" y="664210"/>
                  </a:lnTo>
                  <a:lnTo>
                    <a:pt x="91439" y="666750"/>
                  </a:lnTo>
                  <a:lnTo>
                    <a:pt x="135889" y="666750"/>
                  </a:lnTo>
                  <a:lnTo>
                    <a:pt x="175260" y="640079"/>
                  </a:lnTo>
                  <a:lnTo>
                    <a:pt x="184150" y="627379"/>
                  </a:lnTo>
                  <a:lnTo>
                    <a:pt x="190500" y="621029"/>
                  </a:lnTo>
                  <a:lnTo>
                    <a:pt x="193039" y="612139"/>
                  </a:lnTo>
                  <a:lnTo>
                    <a:pt x="196850" y="603250"/>
                  </a:lnTo>
                  <a:lnTo>
                    <a:pt x="200660" y="595629"/>
                  </a:lnTo>
                  <a:lnTo>
                    <a:pt x="203200" y="586739"/>
                  </a:lnTo>
                  <a:lnTo>
                    <a:pt x="207010" y="577850"/>
                  </a:lnTo>
                  <a:lnTo>
                    <a:pt x="209550" y="568960"/>
                  </a:lnTo>
                  <a:lnTo>
                    <a:pt x="212089" y="561339"/>
                  </a:lnTo>
                  <a:lnTo>
                    <a:pt x="213360" y="552450"/>
                  </a:lnTo>
                  <a:lnTo>
                    <a:pt x="104139" y="552450"/>
                  </a:lnTo>
                  <a:lnTo>
                    <a:pt x="104139" y="551179"/>
                  </a:lnTo>
                  <a:lnTo>
                    <a:pt x="102869" y="551179"/>
                  </a:lnTo>
                  <a:lnTo>
                    <a:pt x="101600" y="549910"/>
                  </a:lnTo>
                  <a:lnTo>
                    <a:pt x="101600" y="546100"/>
                  </a:lnTo>
                  <a:lnTo>
                    <a:pt x="99060" y="544829"/>
                  </a:lnTo>
                  <a:lnTo>
                    <a:pt x="99060" y="539750"/>
                  </a:lnTo>
                  <a:lnTo>
                    <a:pt x="97789" y="538479"/>
                  </a:lnTo>
                  <a:lnTo>
                    <a:pt x="97789" y="533400"/>
                  </a:lnTo>
                  <a:lnTo>
                    <a:pt x="96519" y="527050"/>
                  </a:lnTo>
                  <a:lnTo>
                    <a:pt x="96435" y="504189"/>
                  </a:lnTo>
                  <a:lnTo>
                    <a:pt x="95250" y="486410"/>
                  </a:lnTo>
                  <a:lnTo>
                    <a:pt x="95250" y="345439"/>
                  </a:lnTo>
                  <a:lnTo>
                    <a:pt x="220980" y="345439"/>
                  </a:lnTo>
                  <a:lnTo>
                    <a:pt x="220980" y="241300"/>
                  </a:lnTo>
                  <a:lnTo>
                    <a:pt x="95250" y="241300"/>
                  </a:lnTo>
                  <a:lnTo>
                    <a:pt x="95250" y="168910"/>
                  </a:lnTo>
                  <a:lnTo>
                    <a:pt x="96429" y="152400"/>
                  </a:lnTo>
                  <a:lnTo>
                    <a:pt x="96519" y="135889"/>
                  </a:lnTo>
                  <a:lnTo>
                    <a:pt x="97789" y="130810"/>
                  </a:lnTo>
                  <a:lnTo>
                    <a:pt x="97789" y="127000"/>
                  </a:lnTo>
                  <a:lnTo>
                    <a:pt x="99060" y="125729"/>
                  </a:lnTo>
                  <a:lnTo>
                    <a:pt x="99060" y="123189"/>
                  </a:lnTo>
                  <a:lnTo>
                    <a:pt x="101600" y="120650"/>
                  </a:lnTo>
                  <a:lnTo>
                    <a:pt x="101600" y="118110"/>
                  </a:lnTo>
                  <a:lnTo>
                    <a:pt x="102869" y="118110"/>
                  </a:lnTo>
                  <a:lnTo>
                    <a:pt x="102869" y="116839"/>
                  </a:lnTo>
                  <a:lnTo>
                    <a:pt x="105410" y="116839"/>
                  </a:lnTo>
                  <a:lnTo>
                    <a:pt x="106680" y="115570"/>
                  </a:lnTo>
                  <a:lnTo>
                    <a:pt x="210820" y="115570"/>
                  </a:lnTo>
                  <a:lnTo>
                    <a:pt x="208280" y="102870"/>
                  </a:lnTo>
                  <a:lnTo>
                    <a:pt x="190500" y="57150"/>
                  </a:lnTo>
                  <a:lnTo>
                    <a:pt x="166369" y="24129"/>
                  </a:lnTo>
                  <a:lnTo>
                    <a:pt x="127000" y="2540"/>
                  </a:lnTo>
                  <a:lnTo>
                    <a:pt x="115569" y="1270"/>
                  </a:lnTo>
                  <a:lnTo>
                    <a:pt x="106680" y="0"/>
                  </a:lnTo>
                  <a:close/>
                </a:path>
                <a:path w="220980" h="666750">
                  <a:moveTo>
                    <a:pt x="220980" y="387350"/>
                  </a:moveTo>
                  <a:lnTo>
                    <a:pt x="129539" y="387350"/>
                  </a:lnTo>
                  <a:lnTo>
                    <a:pt x="129539" y="504189"/>
                  </a:lnTo>
                  <a:lnTo>
                    <a:pt x="128269" y="513079"/>
                  </a:lnTo>
                  <a:lnTo>
                    <a:pt x="128269" y="527050"/>
                  </a:lnTo>
                  <a:lnTo>
                    <a:pt x="127000" y="532129"/>
                  </a:lnTo>
                  <a:lnTo>
                    <a:pt x="127000" y="539750"/>
                  </a:lnTo>
                  <a:lnTo>
                    <a:pt x="124460" y="542289"/>
                  </a:lnTo>
                  <a:lnTo>
                    <a:pt x="124460" y="543560"/>
                  </a:lnTo>
                  <a:lnTo>
                    <a:pt x="123189" y="544829"/>
                  </a:lnTo>
                  <a:lnTo>
                    <a:pt x="123189" y="546100"/>
                  </a:lnTo>
                  <a:lnTo>
                    <a:pt x="120650" y="548639"/>
                  </a:lnTo>
                  <a:lnTo>
                    <a:pt x="120650" y="551179"/>
                  </a:lnTo>
                  <a:lnTo>
                    <a:pt x="119380" y="551179"/>
                  </a:lnTo>
                  <a:lnTo>
                    <a:pt x="118110" y="552450"/>
                  </a:lnTo>
                  <a:lnTo>
                    <a:pt x="213360" y="552450"/>
                  </a:lnTo>
                  <a:lnTo>
                    <a:pt x="215900" y="543560"/>
                  </a:lnTo>
                  <a:lnTo>
                    <a:pt x="217169" y="534670"/>
                  </a:lnTo>
                  <a:lnTo>
                    <a:pt x="217169" y="527050"/>
                  </a:lnTo>
                  <a:lnTo>
                    <a:pt x="218439" y="519429"/>
                  </a:lnTo>
                  <a:lnTo>
                    <a:pt x="219710" y="509270"/>
                  </a:lnTo>
                  <a:lnTo>
                    <a:pt x="219710" y="499110"/>
                  </a:lnTo>
                  <a:lnTo>
                    <a:pt x="220980" y="488950"/>
                  </a:lnTo>
                  <a:lnTo>
                    <a:pt x="220980" y="387350"/>
                  </a:lnTo>
                  <a:close/>
                </a:path>
                <a:path w="220980" h="666750">
                  <a:moveTo>
                    <a:pt x="210820" y="115570"/>
                  </a:moveTo>
                  <a:lnTo>
                    <a:pt x="114300" y="115570"/>
                  </a:lnTo>
                  <a:lnTo>
                    <a:pt x="116839" y="118110"/>
                  </a:lnTo>
                  <a:lnTo>
                    <a:pt x="118110" y="118110"/>
                  </a:lnTo>
                  <a:lnTo>
                    <a:pt x="118110" y="120650"/>
                  </a:lnTo>
                  <a:lnTo>
                    <a:pt x="119380" y="120650"/>
                  </a:lnTo>
                  <a:lnTo>
                    <a:pt x="119380" y="123189"/>
                  </a:lnTo>
                  <a:lnTo>
                    <a:pt x="120650" y="124460"/>
                  </a:lnTo>
                  <a:lnTo>
                    <a:pt x="120650" y="128270"/>
                  </a:lnTo>
                  <a:lnTo>
                    <a:pt x="121919" y="129539"/>
                  </a:lnTo>
                  <a:lnTo>
                    <a:pt x="121919" y="133350"/>
                  </a:lnTo>
                  <a:lnTo>
                    <a:pt x="123189" y="139700"/>
                  </a:lnTo>
                  <a:lnTo>
                    <a:pt x="123189" y="152400"/>
                  </a:lnTo>
                  <a:lnTo>
                    <a:pt x="124460" y="171450"/>
                  </a:lnTo>
                  <a:lnTo>
                    <a:pt x="124460" y="241300"/>
                  </a:lnTo>
                  <a:lnTo>
                    <a:pt x="220980" y="241300"/>
                  </a:lnTo>
                  <a:lnTo>
                    <a:pt x="220980" y="215900"/>
                  </a:lnTo>
                  <a:lnTo>
                    <a:pt x="219710" y="195579"/>
                  </a:lnTo>
                  <a:lnTo>
                    <a:pt x="218439" y="176529"/>
                  </a:lnTo>
                  <a:lnTo>
                    <a:pt x="217169" y="158750"/>
                  </a:lnTo>
                  <a:lnTo>
                    <a:pt x="215900" y="143510"/>
                  </a:lnTo>
                  <a:lnTo>
                    <a:pt x="213360" y="128270"/>
                  </a:lnTo>
                  <a:lnTo>
                    <a:pt x="210820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399029" y="2984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19" h="668019">
                  <a:moveTo>
                    <a:pt x="223519" y="345439"/>
                  </a:moveTo>
                  <a:lnTo>
                    <a:pt x="97789" y="345439"/>
                  </a:lnTo>
                  <a:lnTo>
                    <a:pt x="97789" y="485139"/>
                  </a:lnTo>
                  <a:lnTo>
                    <a:pt x="97789" y="504189"/>
                  </a:lnTo>
                  <a:lnTo>
                    <a:pt x="97789" y="513079"/>
                  </a:lnTo>
                  <a:lnTo>
                    <a:pt x="97789" y="520700"/>
                  </a:lnTo>
                  <a:lnTo>
                    <a:pt x="99059" y="527050"/>
                  </a:lnTo>
                  <a:lnTo>
                    <a:pt x="99059" y="533400"/>
                  </a:lnTo>
                  <a:lnTo>
                    <a:pt x="100330" y="537210"/>
                  </a:lnTo>
                  <a:lnTo>
                    <a:pt x="100330" y="539750"/>
                  </a:lnTo>
                  <a:lnTo>
                    <a:pt x="100330" y="541020"/>
                  </a:lnTo>
                  <a:lnTo>
                    <a:pt x="101600" y="542289"/>
                  </a:lnTo>
                  <a:lnTo>
                    <a:pt x="101600" y="543560"/>
                  </a:lnTo>
                  <a:lnTo>
                    <a:pt x="102869" y="544829"/>
                  </a:lnTo>
                  <a:lnTo>
                    <a:pt x="102869" y="547370"/>
                  </a:lnTo>
                  <a:lnTo>
                    <a:pt x="104139" y="549910"/>
                  </a:lnTo>
                  <a:lnTo>
                    <a:pt x="105409" y="551179"/>
                  </a:lnTo>
                  <a:lnTo>
                    <a:pt x="10668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19" y="552450"/>
                  </a:lnTo>
                  <a:lnTo>
                    <a:pt x="110489" y="553720"/>
                  </a:lnTo>
                  <a:lnTo>
                    <a:pt x="113030" y="553720"/>
                  </a:lnTo>
                  <a:lnTo>
                    <a:pt x="115569" y="553720"/>
                  </a:lnTo>
                  <a:lnTo>
                    <a:pt x="116839" y="552450"/>
                  </a:lnTo>
                  <a:lnTo>
                    <a:pt x="118109" y="552450"/>
                  </a:lnTo>
                  <a:lnTo>
                    <a:pt x="119380" y="552450"/>
                  </a:lnTo>
                  <a:lnTo>
                    <a:pt x="120650" y="551179"/>
                  </a:lnTo>
                  <a:lnTo>
                    <a:pt x="121919" y="551179"/>
                  </a:lnTo>
                  <a:lnTo>
                    <a:pt x="121919" y="549910"/>
                  </a:lnTo>
                  <a:lnTo>
                    <a:pt x="123189" y="548639"/>
                  </a:lnTo>
                  <a:lnTo>
                    <a:pt x="124459" y="547370"/>
                  </a:lnTo>
                  <a:lnTo>
                    <a:pt x="124459" y="544829"/>
                  </a:lnTo>
                  <a:lnTo>
                    <a:pt x="125730" y="543560"/>
                  </a:lnTo>
                  <a:lnTo>
                    <a:pt x="125730" y="542289"/>
                  </a:lnTo>
                  <a:lnTo>
                    <a:pt x="127000" y="541020"/>
                  </a:lnTo>
                  <a:lnTo>
                    <a:pt x="127000" y="538479"/>
                  </a:lnTo>
                  <a:lnTo>
                    <a:pt x="128269" y="537210"/>
                  </a:lnTo>
                  <a:lnTo>
                    <a:pt x="128269" y="534670"/>
                  </a:lnTo>
                  <a:lnTo>
                    <a:pt x="128269" y="532129"/>
                  </a:lnTo>
                  <a:lnTo>
                    <a:pt x="129539" y="527050"/>
                  </a:lnTo>
                  <a:lnTo>
                    <a:pt x="129539" y="519429"/>
                  </a:lnTo>
                  <a:lnTo>
                    <a:pt x="130809" y="511810"/>
                  </a:lnTo>
                  <a:lnTo>
                    <a:pt x="130809" y="502920"/>
                  </a:lnTo>
                  <a:lnTo>
                    <a:pt x="130809" y="494029"/>
                  </a:lnTo>
                  <a:lnTo>
                    <a:pt x="130809" y="472439"/>
                  </a:lnTo>
                  <a:lnTo>
                    <a:pt x="130809" y="386079"/>
                  </a:lnTo>
                  <a:lnTo>
                    <a:pt x="223519" y="386079"/>
                  </a:lnTo>
                  <a:lnTo>
                    <a:pt x="223519" y="434339"/>
                  </a:lnTo>
                  <a:lnTo>
                    <a:pt x="222250" y="463550"/>
                  </a:lnTo>
                  <a:lnTo>
                    <a:pt x="222250" y="487679"/>
                  </a:lnTo>
                  <a:lnTo>
                    <a:pt x="222250" y="499110"/>
                  </a:lnTo>
                  <a:lnTo>
                    <a:pt x="220980" y="509270"/>
                  </a:lnTo>
                  <a:lnTo>
                    <a:pt x="219709" y="518160"/>
                  </a:lnTo>
                  <a:lnTo>
                    <a:pt x="219709" y="527050"/>
                  </a:lnTo>
                  <a:lnTo>
                    <a:pt x="218439" y="534670"/>
                  </a:lnTo>
                  <a:lnTo>
                    <a:pt x="217169" y="542289"/>
                  </a:lnTo>
                  <a:lnTo>
                    <a:pt x="215900" y="551179"/>
                  </a:lnTo>
                  <a:lnTo>
                    <a:pt x="213359" y="560070"/>
                  </a:lnTo>
                  <a:lnTo>
                    <a:pt x="210819" y="567689"/>
                  </a:lnTo>
                  <a:lnTo>
                    <a:pt x="208280" y="576579"/>
                  </a:lnTo>
                  <a:lnTo>
                    <a:pt x="205739" y="586739"/>
                  </a:lnTo>
                  <a:lnTo>
                    <a:pt x="201930" y="595629"/>
                  </a:lnTo>
                  <a:lnTo>
                    <a:pt x="198119" y="603250"/>
                  </a:lnTo>
                  <a:lnTo>
                    <a:pt x="194309" y="612139"/>
                  </a:lnTo>
                  <a:lnTo>
                    <a:pt x="190500" y="619760"/>
                  </a:lnTo>
                  <a:lnTo>
                    <a:pt x="186689" y="627379"/>
                  </a:lnTo>
                  <a:lnTo>
                    <a:pt x="181609" y="633729"/>
                  </a:lnTo>
                  <a:lnTo>
                    <a:pt x="177800" y="638810"/>
                  </a:lnTo>
                  <a:lnTo>
                    <a:pt x="149859" y="660400"/>
                  </a:lnTo>
                  <a:lnTo>
                    <a:pt x="143509" y="662939"/>
                  </a:lnTo>
                  <a:lnTo>
                    <a:pt x="137159" y="665479"/>
                  </a:lnTo>
                  <a:lnTo>
                    <a:pt x="129539" y="666750"/>
                  </a:lnTo>
                  <a:lnTo>
                    <a:pt x="123189" y="668020"/>
                  </a:lnTo>
                  <a:lnTo>
                    <a:pt x="114300" y="668020"/>
                  </a:lnTo>
                  <a:lnTo>
                    <a:pt x="106680" y="668020"/>
                  </a:lnTo>
                  <a:lnTo>
                    <a:pt x="100330" y="666750"/>
                  </a:lnTo>
                  <a:lnTo>
                    <a:pt x="92709" y="665479"/>
                  </a:lnTo>
                  <a:lnTo>
                    <a:pt x="86359" y="662939"/>
                  </a:lnTo>
                  <a:lnTo>
                    <a:pt x="78739" y="660400"/>
                  </a:lnTo>
                  <a:lnTo>
                    <a:pt x="72389" y="657860"/>
                  </a:lnTo>
                  <a:lnTo>
                    <a:pt x="66039" y="654050"/>
                  </a:lnTo>
                  <a:lnTo>
                    <a:pt x="59689" y="650239"/>
                  </a:lnTo>
                  <a:lnTo>
                    <a:pt x="54609" y="645160"/>
                  </a:lnTo>
                  <a:lnTo>
                    <a:pt x="49530" y="640079"/>
                  </a:lnTo>
                  <a:lnTo>
                    <a:pt x="44450" y="633729"/>
                  </a:lnTo>
                  <a:lnTo>
                    <a:pt x="39369" y="628650"/>
                  </a:lnTo>
                  <a:lnTo>
                    <a:pt x="35559" y="622300"/>
                  </a:lnTo>
                  <a:lnTo>
                    <a:pt x="30480" y="615950"/>
                  </a:lnTo>
                  <a:lnTo>
                    <a:pt x="26669" y="608329"/>
                  </a:lnTo>
                  <a:lnTo>
                    <a:pt x="22859" y="600710"/>
                  </a:lnTo>
                  <a:lnTo>
                    <a:pt x="20319" y="593089"/>
                  </a:lnTo>
                  <a:lnTo>
                    <a:pt x="17780" y="585470"/>
                  </a:lnTo>
                  <a:lnTo>
                    <a:pt x="15239" y="576579"/>
                  </a:lnTo>
                  <a:lnTo>
                    <a:pt x="12700" y="567689"/>
                  </a:lnTo>
                  <a:lnTo>
                    <a:pt x="10159" y="558800"/>
                  </a:lnTo>
                  <a:lnTo>
                    <a:pt x="8889" y="549910"/>
                  </a:lnTo>
                  <a:lnTo>
                    <a:pt x="6350" y="541020"/>
                  </a:lnTo>
                  <a:lnTo>
                    <a:pt x="5080" y="532129"/>
                  </a:lnTo>
                  <a:lnTo>
                    <a:pt x="3809" y="521970"/>
                  </a:lnTo>
                  <a:lnTo>
                    <a:pt x="3809" y="510539"/>
                  </a:lnTo>
                  <a:lnTo>
                    <a:pt x="2539" y="497839"/>
                  </a:lnTo>
                  <a:lnTo>
                    <a:pt x="1269" y="485139"/>
                  </a:lnTo>
                  <a:lnTo>
                    <a:pt x="1269" y="455929"/>
                  </a:lnTo>
                  <a:lnTo>
                    <a:pt x="0" y="422910"/>
                  </a:lnTo>
                  <a:lnTo>
                    <a:pt x="0" y="233679"/>
                  </a:lnTo>
                  <a:lnTo>
                    <a:pt x="0" y="213360"/>
                  </a:lnTo>
                  <a:lnTo>
                    <a:pt x="1269" y="193039"/>
                  </a:lnTo>
                  <a:lnTo>
                    <a:pt x="1269" y="175260"/>
                  </a:lnTo>
                  <a:lnTo>
                    <a:pt x="3809" y="158750"/>
                  </a:lnTo>
                  <a:lnTo>
                    <a:pt x="5080" y="142239"/>
                  </a:lnTo>
                  <a:lnTo>
                    <a:pt x="6350" y="127000"/>
                  </a:lnTo>
                  <a:lnTo>
                    <a:pt x="8889" y="114300"/>
                  </a:lnTo>
                  <a:lnTo>
                    <a:pt x="11430" y="100329"/>
                  </a:lnTo>
                  <a:lnTo>
                    <a:pt x="15239" y="88900"/>
                  </a:lnTo>
                  <a:lnTo>
                    <a:pt x="17780" y="78739"/>
                  </a:lnTo>
                  <a:lnTo>
                    <a:pt x="21589" y="67310"/>
                  </a:lnTo>
                  <a:lnTo>
                    <a:pt x="26669" y="57150"/>
                  </a:lnTo>
                  <a:lnTo>
                    <a:pt x="31750" y="49529"/>
                  </a:lnTo>
                  <a:lnTo>
                    <a:pt x="36830" y="39370"/>
                  </a:lnTo>
                  <a:lnTo>
                    <a:pt x="41909" y="33020"/>
                  </a:lnTo>
                  <a:lnTo>
                    <a:pt x="48259" y="26670"/>
                  </a:lnTo>
                  <a:lnTo>
                    <a:pt x="54609" y="20320"/>
                  </a:lnTo>
                  <a:lnTo>
                    <a:pt x="62230" y="15240"/>
                  </a:lnTo>
                  <a:lnTo>
                    <a:pt x="69850" y="10159"/>
                  </a:lnTo>
                  <a:lnTo>
                    <a:pt x="76200" y="6350"/>
                  </a:lnTo>
                  <a:lnTo>
                    <a:pt x="83819" y="3809"/>
                  </a:lnTo>
                  <a:lnTo>
                    <a:pt x="91439" y="1270"/>
                  </a:lnTo>
                  <a:lnTo>
                    <a:pt x="100330" y="1270"/>
                  </a:lnTo>
                  <a:lnTo>
                    <a:pt x="107950" y="0"/>
                  </a:lnTo>
                  <a:lnTo>
                    <a:pt x="118109" y="1270"/>
                  </a:lnTo>
                  <a:lnTo>
                    <a:pt x="127000" y="2540"/>
                  </a:lnTo>
                  <a:lnTo>
                    <a:pt x="137159" y="3809"/>
                  </a:lnTo>
                  <a:lnTo>
                    <a:pt x="146050" y="7620"/>
                  </a:lnTo>
                  <a:lnTo>
                    <a:pt x="153669" y="12700"/>
                  </a:lnTo>
                  <a:lnTo>
                    <a:pt x="161289" y="17779"/>
                  </a:lnTo>
                  <a:lnTo>
                    <a:pt x="168909" y="24129"/>
                  </a:lnTo>
                  <a:lnTo>
                    <a:pt x="175259" y="31750"/>
                  </a:lnTo>
                  <a:lnTo>
                    <a:pt x="181609" y="39370"/>
                  </a:lnTo>
                  <a:lnTo>
                    <a:pt x="201930" y="78739"/>
                  </a:lnTo>
                  <a:lnTo>
                    <a:pt x="205739" y="90170"/>
                  </a:lnTo>
                  <a:lnTo>
                    <a:pt x="209550" y="101600"/>
                  </a:lnTo>
                  <a:lnTo>
                    <a:pt x="213359" y="114300"/>
                  </a:lnTo>
                  <a:lnTo>
                    <a:pt x="215900" y="128270"/>
                  </a:lnTo>
                  <a:lnTo>
                    <a:pt x="217169" y="143510"/>
                  </a:lnTo>
                  <a:lnTo>
                    <a:pt x="219709" y="158750"/>
                  </a:lnTo>
                  <a:lnTo>
                    <a:pt x="220980" y="176529"/>
                  </a:lnTo>
                  <a:lnTo>
                    <a:pt x="222250" y="195579"/>
                  </a:lnTo>
                  <a:lnTo>
                    <a:pt x="222250" y="215900"/>
                  </a:lnTo>
                  <a:lnTo>
                    <a:pt x="223519" y="237489"/>
                  </a:lnTo>
                  <a:lnTo>
                    <a:pt x="223519" y="260350"/>
                  </a:lnTo>
                  <a:lnTo>
                    <a:pt x="223519" y="345439"/>
                  </a:lnTo>
                  <a:close/>
                </a:path>
                <a:path w="223519" h="668019">
                  <a:moveTo>
                    <a:pt x="125730" y="240029"/>
                  </a:moveTo>
                  <a:lnTo>
                    <a:pt x="125730" y="193039"/>
                  </a:lnTo>
                  <a:lnTo>
                    <a:pt x="125730" y="170179"/>
                  </a:lnTo>
                  <a:lnTo>
                    <a:pt x="125730" y="152400"/>
                  </a:lnTo>
                  <a:lnTo>
                    <a:pt x="124459" y="144779"/>
                  </a:lnTo>
                  <a:lnTo>
                    <a:pt x="124459" y="138429"/>
                  </a:lnTo>
                  <a:lnTo>
                    <a:pt x="124459" y="133350"/>
                  </a:lnTo>
                  <a:lnTo>
                    <a:pt x="124459" y="130810"/>
                  </a:lnTo>
                  <a:lnTo>
                    <a:pt x="123189" y="128270"/>
                  </a:lnTo>
                  <a:lnTo>
                    <a:pt x="123189" y="127000"/>
                  </a:lnTo>
                  <a:lnTo>
                    <a:pt x="123189" y="125729"/>
                  </a:lnTo>
                  <a:lnTo>
                    <a:pt x="121919" y="124460"/>
                  </a:lnTo>
                  <a:lnTo>
                    <a:pt x="121919" y="121920"/>
                  </a:lnTo>
                  <a:lnTo>
                    <a:pt x="120650" y="120650"/>
                  </a:lnTo>
                  <a:lnTo>
                    <a:pt x="120650" y="119379"/>
                  </a:lnTo>
                  <a:lnTo>
                    <a:pt x="119380" y="118110"/>
                  </a:lnTo>
                  <a:lnTo>
                    <a:pt x="119380" y="116839"/>
                  </a:lnTo>
                  <a:lnTo>
                    <a:pt x="118109" y="116839"/>
                  </a:lnTo>
                  <a:lnTo>
                    <a:pt x="116839" y="115570"/>
                  </a:lnTo>
                  <a:lnTo>
                    <a:pt x="115569" y="115570"/>
                  </a:lnTo>
                  <a:lnTo>
                    <a:pt x="114300" y="114300"/>
                  </a:lnTo>
                  <a:lnTo>
                    <a:pt x="113030" y="114300"/>
                  </a:lnTo>
                  <a:lnTo>
                    <a:pt x="110489" y="114300"/>
                  </a:lnTo>
                  <a:lnTo>
                    <a:pt x="107950" y="115570"/>
                  </a:lnTo>
                  <a:lnTo>
                    <a:pt x="106680" y="115570"/>
                  </a:lnTo>
                  <a:lnTo>
                    <a:pt x="105409" y="116839"/>
                  </a:lnTo>
                  <a:lnTo>
                    <a:pt x="104139" y="116839"/>
                  </a:lnTo>
                  <a:lnTo>
                    <a:pt x="104139" y="118110"/>
                  </a:lnTo>
                  <a:lnTo>
                    <a:pt x="102869" y="119379"/>
                  </a:lnTo>
                  <a:lnTo>
                    <a:pt x="102869" y="120650"/>
                  </a:lnTo>
                  <a:lnTo>
                    <a:pt x="101600" y="120650"/>
                  </a:lnTo>
                  <a:lnTo>
                    <a:pt x="101600" y="121920"/>
                  </a:lnTo>
                  <a:lnTo>
                    <a:pt x="100330" y="124460"/>
                  </a:lnTo>
                  <a:lnTo>
                    <a:pt x="100330" y="125729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99059" y="130810"/>
                  </a:lnTo>
                  <a:lnTo>
                    <a:pt x="99059" y="135889"/>
                  </a:lnTo>
                  <a:lnTo>
                    <a:pt x="99059" y="142239"/>
                  </a:lnTo>
                  <a:lnTo>
                    <a:pt x="97789" y="149860"/>
                  </a:lnTo>
                  <a:lnTo>
                    <a:pt x="97789" y="168910"/>
                  </a:lnTo>
                  <a:lnTo>
                    <a:pt x="97789" y="193039"/>
                  </a:lnTo>
                  <a:lnTo>
                    <a:pt x="97789" y="240029"/>
                  </a:lnTo>
                  <a:lnTo>
                    <a:pt x="125730" y="2400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54300" y="302259"/>
              <a:ext cx="153670" cy="652780"/>
            </a:xfrm>
            <a:custGeom>
              <a:avLst/>
              <a:gdLst/>
              <a:ahLst/>
              <a:cxnLst/>
              <a:rect l="l" t="t" r="r" b="b"/>
              <a:pathLst>
                <a:path w="153669" h="652780">
                  <a:moveTo>
                    <a:pt x="95250" y="8890"/>
                  </a:moveTo>
                  <a:lnTo>
                    <a:pt x="0" y="8890"/>
                  </a:lnTo>
                  <a:lnTo>
                    <a:pt x="0" y="652780"/>
                  </a:lnTo>
                  <a:lnTo>
                    <a:pt x="95250" y="652780"/>
                  </a:lnTo>
                  <a:lnTo>
                    <a:pt x="95250" y="398780"/>
                  </a:lnTo>
                  <a:lnTo>
                    <a:pt x="96519" y="355600"/>
                  </a:lnTo>
                  <a:lnTo>
                    <a:pt x="96519" y="320040"/>
                  </a:lnTo>
                  <a:lnTo>
                    <a:pt x="97789" y="294640"/>
                  </a:lnTo>
                  <a:lnTo>
                    <a:pt x="97789" y="285750"/>
                  </a:lnTo>
                  <a:lnTo>
                    <a:pt x="99060" y="278130"/>
                  </a:lnTo>
                  <a:lnTo>
                    <a:pt x="101600" y="271780"/>
                  </a:lnTo>
                  <a:lnTo>
                    <a:pt x="101600" y="264160"/>
                  </a:lnTo>
                  <a:lnTo>
                    <a:pt x="102869" y="260350"/>
                  </a:lnTo>
                  <a:lnTo>
                    <a:pt x="102869" y="256540"/>
                  </a:lnTo>
                  <a:lnTo>
                    <a:pt x="104139" y="255270"/>
                  </a:lnTo>
                  <a:lnTo>
                    <a:pt x="105410" y="252730"/>
                  </a:lnTo>
                  <a:lnTo>
                    <a:pt x="106680" y="251460"/>
                  </a:lnTo>
                  <a:lnTo>
                    <a:pt x="107950" y="246380"/>
                  </a:lnTo>
                  <a:lnTo>
                    <a:pt x="111760" y="241300"/>
                  </a:lnTo>
                  <a:lnTo>
                    <a:pt x="114300" y="237490"/>
                  </a:lnTo>
                  <a:lnTo>
                    <a:pt x="116839" y="234950"/>
                  </a:lnTo>
                  <a:lnTo>
                    <a:pt x="121919" y="231140"/>
                  </a:lnTo>
                  <a:lnTo>
                    <a:pt x="127000" y="229870"/>
                  </a:lnTo>
                  <a:lnTo>
                    <a:pt x="130810" y="227330"/>
                  </a:lnTo>
                  <a:lnTo>
                    <a:pt x="135889" y="224790"/>
                  </a:lnTo>
                  <a:lnTo>
                    <a:pt x="140969" y="223520"/>
                  </a:lnTo>
                  <a:lnTo>
                    <a:pt x="153669" y="223520"/>
                  </a:lnTo>
                  <a:lnTo>
                    <a:pt x="153669" y="91440"/>
                  </a:lnTo>
                  <a:lnTo>
                    <a:pt x="92710" y="91440"/>
                  </a:lnTo>
                  <a:lnTo>
                    <a:pt x="95250" y="8890"/>
                  </a:lnTo>
                  <a:close/>
                </a:path>
                <a:path w="153669" h="652780">
                  <a:moveTo>
                    <a:pt x="153669" y="0"/>
                  </a:moveTo>
                  <a:lnTo>
                    <a:pt x="148589" y="0"/>
                  </a:lnTo>
                  <a:lnTo>
                    <a:pt x="143510" y="1270"/>
                  </a:lnTo>
                  <a:lnTo>
                    <a:pt x="114300" y="27940"/>
                  </a:lnTo>
                  <a:lnTo>
                    <a:pt x="107950" y="44450"/>
                  </a:lnTo>
                  <a:lnTo>
                    <a:pt x="104139" y="52070"/>
                  </a:lnTo>
                  <a:lnTo>
                    <a:pt x="101600" y="62230"/>
                  </a:lnTo>
                  <a:lnTo>
                    <a:pt x="97789" y="71120"/>
                  </a:lnTo>
                  <a:lnTo>
                    <a:pt x="92710" y="91440"/>
                  </a:lnTo>
                  <a:lnTo>
                    <a:pt x="153669" y="91440"/>
                  </a:lnTo>
                  <a:lnTo>
                    <a:pt x="15366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654300" y="300989"/>
              <a:ext cx="153670" cy="654050"/>
            </a:xfrm>
            <a:custGeom>
              <a:avLst/>
              <a:gdLst/>
              <a:ahLst/>
              <a:cxnLst/>
              <a:rect l="l" t="t" r="r" b="b"/>
              <a:pathLst>
                <a:path w="153669" h="654050">
                  <a:moveTo>
                    <a:pt x="96519" y="8889"/>
                  </a:moveTo>
                  <a:lnTo>
                    <a:pt x="92710" y="93979"/>
                  </a:lnTo>
                  <a:lnTo>
                    <a:pt x="97789" y="71119"/>
                  </a:lnTo>
                  <a:lnTo>
                    <a:pt x="101600" y="62229"/>
                  </a:lnTo>
                  <a:lnTo>
                    <a:pt x="104139" y="53339"/>
                  </a:lnTo>
                  <a:lnTo>
                    <a:pt x="107950" y="44450"/>
                  </a:lnTo>
                  <a:lnTo>
                    <a:pt x="111760" y="36829"/>
                  </a:lnTo>
                  <a:lnTo>
                    <a:pt x="114300" y="30479"/>
                  </a:lnTo>
                  <a:lnTo>
                    <a:pt x="119380" y="24129"/>
                  </a:lnTo>
                  <a:lnTo>
                    <a:pt x="123189" y="19050"/>
                  </a:lnTo>
                  <a:lnTo>
                    <a:pt x="127000" y="13969"/>
                  </a:lnTo>
                  <a:lnTo>
                    <a:pt x="130810" y="10159"/>
                  </a:lnTo>
                  <a:lnTo>
                    <a:pt x="135889" y="6350"/>
                  </a:lnTo>
                  <a:lnTo>
                    <a:pt x="139700" y="3809"/>
                  </a:lnTo>
                  <a:lnTo>
                    <a:pt x="144780" y="1269"/>
                  </a:lnTo>
                  <a:lnTo>
                    <a:pt x="148589" y="1269"/>
                  </a:lnTo>
                  <a:lnTo>
                    <a:pt x="153669" y="0"/>
                  </a:lnTo>
                  <a:lnTo>
                    <a:pt x="153669" y="223519"/>
                  </a:lnTo>
                  <a:lnTo>
                    <a:pt x="147319" y="223519"/>
                  </a:lnTo>
                  <a:lnTo>
                    <a:pt x="142239" y="224789"/>
                  </a:lnTo>
                  <a:lnTo>
                    <a:pt x="116839" y="237489"/>
                  </a:lnTo>
                  <a:lnTo>
                    <a:pt x="114300" y="238759"/>
                  </a:lnTo>
                  <a:lnTo>
                    <a:pt x="111760" y="242569"/>
                  </a:lnTo>
                  <a:lnTo>
                    <a:pt x="109219" y="246379"/>
                  </a:lnTo>
                  <a:lnTo>
                    <a:pt x="106680" y="251459"/>
                  </a:lnTo>
                  <a:lnTo>
                    <a:pt x="105410" y="253999"/>
                  </a:lnTo>
                  <a:lnTo>
                    <a:pt x="104139" y="256539"/>
                  </a:lnTo>
                  <a:lnTo>
                    <a:pt x="104139" y="259079"/>
                  </a:lnTo>
                  <a:lnTo>
                    <a:pt x="102869" y="260349"/>
                  </a:lnTo>
                  <a:lnTo>
                    <a:pt x="101600" y="264159"/>
                  </a:lnTo>
                  <a:lnTo>
                    <a:pt x="101600" y="266699"/>
                  </a:lnTo>
                  <a:lnTo>
                    <a:pt x="100330" y="270509"/>
                  </a:lnTo>
                  <a:lnTo>
                    <a:pt x="100330" y="273049"/>
                  </a:lnTo>
                  <a:lnTo>
                    <a:pt x="99060" y="279399"/>
                  </a:lnTo>
                  <a:lnTo>
                    <a:pt x="99060" y="287019"/>
                  </a:lnTo>
                  <a:lnTo>
                    <a:pt x="97789" y="297179"/>
                  </a:lnTo>
                  <a:lnTo>
                    <a:pt x="97789" y="322579"/>
                  </a:lnTo>
                  <a:lnTo>
                    <a:pt x="96519" y="356869"/>
                  </a:lnTo>
                  <a:lnTo>
                    <a:pt x="96519" y="400049"/>
                  </a:lnTo>
                  <a:lnTo>
                    <a:pt x="96519" y="654049"/>
                  </a:lnTo>
                  <a:lnTo>
                    <a:pt x="0" y="654049"/>
                  </a:lnTo>
                  <a:lnTo>
                    <a:pt x="0" y="8889"/>
                  </a:lnTo>
                  <a:lnTo>
                    <a:pt x="96519" y="888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912110" y="154939"/>
              <a:ext cx="222250" cy="800100"/>
            </a:xfrm>
            <a:custGeom>
              <a:avLst/>
              <a:gdLst/>
              <a:ahLst/>
              <a:cxnLst/>
              <a:rect l="l" t="t" r="r" b="b"/>
              <a:pathLst>
                <a:path w="222250" h="800100">
                  <a:moveTo>
                    <a:pt x="214267" y="120650"/>
                  </a:moveTo>
                  <a:lnTo>
                    <a:pt x="114300" y="120650"/>
                  </a:lnTo>
                  <a:lnTo>
                    <a:pt x="115569" y="121919"/>
                  </a:lnTo>
                  <a:lnTo>
                    <a:pt x="116839" y="121919"/>
                  </a:lnTo>
                  <a:lnTo>
                    <a:pt x="116839" y="123189"/>
                  </a:lnTo>
                  <a:lnTo>
                    <a:pt x="118109" y="123189"/>
                  </a:lnTo>
                  <a:lnTo>
                    <a:pt x="119379" y="124459"/>
                  </a:lnTo>
                  <a:lnTo>
                    <a:pt x="120650" y="124459"/>
                  </a:lnTo>
                  <a:lnTo>
                    <a:pt x="123189" y="127000"/>
                  </a:lnTo>
                  <a:lnTo>
                    <a:pt x="123189" y="130809"/>
                  </a:lnTo>
                  <a:lnTo>
                    <a:pt x="124459" y="132079"/>
                  </a:lnTo>
                  <a:lnTo>
                    <a:pt x="124459" y="134619"/>
                  </a:lnTo>
                  <a:lnTo>
                    <a:pt x="125729" y="135889"/>
                  </a:lnTo>
                  <a:lnTo>
                    <a:pt x="125729" y="137159"/>
                  </a:lnTo>
                  <a:lnTo>
                    <a:pt x="127000" y="140969"/>
                  </a:lnTo>
                  <a:lnTo>
                    <a:pt x="127000" y="142239"/>
                  </a:lnTo>
                  <a:lnTo>
                    <a:pt x="128269" y="144779"/>
                  </a:lnTo>
                  <a:lnTo>
                    <a:pt x="128269" y="149859"/>
                  </a:lnTo>
                  <a:lnTo>
                    <a:pt x="129539" y="156209"/>
                  </a:lnTo>
                  <a:lnTo>
                    <a:pt x="129539" y="161289"/>
                  </a:lnTo>
                  <a:lnTo>
                    <a:pt x="130809" y="168909"/>
                  </a:lnTo>
                  <a:lnTo>
                    <a:pt x="130809" y="194309"/>
                  </a:lnTo>
                  <a:lnTo>
                    <a:pt x="128269" y="219709"/>
                  </a:lnTo>
                  <a:lnTo>
                    <a:pt x="125729" y="233679"/>
                  </a:lnTo>
                  <a:lnTo>
                    <a:pt x="120650" y="264159"/>
                  </a:lnTo>
                  <a:lnTo>
                    <a:pt x="113029" y="299719"/>
                  </a:lnTo>
                  <a:lnTo>
                    <a:pt x="99059" y="353059"/>
                  </a:lnTo>
                  <a:lnTo>
                    <a:pt x="76200" y="434339"/>
                  </a:lnTo>
                  <a:lnTo>
                    <a:pt x="0" y="688339"/>
                  </a:lnTo>
                  <a:lnTo>
                    <a:pt x="0" y="800100"/>
                  </a:lnTo>
                  <a:lnTo>
                    <a:pt x="213359" y="800100"/>
                  </a:lnTo>
                  <a:lnTo>
                    <a:pt x="213359" y="666749"/>
                  </a:lnTo>
                  <a:lnTo>
                    <a:pt x="106679" y="666749"/>
                  </a:lnTo>
                  <a:lnTo>
                    <a:pt x="173989" y="463549"/>
                  </a:lnTo>
                  <a:lnTo>
                    <a:pt x="193039" y="394969"/>
                  </a:lnTo>
                  <a:lnTo>
                    <a:pt x="200659" y="368299"/>
                  </a:lnTo>
                  <a:lnTo>
                    <a:pt x="205739" y="346709"/>
                  </a:lnTo>
                  <a:lnTo>
                    <a:pt x="209550" y="327659"/>
                  </a:lnTo>
                  <a:lnTo>
                    <a:pt x="213359" y="309879"/>
                  </a:lnTo>
                  <a:lnTo>
                    <a:pt x="215900" y="289559"/>
                  </a:lnTo>
                  <a:lnTo>
                    <a:pt x="218439" y="273049"/>
                  </a:lnTo>
                  <a:lnTo>
                    <a:pt x="220979" y="237489"/>
                  </a:lnTo>
                  <a:lnTo>
                    <a:pt x="222152" y="222249"/>
                  </a:lnTo>
                  <a:lnTo>
                    <a:pt x="222250" y="181609"/>
                  </a:lnTo>
                  <a:lnTo>
                    <a:pt x="219709" y="161289"/>
                  </a:lnTo>
                  <a:lnTo>
                    <a:pt x="218439" y="142239"/>
                  </a:lnTo>
                  <a:lnTo>
                    <a:pt x="215900" y="132079"/>
                  </a:lnTo>
                  <a:lnTo>
                    <a:pt x="214267" y="120650"/>
                  </a:lnTo>
                  <a:close/>
                </a:path>
                <a:path w="222250" h="800100">
                  <a:moveTo>
                    <a:pt x="119379" y="0"/>
                  </a:moveTo>
                  <a:lnTo>
                    <a:pt x="97789" y="0"/>
                  </a:lnTo>
                  <a:lnTo>
                    <a:pt x="90169" y="1269"/>
                  </a:lnTo>
                  <a:lnTo>
                    <a:pt x="85089" y="2539"/>
                  </a:lnTo>
                  <a:lnTo>
                    <a:pt x="77469" y="5079"/>
                  </a:lnTo>
                  <a:lnTo>
                    <a:pt x="72389" y="6350"/>
                  </a:lnTo>
                  <a:lnTo>
                    <a:pt x="39369" y="35559"/>
                  </a:lnTo>
                  <a:lnTo>
                    <a:pt x="35559" y="41909"/>
                  </a:lnTo>
                  <a:lnTo>
                    <a:pt x="30479" y="48259"/>
                  </a:lnTo>
                  <a:lnTo>
                    <a:pt x="22859" y="66039"/>
                  </a:lnTo>
                  <a:lnTo>
                    <a:pt x="21589" y="73659"/>
                  </a:lnTo>
                  <a:lnTo>
                    <a:pt x="16509" y="82550"/>
                  </a:lnTo>
                  <a:lnTo>
                    <a:pt x="13969" y="92709"/>
                  </a:lnTo>
                  <a:lnTo>
                    <a:pt x="11429" y="101600"/>
                  </a:lnTo>
                  <a:lnTo>
                    <a:pt x="8889" y="111759"/>
                  </a:lnTo>
                  <a:lnTo>
                    <a:pt x="8889" y="120650"/>
                  </a:lnTo>
                  <a:lnTo>
                    <a:pt x="6350" y="130809"/>
                  </a:lnTo>
                  <a:lnTo>
                    <a:pt x="3809" y="139700"/>
                  </a:lnTo>
                  <a:lnTo>
                    <a:pt x="3809" y="148589"/>
                  </a:lnTo>
                  <a:lnTo>
                    <a:pt x="1269" y="170179"/>
                  </a:lnTo>
                  <a:lnTo>
                    <a:pt x="1269" y="194309"/>
                  </a:lnTo>
                  <a:lnTo>
                    <a:pt x="115" y="219709"/>
                  </a:lnTo>
                  <a:lnTo>
                    <a:pt x="0" y="281939"/>
                  </a:lnTo>
                  <a:lnTo>
                    <a:pt x="86359" y="281939"/>
                  </a:lnTo>
                  <a:lnTo>
                    <a:pt x="86359" y="194309"/>
                  </a:lnTo>
                  <a:lnTo>
                    <a:pt x="87629" y="182879"/>
                  </a:lnTo>
                  <a:lnTo>
                    <a:pt x="87629" y="162559"/>
                  </a:lnTo>
                  <a:lnTo>
                    <a:pt x="88900" y="156209"/>
                  </a:lnTo>
                  <a:lnTo>
                    <a:pt x="90169" y="148589"/>
                  </a:lnTo>
                  <a:lnTo>
                    <a:pt x="90169" y="142239"/>
                  </a:lnTo>
                  <a:lnTo>
                    <a:pt x="92709" y="137159"/>
                  </a:lnTo>
                  <a:lnTo>
                    <a:pt x="92709" y="135889"/>
                  </a:lnTo>
                  <a:lnTo>
                    <a:pt x="93979" y="133350"/>
                  </a:lnTo>
                  <a:lnTo>
                    <a:pt x="93979" y="132079"/>
                  </a:lnTo>
                  <a:lnTo>
                    <a:pt x="97789" y="128269"/>
                  </a:lnTo>
                  <a:lnTo>
                    <a:pt x="97789" y="124459"/>
                  </a:lnTo>
                  <a:lnTo>
                    <a:pt x="99059" y="124459"/>
                  </a:lnTo>
                  <a:lnTo>
                    <a:pt x="101600" y="121919"/>
                  </a:lnTo>
                  <a:lnTo>
                    <a:pt x="102869" y="121919"/>
                  </a:lnTo>
                  <a:lnTo>
                    <a:pt x="104139" y="120650"/>
                  </a:lnTo>
                  <a:lnTo>
                    <a:pt x="214267" y="120650"/>
                  </a:lnTo>
                  <a:lnTo>
                    <a:pt x="212089" y="105409"/>
                  </a:lnTo>
                  <a:lnTo>
                    <a:pt x="208279" y="96519"/>
                  </a:lnTo>
                  <a:lnTo>
                    <a:pt x="205739" y="86359"/>
                  </a:lnTo>
                  <a:lnTo>
                    <a:pt x="203200" y="80009"/>
                  </a:lnTo>
                  <a:lnTo>
                    <a:pt x="199389" y="72389"/>
                  </a:lnTo>
                  <a:lnTo>
                    <a:pt x="193039" y="57150"/>
                  </a:lnTo>
                  <a:lnTo>
                    <a:pt x="189229" y="50800"/>
                  </a:lnTo>
                  <a:lnTo>
                    <a:pt x="184150" y="43179"/>
                  </a:lnTo>
                  <a:lnTo>
                    <a:pt x="180339" y="38100"/>
                  </a:lnTo>
                  <a:lnTo>
                    <a:pt x="176529" y="31750"/>
                  </a:lnTo>
                  <a:lnTo>
                    <a:pt x="166369" y="21589"/>
                  </a:lnTo>
                  <a:lnTo>
                    <a:pt x="156209" y="13969"/>
                  </a:lnTo>
                  <a:lnTo>
                    <a:pt x="144779" y="7619"/>
                  </a:lnTo>
                  <a:lnTo>
                    <a:pt x="132079" y="253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913379" y="153669"/>
              <a:ext cx="220979" cy="801370"/>
            </a:xfrm>
            <a:custGeom>
              <a:avLst/>
              <a:gdLst/>
              <a:ahLst/>
              <a:cxnLst/>
              <a:rect l="l" t="t" r="r" b="b"/>
              <a:pathLst>
                <a:path w="220980" h="801369">
                  <a:moveTo>
                    <a:pt x="213359" y="666750"/>
                  </a:moveTo>
                  <a:lnTo>
                    <a:pt x="213359" y="801369"/>
                  </a:lnTo>
                  <a:lnTo>
                    <a:pt x="0" y="801369"/>
                  </a:lnTo>
                  <a:lnTo>
                    <a:pt x="0" y="688339"/>
                  </a:lnTo>
                  <a:lnTo>
                    <a:pt x="74930" y="434339"/>
                  </a:lnTo>
                  <a:lnTo>
                    <a:pt x="97789" y="353059"/>
                  </a:lnTo>
                  <a:lnTo>
                    <a:pt x="111759" y="300989"/>
                  </a:lnTo>
                  <a:lnTo>
                    <a:pt x="119380" y="265429"/>
                  </a:lnTo>
                  <a:lnTo>
                    <a:pt x="123189" y="248919"/>
                  </a:lnTo>
                  <a:lnTo>
                    <a:pt x="125730" y="234950"/>
                  </a:lnTo>
                  <a:lnTo>
                    <a:pt x="127000" y="220979"/>
                  </a:lnTo>
                  <a:lnTo>
                    <a:pt x="129539" y="207009"/>
                  </a:lnTo>
                  <a:lnTo>
                    <a:pt x="129539" y="162559"/>
                  </a:lnTo>
                  <a:lnTo>
                    <a:pt x="128269" y="156209"/>
                  </a:lnTo>
                  <a:lnTo>
                    <a:pt x="128269" y="151129"/>
                  </a:lnTo>
                  <a:lnTo>
                    <a:pt x="127000" y="146050"/>
                  </a:lnTo>
                  <a:lnTo>
                    <a:pt x="127000" y="143509"/>
                  </a:lnTo>
                  <a:lnTo>
                    <a:pt x="125730" y="140970"/>
                  </a:lnTo>
                  <a:lnTo>
                    <a:pt x="125730" y="138429"/>
                  </a:lnTo>
                  <a:lnTo>
                    <a:pt x="124459" y="137159"/>
                  </a:lnTo>
                  <a:lnTo>
                    <a:pt x="124459" y="134620"/>
                  </a:lnTo>
                  <a:lnTo>
                    <a:pt x="123189" y="133350"/>
                  </a:lnTo>
                  <a:lnTo>
                    <a:pt x="121919" y="130809"/>
                  </a:lnTo>
                  <a:lnTo>
                    <a:pt x="121919" y="129539"/>
                  </a:lnTo>
                  <a:lnTo>
                    <a:pt x="120650" y="128270"/>
                  </a:lnTo>
                  <a:lnTo>
                    <a:pt x="119380" y="127000"/>
                  </a:lnTo>
                  <a:lnTo>
                    <a:pt x="119380" y="125729"/>
                  </a:lnTo>
                  <a:lnTo>
                    <a:pt x="118109" y="124459"/>
                  </a:lnTo>
                  <a:lnTo>
                    <a:pt x="116839" y="123189"/>
                  </a:lnTo>
                  <a:lnTo>
                    <a:pt x="115569" y="123189"/>
                  </a:lnTo>
                  <a:lnTo>
                    <a:pt x="114300" y="121920"/>
                  </a:lnTo>
                  <a:lnTo>
                    <a:pt x="113030" y="121920"/>
                  </a:lnTo>
                  <a:lnTo>
                    <a:pt x="111759" y="121920"/>
                  </a:lnTo>
                  <a:lnTo>
                    <a:pt x="110489" y="120650"/>
                  </a:lnTo>
                  <a:lnTo>
                    <a:pt x="107950" y="120650"/>
                  </a:lnTo>
                  <a:lnTo>
                    <a:pt x="106680" y="120650"/>
                  </a:lnTo>
                  <a:lnTo>
                    <a:pt x="105409" y="120650"/>
                  </a:lnTo>
                  <a:lnTo>
                    <a:pt x="104139" y="121920"/>
                  </a:lnTo>
                  <a:lnTo>
                    <a:pt x="102869" y="121920"/>
                  </a:lnTo>
                  <a:lnTo>
                    <a:pt x="101600" y="121920"/>
                  </a:lnTo>
                  <a:lnTo>
                    <a:pt x="100330" y="123189"/>
                  </a:lnTo>
                  <a:lnTo>
                    <a:pt x="99059" y="124459"/>
                  </a:lnTo>
                  <a:lnTo>
                    <a:pt x="97789" y="125729"/>
                  </a:lnTo>
                  <a:lnTo>
                    <a:pt x="97789" y="127000"/>
                  </a:lnTo>
                  <a:lnTo>
                    <a:pt x="96519" y="127000"/>
                  </a:lnTo>
                  <a:lnTo>
                    <a:pt x="95250" y="129539"/>
                  </a:lnTo>
                  <a:lnTo>
                    <a:pt x="93980" y="130809"/>
                  </a:lnTo>
                  <a:lnTo>
                    <a:pt x="93980" y="132079"/>
                  </a:lnTo>
                  <a:lnTo>
                    <a:pt x="92709" y="133350"/>
                  </a:lnTo>
                  <a:lnTo>
                    <a:pt x="92709" y="135889"/>
                  </a:lnTo>
                  <a:lnTo>
                    <a:pt x="91439" y="138429"/>
                  </a:lnTo>
                  <a:lnTo>
                    <a:pt x="91439" y="140970"/>
                  </a:lnTo>
                  <a:lnTo>
                    <a:pt x="90169" y="143509"/>
                  </a:lnTo>
                  <a:lnTo>
                    <a:pt x="90169" y="146050"/>
                  </a:lnTo>
                  <a:lnTo>
                    <a:pt x="88900" y="148589"/>
                  </a:lnTo>
                  <a:lnTo>
                    <a:pt x="88900" y="156209"/>
                  </a:lnTo>
                  <a:lnTo>
                    <a:pt x="87630" y="165100"/>
                  </a:lnTo>
                  <a:lnTo>
                    <a:pt x="86359" y="173989"/>
                  </a:lnTo>
                  <a:lnTo>
                    <a:pt x="86359" y="184150"/>
                  </a:lnTo>
                  <a:lnTo>
                    <a:pt x="86359" y="195579"/>
                  </a:lnTo>
                  <a:lnTo>
                    <a:pt x="86359" y="207009"/>
                  </a:lnTo>
                  <a:lnTo>
                    <a:pt x="86359" y="283209"/>
                  </a:lnTo>
                  <a:lnTo>
                    <a:pt x="0" y="283209"/>
                  </a:lnTo>
                  <a:lnTo>
                    <a:pt x="0" y="254000"/>
                  </a:lnTo>
                  <a:lnTo>
                    <a:pt x="0" y="223519"/>
                  </a:lnTo>
                  <a:lnTo>
                    <a:pt x="0" y="195579"/>
                  </a:lnTo>
                  <a:lnTo>
                    <a:pt x="1269" y="171450"/>
                  </a:lnTo>
                  <a:lnTo>
                    <a:pt x="2539" y="149859"/>
                  </a:lnTo>
                  <a:lnTo>
                    <a:pt x="3809" y="140970"/>
                  </a:lnTo>
                  <a:lnTo>
                    <a:pt x="5080" y="130809"/>
                  </a:lnTo>
                  <a:lnTo>
                    <a:pt x="6350" y="121920"/>
                  </a:lnTo>
                  <a:lnTo>
                    <a:pt x="8889" y="111759"/>
                  </a:lnTo>
                  <a:lnTo>
                    <a:pt x="11430" y="102870"/>
                  </a:lnTo>
                  <a:lnTo>
                    <a:pt x="13969" y="92709"/>
                  </a:lnTo>
                  <a:lnTo>
                    <a:pt x="16509" y="83820"/>
                  </a:lnTo>
                  <a:lnTo>
                    <a:pt x="19050" y="74929"/>
                  </a:lnTo>
                  <a:lnTo>
                    <a:pt x="22859" y="66039"/>
                  </a:lnTo>
                  <a:lnTo>
                    <a:pt x="26669" y="57150"/>
                  </a:lnTo>
                  <a:lnTo>
                    <a:pt x="30480" y="49529"/>
                  </a:lnTo>
                  <a:lnTo>
                    <a:pt x="34289" y="43179"/>
                  </a:lnTo>
                  <a:lnTo>
                    <a:pt x="39369" y="35559"/>
                  </a:lnTo>
                  <a:lnTo>
                    <a:pt x="43180" y="29209"/>
                  </a:lnTo>
                  <a:lnTo>
                    <a:pt x="48259" y="24129"/>
                  </a:lnTo>
                  <a:lnTo>
                    <a:pt x="53339" y="19050"/>
                  </a:lnTo>
                  <a:lnTo>
                    <a:pt x="59689" y="13970"/>
                  </a:lnTo>
                  <a:lnTo>
                    <a:pt x="64769" y="11429"/>
                  </a:lnTo>
                  <a:lnTo>
                    <a:pt x="71119" y="7620"/>
                  </a:lnTo>
                  <a:lnTo>
                    <a:pt x="77469" y="5079"/>
                  </a:lnTo>
                  <a:lnTo>
                    <a:pt x="83819" y="2539"/>
                  </a:lnTo>
                  <a:lnTo>
                    <a:pt x="90169" y="1270"/>
                  </a:lnTo>
                  <a:lnTo>
                    <a:pt x="97789" y="0"/>
                  </a:lnTo>
                  <a:lnTo>
                    <a:pt x="104139" y="0"/>
                  </a:lnTo>
                  <a:lnTo>
                    <a:pt x="143509" y="7620"/>
                  </a:lnTo>
                  <a:lnTo>
                    <a:pt x="165100" y="22859"/>
                  </a:lnTo>
                  <a:lnTo>
                    <a:pt x="170180" y="27939"/>
                  </a:lnTo>
                  <a:lnTo>
                    <a:pt x="175259" y="33020"/>
                  </a:lnTo>
                  <a:lnTo>
                    <a:pt x="180339" y="38100"/>
                  </a:lnTo>
                  <a:lnTo>
                    <a:pt x="184150" y="44450"/>
                  </a:lnTo>
                  <a:lnTo>
                    <a:pt x="187959" y="50800"/>
                  </a:lnTo>
                  <a:lnTo>
                    <a:pt x="191769" y="58420"/>
                  </a:lnTo>
                  <a:lnTo>
                    <a:pt x="199389" y="73659"/>
                  </a:lnTo>
                  <a:lnTo>
                    <a:pt x="201930" y="81279"/>
                  </a:lnTo>
                  <a:lnTo>
                    <a:pt x="204469" y="88900"/>
                  </a:lnTo>
                  <a:lnTo>
                    <a:pt x="207009" y="97789"/>
                  </a:lnTo>
                  <a:lnTo>
                    <a:pt x="209550" y="106679"/>
                  </a:lnTo>
                  <a:lnTo>
                    <a:pt x="212089" y="114300"/>
                  </a:lnTo>
                  <a:lnTo>
                    <a:pt x="214630" y="123189"/>
                  </a:lnTo>
                  <a:lnTo>
                    <a:pt x="215900" y="133350"/>
                  </a:lnTo>
                  <a:lnTo>
                    <a:pt x="217169" y="142239"/>
                  </a:lnTo>
                  <a:lnTo>
                    <a:pt x="219709" y="162559"/>
                  </a:lnTo>
                  <a:lnTo>
                    <a:pt x="220980" y="182879"/>
                  </a:lnTo>
                  <a:lnTo>
                    <a:pt x="220980" y="204469"/>
                  </a:lnTo>
                  <a:lnTo>
                    <a:pt x="220980" y="220979"/>
                  </a:lnTo>
                  <a:lnTo>
                    <a:pt x="220980" y="238759"/>
                  </a:lnTo>
                  <a:lnTo>
                    <a:pt x="219709" y="256539"/>
                  </a:lnTo>
                  <a:lnTo>
                    <a:pt x="217169" y="273050"/>
                  </a:lnTo>
                  <a:lnTo>
                    <a:pt x="214630" y="292100"/>
                  </a:lnTo>
                  <a:lnTo>
                    <a:pt x="212089" y="309879"/>
                  </a:lnTo>
                  <a:lnTo>
                    <a:pt x="208280" y="328929"/>
                  </a:lnTo>
                  <a:lnTo>
                    <a:pt x="204469" y="347979"/>
                  </a:lnTo>
                  <a:lnTo>
                    <a:pt x="199389" y="368300"/>
                  </a:lnTo>
                  <a:lnTo>
                    <a:pt x="193039" y="394969"/>
                  </a:lnTo>
                  <a:lnTo>
                    <a:pt x="172719" y="464819"/>
                  </a:lnTo>
                  <a:lnTo>
                    <a:pt x="106680" y="666750"/>
                  </a:lnTo>
                  <a:lnTo>
                    <a:pt x="213359" y="66675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252470" y="168909"/>
              <a:ext cx="227329" cy="786130"/>
            </a:xfrm>
            <a:custGeom>
              <a:avLst/>
              <a:gdLst/>
              <a:ahLst/>
              <a:cxnLst/>
              <a:rect l="l" t="t" r="r" b="b"/>
              <a:pathLst>
                <a:path w="227329" h="786130">
                  <a:moveTo>
                    <a:pt x="10540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101600" y="786130"/>
                  </a:lnTo>
                  <a:lnTo>
                    <a:pt x="101600" y="431800"/>
                  </a:lnTo>
                  <a:lnTo>
                    <a:pt x="216662" y="431800"/>
                  </a:lnTo>
                  <a:lnTo>
                    <a:pt x="215900" y="427990"/>
                  </a:lnTo>
                  <a:lnTo>
                    <a:pt x="214629" y="422910"/>
                  </a:lnTo>
                  <a:lnTo>
                    <a:pt x="210819" y="415290"/>
                  </a:lnTo>
                  <a:lnTo>
                    <a:pt x="209550" y="414020"/>
                  </a:lnTo>
                  <a:lnTo>
                    <a:pt x="207009" y="406400"/>
                  </a:lnTo>
                  <a:lnTo>
                    <a:pt x="204469" y="405130"/>
                  </a:lnTo>
                  <a:lnTo>
                    <a:pt x="201929" y="398780"/>
                  </a:lnTo>
                  <a:lnTo>
                    <a:pt x="195579" y="393700"/>
                  </a:lnTo>
                  <a:lnTo>
                    <a:pt x="190500" y="388620"/>
                  </a:lnTo>
                  <a:lnTo>
                    <a:pt x="184150" y="383540"/>
                  </a:lnTo>
                  <a:lnTo>
                    <a:pt x="171450" y="375920"/>
                  </a:lnTo>
                  <a:lnTo>
                    <a:pt x="179069" y="374650"/>
                  </a:lnTo>
                  <a:lnTo>
                    <a:pt x="186689" y="370840"/>
                  </a:lnTo>
                  <a:lnTo>
                    <a:pt x="193039" y="368300"/>
                  </a:lnTo>
                  <a:lnTo>
                    <a:pt x="198119" y="363220"/>
                  </a:lnTo>
                  <a:lnTo>
                    <a:pt x="201929" y="360680"/>
                  </a:lnTo>
                  <a:lnTo>
                    <a:pt x="204469" y="358140"/>
                  </a:lnTo>
                  <a:lnTo>
                    <a:pt x="205739" y="355600"/>
                  </a:lnTo>
                  <a:lnTo>
                    <a:pt x="208279" y="351790"/>
                  </a:lnTo>
                  <a:lnTo>
                    <a:pt x="210819" y="349250"/>
                  </a:lnTo>
                  <a:lnTo>
                    <a:pt x="212089" y="345440"/>
                  </a:lnTo>
                  <a:lnTo>
                    <a:pt x="214629" y="341630"/>
                  </a:lnTo>
                  <a:lnTo>
                    <a:pt x="217169" y="334010"/>
                  </a:lnTo>
                  <a:lnTo>
                    <a:pt x="219709" y="323850"/>
                  </a:lnTo>
                  <a:lnTo>
                    <a:pt x="220979" y="317500"/>
                  </a:lnTo>
                  <a:lnTo>
                    <a:pt x="221826" y="309880"/>
                  </a:lnTo>
                  <a:lnTo>
                    <a:pt x="101600" y="309880"/>
                  </a:lnTo>
                  <a:lnTo>
                    <a:pt x="101600" y="134620"/>
                  </a:lnTo>
                  <a:lnTo>
                    <a:pt x="223096" y="134620"/>
                  </a:lnTo>
                  <a:lnTo>
                    <a:pt x="222250" y="128270"/>
                  </a:lnTo>
                  <a:lnTo>
                    <a:pt x="220979" y="110490"/>
                  </a:lnTo>
                  <a:lnTo>
                    <a:pt x="217169" y="93980"/>
                  </a:lnTo>
                  <a:lnTo>
                    <a:pt x="214629" y="81280"/>
                  </a:lnTo>
                  <a:lnTo>
                    <a:pt x="212089" y="72390"/>
                  </a:lnTo>
                  <a:lnTo>
                    <a:pt x="207009" y="57150"/>
                  </a:lnTo>
                  <a:lnTo>
                    <a:pt x="201929" y="46990"/>
                  </a:lnTo>
                  <a:lnTo>
                    <a:pt x="198119" y="38100"/>
                  </a:lnTo>
                  <a:lnTo>
                    <a:pt x="168909" y="8890"/>
                  </a:lnTo>
                  <a:lnTo>
                    <a:pt x="132079" y="2540"/>
                  </a:lnTo>
                  <a:lnTo>
                    <a:pt x="105409" y="0"/>
                  </a:lnTo>
                  <a:close/>
                </a:path>
                <a:path w="227329" h="786130">
                  <a:moveTo>
                    <a:pt x="216662" y="431800"/>
                  </a:moveTo>
                  <a:lnTo>
                    <a:pt x="106679" y="431800"/>
                  </a:lnTo>
                  <a:lnTo>
                    <a:pt x="113029" y="433070"/>
                  </a:lnTo>
                  <a:lnTo>
                    <a:pt x="115569" y="434340"/>
                  </a:lnTo>
                  <a:lnTo>
                    <a:pt x="119379" y="435610"/>
                  </a:lnTo>
                  <a:lnTo>
                    <a:pt x="123189" y="439420"/>
                  </a:lnTo>
                  <a:lnTo>
                    <a:pt x="125729" y="440690"/>
                  </a:lnTo>
                  <a:lnTo>
                    <a:pt x="127000" y="443230"/>
                  </a:lnTo>
                  <a:lnTo>
                    <a:pt x="127000" y="444500"/>
                  </a:lnTo>
                  <a:lnTo>
                    <a:pt x="128269" y="447040"/>
                  </a:lnTo>
                  <a:lnTo>
                    <a:pt x="128269" y="449580"/>
                  </a:lnTo>
                  <a:lnTo>
                    <a:pt x="129539" y="450850"/>
                  </a:lnTo>
                  <a:lnTo>
                    <a:pt x="129539" y="457200"/>
                  </a:lnTo>
                  <a:lnTo>
                    <a:pt x="130809" y="464820"/>
                  </a:lnTo>
                  <a:lnTo>
                    <a:pt x="132079" y="473710"/>
                  </a:lnTo>
                  <a:lnTo>
                    <a:pt x="132079" y="786130"/>
                  </a:lnTo>
                  <a:lnTo>
                    <a:pt x="227329" y="786130"/>
                  </a:lnTo>
                  <a:lnTo>
                    <a:pt x="227329" y="502920"/>
                  </a:lnTo>
                  <a:lnTo>
                    <a:pt x="224789" y="477520"/>
                  </a:lnTo>
                  <a:lnTo>
                    <a:pt x="224789" y="464820"/>
                  </a:lnTo>
                  <a:lnTo>
                    <a:pt x="223519" y="462280"/>
                  </a:lnTo>
                  <a:lnTo>
                    <a:pt x="223519" y="457200"/>
                  </a:lnTo>
                  <a:lnTo>
                    <a:pt x="222250" y="450850"/>
                  </a:lnTo>
                  <a:lnTo>
                    <a:pt x="219709" y="440690"/>
                  </a:lnTo>
                  <a:lnTo>
                    <a:pt x="217169" y="434340"/>
                  </a:lnTo>
                  <a:lnTo>
                    <a:pt x="216662" y="431800"/>
                  </a:lnTo>
                  <a:close/>
                </a:path>
                <a:path w="227329" h="786130">
                  <a:moveTo>
                    <a:pt x="223096" y="134620"/>
                  </a:moveTo>
                  <a:lnTo>
                    <a:pt x="110489" y="134620"/>
                  </a:lnTo>
                  <a:lnTo>
                    <a:pt x="113029" y="135890"/>
                  </a:lnTo>
                  <a:lnTo>
                    <a:pt x="116839" y="135890"/>
                  </a:lnTo>
                  <a:lnTo>
                    <a:pt x="119379" y="139700"/>
                  </a:lnTo>
                  <a:lnTo>
                    <a:pt x="120650" y="139700"/>
                  </a:lnTo>
                  <a:lnTo>
                    <a:pt x="123189" y="142240"/>
                  </a:lnTo>
                  <a:lnTo>
                    <a:pt x="125729" y="143510"/>
                  </a:lnTo>
                  <a:lnTo>
                    <a:pt x="125729" y="146050"/>
                  </a:lnTo>
                  <a:lnTo>
                    <a:pt x="128269" y="148590"/>
                  </a:lnTo>
                  <a:lnTo>
                    <a:pt x="128269" y="151130"/>
                  </a:lnTo>
                  <a:lnTo>
                    <a:pt x="129539" y="153670"/>
                  </a:lnTo>
                  <a:lnTo>
                    <a:pt x="129539" y="158750"/>
                  </a:lnTo>
                  <a:lnTo>
                    <a:pt x="130809" y="161290"/>
                  </a:lnTo>
                  <a:lnTo>
                    <a:pt x="130809" y="163830"/>
                  </a:lnTo>
                  <a:lnTo>
                    <a:pt x="132079" y="170180"/>
                  </a:lnTo>
                  <a:lnTo>
                    <a:pt x="132079" y="271780"/>
                  </a:lnTo>
                  <a:lnTo>
                    <a:pt x="130809" y="279400"/>
                  </a:lnTo>
                  <a:lnTo>
                    <a:pt x="130809" y="283210"/>
                  </a:lnTo>
                  <a:lnTo>
                    <a:pt x="129539" y="287020"/>
                  </a:lnTo>
                  <a:lnTo>
                    <a:pt x="129539" y="288290"/>
                  </a:lnTo>
                  <a:lnTo>
                    <a:pt x="128269" y="292100"/>
                  </a:lnTo>
                  <a:lnTo>
                    <a:pt x="128269" y="294640"/>
                  </a:lnTo>
                  <a:lnTo>
                    <a:pt x="127000" y="297180"/>
                  </a:lnTo>
                  <a:lnTo>
                    <a:pt x="127000" y="298450"/>
                  </a:lnTo>
                  <a:lnTo>
                    <a:pt x="125729" y="299720"/>
                  </a:lnTo>
                  <a:lnTo>
                    <a:pt x="125729" y="300990"/>
                  </a:lnTo>
                  <a:lnTo>
                    <a:pt x="121919" y="304800"/>
                  </a:lnTo>
                  <a:lnTo>
                    <a:pt x="116839" y="307340"/>
                  </a:lnTo>
                  <a:lnTo>
                    <a:pt x="113029" y="308610"/>
                  </a:lnTo>
                  <a:lnTo>
                    <a:pt x="110489" y="308610"/>
                  </a:lnTo>
                  <a:lnTo>
                    <a:pt x="106679" y="309880"/>
                  </a:lnTo>
                  <a:lnTo>
                    <a:pt x="221826" y="309880"/>
                  </a:lnTo>
                  <a:lnTo>
                    <a:pt x="222250" y="306070"/>
                  </a:lnTo>
                  <a:lnTo>
                    <a:pt x="224789" y="275590"/>
                  </a:lnTo>
                  <a:lnTo>
                    <a:pt x="227329" y="256540"/>
                  </a:lnTo>
                  <a:lnTo>
                    <a:pt x="227329" y="167640"/>
                  </a:lnTo>
                  <a:lnTo>
                    <a:pt x="224789" y="147320"/>
                  </a:lnTo>
                  <a:lnTo>
                    <a:pt x="223096" y="13462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253739" y="167639"/>
              <a:ext cx="226060" cy="787400"/>
            </a:xfrm>
            <a:custGeom>
              <a:avLst/>
              <a:gdLst/>
              <a:ahLst/>
              <a:cxnLst/>
              <a:rect l="l" t="t" r="r" b="b"/>
              <a:pathLst>
                <a:path w="226060" h="787400">
                  <a:moveTo>
                    <a:pt x="0" y="0"/>
                  </a:moveTo>
                  <a:lnTo>
                    <a:pt x="72389" y="0"/>
                  </a:lnTo>
                  <a:lnTo>
                    <a:pt x="104139" y="1269"/>
                  </a:lnTo>
                  <a:lnTo>
                    <a:pt x="153670" y="6350"/>
                  </a:lnTo>
                  <a:lnTo>
                    <a:pt x="186689" y="25400"/>
                  </a:lnTo>
                  <a:lnTo>
                    <a:pt x="191770" y="31750"/>
                  </a:lnTo>
                  <a:lnTo>
                    <a:pt x="196850" y="39369"/>
                  </a:lnTo>
                  <a:lnTo>
                    <a:pt x="201930" y="48259"/>
                  </a:lnTo>
                  <a:lnTo>
                    <a:pt x="205739" y="58419"/>
                  </a:lnTo>
                  <a:lnTo>
                    <a:pt x="209550" y="68579"/>
                  </a:lnTo>
                  <a:lnTo>
                    <a:pt x="212089" y="74929"/>
                  </a:lnTo>
                  <a:lnTo>
                    <a:pt x="213360" y="81279"/>
                  </a:lnTo>
                  <a:lnTo>
                    <a:pt x="215900" y="87629"/>
                  </a:lnTo>
                  <a:lnTo>
                    <a:pt x="217170" y="95250"/>
                  </a:lnTo>
                  <a:lnTo>
                    <a:pt x="219710" y="111759"/>
                  </a:lnTo>
                  <a:lnTo>
                    <a:pt x="222250" y="128269"/>
                  </a:lnTo>
                  <a:lnTo>
                    <a:pt x="223520" y="147319"/>
                  </a:lnTo>
                  <a:lnTo>
                    <a:pt x="224789" y="168909"/>
                  </a:lnTo>
                  <a:lnTo>
                    <a:pt x="226060" y="191769"/>
                  </a:lnTo>
                  <a:lnTo>
                    <a:pt x="226060" y="215899"/>
                  </a:lnTo>
                  <a:lnTo>
                    <a:pt x="226060" y="237489"/>
                  </a:lnTo>
                  <a:lnTo>
                    <a:pt x="224789" y="257809"/>
                  </a:lnTo>
                  <a:lnTo>
                    <a:pt x="224789" y="275589"/>
                  </a:lnTo>
                  <a:lnTo>
                    <a:pt x="223520" y="292099"/>
                  </a:lnTo>
                  <a:lnTo>
                    <a:pt x="222250" y="306069"/>
                  </a:lnTo>
                  <a:lnTo>
                    <a:pt x="219710" y="318769"/>
                  </a:lnTo>
                  <a:lnTo>
                    <a:pt x="218439" y="323849"/>
                  </a:lnTo>
                  <a:lnTo>
                    <a:pt x="217170" y="328929"/>
                  </a:lnTo>
                  <a:lnTo>
                    <a:pt x="215900" y="334009"/>
                  </a:lnTo>
                  <a:lnTo>
                    <a:pt x="214630" y="339089"/>
                  </a:lnTo>
                  <a:lnTo>
                    <a:pt x="213360" y="341629"/>
                  </a:lnTo>
                  <a:lnTo>
                    <a:pt x="212089" y="345439"/>
                  </a:lnTo>
                  <a:lnTo>
                    <a:pt x="209550" y="349249"/>
                  </a:lnTo>
                  <a:lnTo>
                    <a:pt x="208280" y="353059"/>
                  </a:lnTo>
                  <a:lnTo>
                    <a:pt x="205739" y="355599"/>
                  </a:lnTo>
                  <a:lnTo>
                    <a:pt x="203200" y="358139"/>
                  </a:lnTo>
                  <a:lnTo>
                    <a:pt x="200660" y="361949"/>
                  </a:lnTo>
                  <a:lnTo>
                    <a:pt x="198120" y="364489"/>
                  </a:lnTo>
                  <a:lnTo>
                    <a:pt x="191770" y="368299"/>
                  </a:lnTo>
                  <a:lnTo>
                    <a:pt x="185420" y="372109"/>
                  </a:lnTo>
                  <a:lnTo>
                    <a:pt x="177800" y="374649"/>
                  </a:lnTo>
                  <a:lnTo>
                    <a:pt x="170180" y="375919"/>
                  </a:lnTo>
                  <a:lnTo>
                    <a:pt x="177800" y="379729"/>
                  </a:lnTo>
                  <a:lnTo>
                    <a:pt x="184150" y="384809"/>
                  </a:lnTo>
                  <a:lnTo>
                    <a:pt x="190500" y="389889"/>
                  </a:lnTo>
                  <a:lnTo>
                    <a:pt x="195580" y="393699"/>
                  </a:lnTo>
                  <a:lnTo>
                    <a:pt x="200660" y="400049"/>
                  </a:lnTo>
                  <a:lnTo>
                    <a:pt x="204470" y="405129"/>
                  </a:lnTo>
                  <a:lnTo>
                    <a:pt x="205739" y="407669"/>
                  </a:lnTo>
                  <a:lnTo>
                    <a:pt x="208280" y="411479"/>
                  </a:lnTo>
                  <a:lnTo>
                    <a:pt x="209550" y="414019"/>
                  </a:lnTo>
                  <a:lnTo>
                    <a:pt x="210820" y="416559"/>
                  </a:lnTo>
                  <a:lnTo>
                    <a:pt x="213360" y="422909"/>
                  </a:lnTo>
                  <a:lnTo>
                    <a:pt x="214630" y="429259"/>
                  </a:lnTo>
                  <a:lnTo>
                    <a:pt x="217170" y="435609"/>
                  </a:lnTo>
                  <a:lnTo>
                    <a:pt x="218439" y="440689"/>
                  </a:lnTo>
                  <a:lnTo>
                    <a:pt x="219710" y="447039"/>
                  </a:lnTo>
                  <a:lnTo>
                    <a:pt x="222250" y="452119"/>
                  </a:lnTo>
                  <a:lnTo>
                    <a:pt x="222250" y="458469"/>
                  </a:lnTo>
                  <a:lnTo>
                    <a:pt x="223520" y="463549"/>
                  </a:lnTo>
                  <a:lnTo>
                    <a:pt x="223520" y="466089"/>
                  </a:lnTo>
                  <a:lnTo>
                    <a:pt x="224789" y="469899"/>
                  </a:lnTo>
                  <a:lnTo>
                    <a:pt x="224789" y="478789"/>
                  </a:lnTo>
                  <a:lnTo>
                    <a:pt x="224789" y="502919"/>
                  </a:lnTo>
                  <a:lnTo>
                    <a:pt x="226060" y="535939"/>
                  </a:lnTo>
                  <a:lnTo>
                    <a:pt x="226060" y="579119"/>
                  </a:lnTo>
                  <a:lnTo>
                    <a:pt x="226060" y="787399"/>
                  </a:lnTo>
                  <a:lnTo>
                    <a:pt x="132080" y="787399"/>
                  </a:lnTo>
                  <a:lnTo>
                    <a:pt x="132080" y="525779"/>
                  </a:lnTo>
                  <a:lnTo>
                    <a:pt x="132080" y="497839"/>
                  </a:lnTo>
                  <a:lnTo>
                    <a:pt x="130810" y="485139"/>
                  </a:lnTo>
                  <a:lnTo>
                    <a:pt x="130810" y="474979"/>
                  </a:lnTo>
                  <a:lnTo>
                    <a:pt x="130810" y="464819"/>
                  </a:lnTo>
                  <a:lnTo>
                    <a:pt x="129539" y="458469"/>
                  </a:lnTo>
                  <a:lnTo>
                    <a:pt x="129539" y="454659"/>
                  </a:lnTo>
                  <a:lnTo>
                    <a:pt x="128270" y="452119"/>
                  </a:lnTo>
                  <a:lnTo>
                    <a:pt x="128270" y="449579"/>
                  </a:lnTo>
                  <a:lnTo>
                    <a:pt x="127000" y="447039"/>
                  </a:lnTo>
                  <a:lnTo>
                    <a:pt x="127000" y="445769"/>
                  </a:lnTo>
                  <a:lnTo>
                    <a:pt x="125730" y="444499"/>
                  </a:lnTo>
                  <a:lnTo>
                    <a:pt x="124460" y="441959"/>
                  </a:lnTo>
                  <a:lnTo>
                    <a:pt x="123189" y="440689"/>
                  </a:lnTo>
                  <a:lnTo>
                    <a:pt x="123189" y="439419"/>
                  </a:lnTo>
                  <a:lnTo>
                    <a:pt x="120650" y="438149"/>
                  </a:lnTo>
                  <a:lnTo>
                    <a:pt x="119380" y="438149"/>
                  </a:lnTo>
                  <a:lnTo>
                    <a:pt x="118110" y="435609"/>
                  </a:lnTo>
                  <a:lnTo>
                    <a:pt x="114300" y="434339"/>
                  </a:lnTo>
                  <a:lnTo>
                    <a:pt x="110489" y="433069"/>
                  </a:lnTo>
                  <a:lnTo>
                    <a:pt x="106680" y="433069"/>
                  </a:lnTo>
                  <a:lnTo>
                    <a:pt x="101600" y="433069"/>
                  </a:lnTo>
                  <a:lnTo>
                    <a:pt x="101600" y="787399"/>
                  </a:lnTo>
                  <a:lnTo>
                    <a:pt x="0" y="787399"/>
                  </a:lnTo>
                  <a:lnTo>
                    <a:pt x="0" y="0"/>
                  </a:lnTo>
                  <a:close/>
                </a:path>
                <a:path w="226060" h="787400">
                  <a:moveTo>
                    <a:pt x="101600" y="134619"/>
                  </a:moveTo>
                  <a:lnTo>
                    <a:pt x="101600" y="309879"/>
                  </a:lnTo>
                  <a:lnTo>
                    <a:pt x="105410" y="309879"/>
                  </a:lnTo>
                  <a:lnTo>
                    <a:pt x="109220" y="309879"/>
                  </a:lnTo>
                  <a:lnTo>
                    <a:pt x="113030" y="308609"/>
                  </a:lnTo>
                  <a:lnTo>
                    <a:pt x="115570" y="307339"/>
                  </a:lnTo>
                  <a:lnTo>
                    <a:pt x="118110" y="306069"/>
                  </a:lnTo>
                  <a:lnTo>
                    <a:pt x="120650" y="304799"/>
                  </a:lnTo>
                  <a:lnTo>
                    <a:pt x="121920" y="304799"/>
                  </a:lnTo>
                  <a:lnTo>
                    <a:pt x="123189" y="302259"/>
                  </a:lnTo>
                  <a:lnTo>
                    <a:pt x="124460" y="302259"/>
                  </a:lnTo>
                  <a:lnTo>
                    <a:pt x="125730" y="300989"/>
                  </a:lnTo>
                  <a:lnTo>
                    <a:pt x="125730" y="298449"/>
                  </a:lnTo>
                  <a:lnTo>
                    <a:pt x="127000" y="297179"/>
                  </a:lnTo>
                  <a:lnTo>
                    <a:pt x="127000" y="295909"/>
                  </a:lnTo>
                  <a:lnTo>
                    <a:pt x="128270" y="293369"/>
                  </a:lnTo>
                  <a:lnTo>
                    <a:pt x="128270" y="290829"/>
                  </a:lnTo>
                  <a:lnTo>
                    <a:pt x="129539" y="287019"/>
                  </a:lnTo>
                  <a:lnTo>
                    <a:pt x="129539" y="283209"/>
                  </a:lnTo>
                  <a:lnTo>
                    <a:pt x="130810" y="280669"/>
                  </a:lnTo>
                  <a:lnTo>
                    <a:pt x="130810" y="271779"/>
                  </a:lnTo>
                  <a:lnTo>
                    <a:pt x="132080" y="262889"/>
                  </a:lnTo>
                  <a:lnTo>
                    <a:pt x="132080" y="251459"/>
                  </a:lnTo>
                  <a:lnTo>
                    <a:pt x="132080" y="240029"/>
                  </a:lnTo>
                  <a:lnTo>
                    <a:pt x="132080" y="195579"/>
                  </a:lnTo>
                  <a:lnTo>
                    <a:pt x="132080" y="186689"/>
                  </a:lnTo>
                  <a:lnTo>
                    <a:pt x="132080" y="179069"/>
                  </a:lnTo>
                  <a:lnTo>
                    <a:pt x="130810" y="170179"/>
                  </a:lnTo>
                  <a:lnTo>
                    <a:pt x="130810" y="165100"/>
                  </a:lnTo>
                  <a:lnTo>
                    <a:pt x="129539" y="161289"/>
                  </a:lnTo>
                  <a:lnTo>
                    <a:pt x="129539" y="158750"/>
                  </a:lnTo>
                  <a:lnTo>
                    <a:pt x="128270" y="156209"/>
                  </a:lnTo>
                  <a:lnTo>
                    <a:pt x="128270" y="153669"/>
                  </a:lnTo>
                  <a:lnTo>
                    <a:pt x="128270" y="152400"/>
                  </a:lnTo>
                  <a:lnTo>
                    <a:pt x="127000" y="149859"/>
                  </a:lnTo>
                  <a:lnTo>
                    <a:pt x="125730" y="148589"/>
                  </a:lnTo>
                  <a:lnTo>
                    <a:pt x="125730" y="147319"/>
                  </a:lnTo>
                  <a:lnTo>
                    <a:pt x="124460" y="146050"/>
                  </a:lnTo>
                  <a:lnTo>
                    <a:pt x="123189" y="143509"/>
                  </a:lnTo>
                  <a:lnTo>
                    <a:pt x="121920" y="140969"/>
                  </a:lnTo>
                  <a:lnTo>
                    <a:pt x="120650" y="140969"/>
                  </a:lnTo>
                  <a:lnTo>
                    <a:pt x="119380" y="139700"/>
                  </a:lnTo>
                  <a:lnTo>
                    <a:pt x="116839" y="138429"/>
                  </a:lnTo>
                  <a:lnTo>
                    <a:pt x="113030" y="137159"/>
                  </a:lnTo>
                  <a:lnTo>
                    <a:pt x="109220" y="135889"/>
                  </a:lnTo>
                  <a:lnTo>
                    <a:pt x="105410" y="134619"/>
                  </a:lnTo>
                  <a:lnTo>
                    <a:pt x="101600" y="13461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512820" y="2984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15569" y="0"/>
                  </a:moveTo>
                  <a:lnTo>
                    <a:pt x="107950" y="0"/>
                  </a:lnTo>
                  <a:lnTo>
                    <a:pt x="97789" y="1270"/>
                  </a:lnTo>
                  <a:lnTo>
                    <a:pt x="57150" y="17779"/>
                  </a:lnTo>
                  <a:lnTo>
                    <a:pt x="27939" y="57150"/>
                  </a:lnTo>
                  <a:lnTo>
                    <a:pt x="11429" y="99060"/>
                  </a:lnTo>
                  <a:lnTo>
                    <a:pt x="7619" y="125729"/>
                  </a:lnTo>
                  <a:lnTo>
                    <a:pt x="5079" y="139700"/>
                  </a:lnTo>
                  <a:lnTo>
                    <a:pt x="5079" y="156210"/>
                  </a:lnTo>
                  <a:lnTo>
                    <a:pt x="2539" y="171450"/>
                  </a:lnTo>
                  <a:lnTo>
                    <a:pt x="0" y="209550"/>
                  </a:lnTo>
                  <a:lnTo>
                    <a:pt x="0" y="457200"/>
                  </a:lnTo>
                  <a:lnTo>
                    <a:pt x="1269" y="488950"/>
                  </a:lnTo>
                  <a:lnTo>
                    <a:pt x="2539" y="504189"/>
                  </a:lnTo>
                  <a:lnTo>
                    <a:pt x="2539" y="518160"/>
                  </a:lnTo>
                  <a:lnTo>
                    <a:pt x="5079" y="529589"/>
                  </a:lnTo>
                  <a:lnTo>
                    <a:pt x="5079" y="539750"/>
                  </a:lnTo>
                  <a:lnTo>
                    <a:pt x="6350" y="551179"/>
                  </a:lnTo>
                  <a:lnTo>
                    <a:pt x="7619" y="561339"/>
                  </a:lnTo>
                  <a:lnTo>
                    <a:pt x="10159" y="570229"/>
                  </a:lnTo>
                  <a:lnTo>
                    <a:pt x="11429" y="577850"/>
                  </a:lnTo>
                  <a:lnTo>
                    <a:pt x="13969" y="588010"/>
                  </a:lnTo>
                  <a:lnTo>
                    <a:pt x="17779" y="595629"/>
                  </a:lnTo>
                  <a:lnTo>
                    <a:pt x="22859" y="610870"/>
                  </a:lnTo>
                  <a:lnTo>
                    <a:pt x="26669" y="615950"/>
                  </a:lnTo>
                  <a:lnTo>
                    <a:pt x="30479" y="623570"/>
                  </a:lnTo>
                  <a:lnTo>
                    <a:pt x="33019" y="631189"/>
                  </a:lnTo>
                  <a:lnTo>
                    <a:pt x="38100" y="636270"/>
                  </a:lnTo>
                  <a:lnTo>
                    <a:pt x="43179" y="640079"/>
                  </a:lnTo>
                  <a:lnTo>
                    <a:pt x="46989" y="646429"/>
                  </a:lnTo>
                  <a:lnTo>
                    <a:pt x="57150" y="654050"/>
                  </a:lnTo>
                  <a:lnTo>
                    <a:pt x="63500" y="657860"/>
                  </a:lnTo>
                  <a:lnTo>
                    <a:pt x="69850" y="660400"/>
                  </a:lnTo>
                  <a:lnTo>
                    <a:pt x="74929" y="662939"/>
                  </a:lnTo>
                  <a:lnTo>
                    <a:pt x="82550" y="664210"/>
                  </a:lnTo>
                  <a:lnTo>
                    <a:pt x="88900" y="666750"/>
                  </a:lnTo>
                  <a:lnTo>
                    <a:pt x="132079" y="666750"/>
                  </a:lnTo>
                  <a:lnTo>
                    <a:pt x="139700" y="664210"/>
                  </a:lnTo>
                  <a:lnTo>
                    <a:pt x="144779" y="661670"/>
                  </a:lnTo>
                  <a:lnTo>
                    <a:pt x="151129" y="659129"/>
                  </a:lnTo>
                  <a:lnTo>
                    <a:pt x="157479" y="654050"/>
                  </a:lnTo>
                  <a:lnTo>
                    <a:pt x="162559" y="651510"/>
                  </a:lnTo>
                  <a:lnTo>
                    <a:pt x="167639" y="647700"/>
                  </a:lnTo>
                  <a:lnTo>
                    <a:pt x="172719" y="641350"/>
                  </a:lnTo>
                  <a:lnTo>
                    <a:pt x="177800" y="637539"/>
                  </a:lnTo>
                  <a:lnTo>
                    <a:pt x="182879" y="631189"/>
                  </a:lnTo>
                  <a:lnTo>
                    <a:pt x="187959" y="623570"/>
                  </a:lnTo>
                  <a:lnTo>
                    <a:pt x="195579" y="608329"/>
                  </a:lnTo>
                  <a:lnTo>
                    <a:pt x="203200" y="590550"/>
                  </a:lnTo>
                  <a:lnTo>
                    <a:pt x="205739" y="581660"/>
                  </a:lnTo>
                  <a:lnTo>
                    <a:pt x="209550" y="572770"/>
                  </a:lnTo>
                  <a:lnTo>
                    <a:pt x="212089" y="563879"/>
                  </a:lnTo>
                  <a:lnTo>
                    <a:pt x="213359" y="552450"/>
                  </a:lnTo>
                  <a:lnTo>
                    <a:pt x="106679" y="552450"/>
                  </a:lnTo>
                  <a:lnTo>
                    <a:pt x="104139" y="551179"/>
                  </a:lnTo>
                  <a:lnTo>
                    <a:pt x="102869" y="549910"/>
                  </a:lnTo>
                  <a:lnTo>
                    <a:pt x="102869" y="548639"/>
                  </a:lnTo>
                  <a:lnTo>
                    <a:pt x="101600" y="547370"/>
                  </a:lnTo>
                  <a:lnTo>
                    <a:pt x="101600" y="546100"/>
                  </a:lnTo>
                  <a:lnTo>
                    <a:pt x="100329" y="544829"/>
                  </a:lnTo>
                  <a:lnTo>
                    <a:pt x="100329" y="542289"/>
                  </a:lnTo>
                  <a:lnTo>
                    <a:pt x="99059" y="539750"/>
                  </a:lnTo>
                  <a:lnTo>
                    <a:pt x="99059" y="537210"/>
                  </a:lnTo>
                  <a:lnTo>
                    <a:pt x="97789" y="532129"/>
                  </a:lnTo>
                  <a:lnTo>
                    <a:pt x="97789" y="518160"/>
                  </a:lnTo>
                  <a:lnTo>
                    <a:pt x="96519" y="501650"/>
                  </a:lnTo>
                  <a:lnTo>
                    <a:pt x="96519" y="167639"/>
                  </a:lnTo>
                  <a:lnTo>
                    <a:pt x="97789" y="149860"/>
                  </a:lnTo>
                  <a:lnTo>
                    <a:pt x="97789" y="135889"/>
                  </a:lnTo>
                  <a:lnTo>
                    <a:pt x="99059" y="130810"/>
                  </a:lnTo>
                  <a:lnTo>
                    <a:pt x="99059" y="127000"/>
                  </a:lnTo>
                  <a:lnTo>
                    <a:pt x="100329" y="125729"/>
                  </a:lnTo>
                  <a:lnTo>
                    <a:pt x="100329" y="123189"/>
                  </a:lnTo>
                  <a:lnTo>
                    <a:pt x="101600" y="120650"/>
                  </a:lnTo>
                  <a:lnTo>
                    <a:pt x="102869" y="120650"/>
                  </a:lnTo>
                  <a:lnTo>
                    <a:pt x="102869" y="119379"/>
                  </a:lnTo>
                  <a:lnTo>
                    <a:pt x="104139" y="118110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13904" y="115570"/>
                  </a:lnTo>
                  <a:lnTo>
                    <a:pt x="213359" y="111760"/>
                  </a:lnTo>
                  <a:lnTo>
                    <a:pt x="210819" y="102870"/>
                  </a:lnTo>
                  <a:lnTo>
                    <a:pt x="208279" y="87629"/>
                  </a:lnTo>
                  <a:lnTo>
                    <a:pt x="203200" y="80010"/>
                  </a:lnTo>
                  <a:lnTo>
                    <a:pt x="200659" y="69850"/>
                  </a:lnTo>
                  <a:lnTo>
                    <a:pt x="196850" y="63500"/>
                  </a:lnTo>
                  <a:lnTo>
                    <a:pt x="175259" y="30479"/>
                  </a:lnTo>
                  <a:lnTo>
                    <a:pt x="157479" y="16509"/>
                  </a:lnTo>
                  <a:lnTo>
                    <a:pt x="151129" y="11429"/>
                  </a:lnTo>
                  <a:lnTo>
                    <a:pt x="144779" y="8890"/>
                  </a:lnTo>
                  <a:lnTo>
                    <a:pt x="138429" y="5079"/>
                  </a:lnTo>
                  <a:lnTo>
                    <a:pt x="132079" y="3809"/>
                  </a:lnTo>
                  <a:lnTo>
                    <a:pt x="123189" y="2540"/>
                  </a:lnTo>
                  <a:lnTo>
                    <a:pt x="115569" y="0"/>
                  </a:lnTo>
                  <a:close/>
                </a:path>
                <a:path w="222250" h="666750">
                  <a:moveTo>
                    <a:pt x="213904" y="115570"/>
                  </a:moveTo>
                  <a:lnTo>
                    <a:pt x="115569" y="115570"/>
                  </a:lnTo>
                  <a:lnTo>
                    <a:pt x="115569" y="116839"/>
                  </a:lnTo>
                  <a:lnTo>
                    <a:pt x="119379" y="116839"/>
                  </a:lnTo>
                  <a:lnTo>
                    <a:pt x="119379" y="119379"/>
                  </a:lnTo>
                  <a:lnTo>
                    <a:pt x="120650" y="120650"/>
                  </a:lnTo>
                  <a:lnTo>
                    <a:pt x="121919" y="123189"/>
                  </a:lnTo>
                  <a:lnTo>
                    <a:pt x="121919" y="127000"/>
                  </a:lnTo>
                  <a:lnTo>
                    <a:pt x="123189" y="128270"/>
                  </a:lnTo>
                  <a:lnTo>
                    <a:pt x="123189" y="135889"/>
                  </a:lnTo>
                  <a:lnTo>
                    <a:pt x="124459" y="142239"/>
                  </a:lnTo>
                  <a:lnTo>
                    <a:pt x="124459" y="527050"/>
                  </a:lnTo>
                  <a:lnTo>
                    <a:pt x="123189" y="533400"/>
                  </a:lnTo>
                  <a:lnTo>
                    <a:pt x="123189" y="539750"/>
                  </a:lnTo>
                  <a:lnTo>
                    <a:pt x="121919" y="542289"/>
                  </a:lnTo>
                  <a:lnTo>
                    <a:pt x="121919" y="544829"/>
                  </a:lnTo>
                  <a:lnTo>
                    <a:pt x="120650" y="546100"/>
                  </a:lnTo>
                  <a:lnTo>
                    <a:pt x="120650" y="548639"/>
                  </a:lnTo>
                  <a:lnTo>
                    <a:pt x="119379" y="549910"/>
                  </a:lnTo>
                  <a:lnTo>
                    <a:pt x="119379" y="552450"/>
                  </a:lnTo>
                  <a:lnTo>
                    <a:pt x="213359" y="552450"/>
                  </a:lnTo>
                  <a:lnTo>
                    <a:pt x="215900" y="543560"/>
                  </a:lnTo>
                  <a:lnTo>
                    <a:pt x="217169" y="534670"/>
                  </a:lnTo>
                  <a:lnTo>
                    <a:pt x="218439" y="524510"/>
                  </a:lnTo>
                  <a:lnTo>
                    <a:pt x="220979" y="513079"/>
                  </a:lnTo>
                  <a:lnTo>
                    <a:pt x="220979" y="472439"/>
                  </a:lnTo>
                  <a:lnTo>
                    <a:pt x="222250" y="436879"/>
                  </a:lnTo>
                  <a:lnTo>
                    <a:pt x="222250" y="207010"/>
                  </a:lnTo>
                  <a:lnTo>
                    <a:pt x="220979" y="179070"/>
                  </a:lnTo>
                  <a:lnTo>
                    <a:pt x="220979" y="156210"/>
                  </a:lnTo>
                  <a:lnTo>
                    <a:pt x="218439" y="146050"/>
                  </a:lnTo>
                  <a:lnTo>
                    <a:pt x="218439" y="137160"/>
                  </a:lnTo>
                  <a:lnTo>
                    <a:pt x="215900" y="128270"/>
                  </a:lnTo>
                  <a:lnTo>
                    <a:pt x="214629" y="120650"/>
                  </a:lnTo>
                  <a:lnTo>
                    <a:pt x="213904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512820" y="2984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20" h="668019">
                  <a:moveTo>
                    <a:pt x="223519" y="238760"/>
                  </a:moveTo>
                  <a:lnTo>
                    <a:pt x="223519" y="396239"/>
                  </a:lnTo>
                  <a:lnTo>
                    <a:pt x="223519" y="436879"/>
                  </a:lnTo>
                  <a:lnTo>
                    <a:pt x="222250" y="471170"/>
                  </a:lnTo>
                  <a:lnTo>
                    <a:pt x="220979" y="500379"/>
                  </a:lnTo>
                  <a:lnTo>
                    <a:pt x="219709" y="513079"/>
                  </a:lnTo>
                  <a:lnTo>
                    <a:pt x="218439" y="523239"/>
                  </a:lnTo>
                  <a:lnTo>
                    <a:pt x="218439" y="533400"/>
                  </a:lnTo>
                  <a:lnTo>
                    <a:pt x="215900" y="543560"/>
                  </a:lnTo>
                  <a:lnTo>
                    <a:pt x="214629" y="552450"/>
                  </a:lnTo>
                  <a:lnTo>
                    <a:pt x="212089" y="562610"/>
                  </a:lnTo>
                  <a:lnTo>
                    <a:pt x="209550" y="571500"/>
                  </a:lnTo>
                  <a:lnTo>
                    <a:pt x="207009" y="581660"/>
                  </a:lnTo>
                  <a:lnTo>
                    <a:pt x="203200" y="590550"/>
                  </a:lnTo>
                  <a:lnTo>
                    <a:pt x="200659" y="599439"/>
                  </a:lnTo>
                  <a:lnTo>
                    <a:pt x="196850" y="608329"/>
                  </a:lnTo>
                  <a:lnTo>
                    <a:pt x="191769" y="615950"/>
                  </a:lnTo>
                  <a:lnTo>
                    <a:pt x="187959" y="623570"/>
                  </a:lnTo>
                  <a:lnTo>
                    <a:pt x="184150" y="629920"/>
                  </a:lnTo>
                  <a:lnTo>
                    <a:pt x="179069" y="636270"/>
                  </a:lnTo>
                  <a:lnTo>
                    <a:pt x="173989" y="641350"/>
                  </a:lnTo>
                  <a:lnTo>
                    <a:pt x="168909" y="646429"/>
                  </a:lnTo>
                  <a:lnTo>
                    <a:pt x="163829" y="651510"/>
                  </a:lnTo>
                  <a:lnTo>
                    <a:pt x="157479" y="655320"/>
                  </a:lnTo>
                  <a:lnTo>
                    <a:pt x="152400" y="657860"/>
                  </a:lnTo>
                  <a:lnTo>
                    <a:pt x="146050" y="661670"/>
                  </a:lnTo>
                  <a:lnTo>
                    <a:pt x="139700" y="662939"/>
                  </a:lnTo>
                  <a:lnTo>
                    <a:pt x="133350" y="665479"/>
                  </a:lnTo>
                  <a:lnTo>
                    <a:pt x="127000" y="666750"/>
                  </a:lnTo>
                  <a:lnTo>
                    <a:pt x="119379" y="668020"/>
                  </a:lnTo>
                  <a:lnTo>
                    <a:pt x="113029" y="668020"/>
                  </a:lnTo>
                  <a:lnTo>
                    <a:pt x="97789" y="666750"/>
                  </a:lnTo>
                  <a:lnTo>
                    <a:pt x="90169" y="665479"/>
                  </a:lnTo>
                  <a:lnTo>
                    <a:pt x="82550" y="664210"/>
                  </a:lnTo>
                  <a:lnTo>
                    <a:pt x="76200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8419" y="652779"/>
                  </a:lnTo>
                  <a:lnTo>
                    <a:pt x="52069" y="650239"/>
                  </a:lnTo>
                  <a:lnTo>
                    <a:pt x="46989" y="645160"/>
                  </a:lnTo>
                  <a:lnTo>
                    <a:pt x="43179" y="640079"/>
                  </a:lnTo>
                  <a:lnTo>
                    <a:pt x="38100" y="635000"/>
                  </a:lnTo>
                  <a:lnTo>
                    <a:pt x="34289" y="629920"/>
                  </a:lnTo>
                  <a:lnTo>
                    <a:pt x="30479" y="623570"/>
                  </a:lnTo>
                  <a:lnTo>
                    <a:pt x="26669" y="617220"/>
                  </a:lnTo>
                  <a:lnTo>
                    <a:pt x="22859" y="609600"/>
                  </a:lnTo>
                  <a:lnTo>
                    <a:pt x="20319" y="603250"/>
                  </a:lnTo>
                  <a:lnTo>
                    <a:pt x="17779" y="595629"/>
                  </a:lnTo>
                  <a:lnTo>
                    <a:pt x="15239" y="586739"/>
                  </a:lnTo>
                  <a:lnTo>
                    <a:pt x="12700" y="579120"/>
                  </a:lnTo>
                  <a:lnTo>
                    <a:pt x="10159" y="568960"/>
                  </a:lnTo>
                  <a:lnTo>
                    <a:pt x="8889" y="560070"/>
                  </a:lnTo>
                  <a:lnTo>
                    <a:pt x="7619" y="551179"/>
                  </a:lnTo>
                  <a:lnTo>
                    <a:pt x="6350" y="539750"/>
                  </a:lnTo>
                  <a:lnTo>
                    <a:pt x="3809" y="529589"/>
                  </a:lnTo>
                  <a:lnTo>
                    <a:pt x="3809" y="516889"/>
                  </a:lnTo>
                  <a:lnTo>
                    <a:pt x="2539" y="504189"/>
                  </a:lnTo>
                  <a:lnTo>
                    <a:pt x="1269" y="488950"/>
                  </a:lnTo>
                  <a:lnTo>
                    <a:pt x="1269" y="455929"/>
                  </a:lnTo>
                  <a:lnTo>
                    <a:pt x="0" y="417829"/>
                  </a:lnTo>
                  <a:lnTo>
                    <a:pt x="0" y="251460"/>
                  </a:lnTo>
                  <a:lnTo>
                    <a:pt x="1269" y="209550"/>
                  </a:lnTo>
                  <a:lnTo>
                    <a:pt x="1269" y="190500"/>
                  </a:lnTo>
                  <a:lnTo>
                    <a:pt x="2539" y="171450"/>
                  </a:lnTo>
                  <a:lnTo>
                    <a:pt x="3809" y="154939"/>
                  </a:lnTo>
                  <a:lnTo>
                    <a:pt x="6350" y="139700"/>
                  </a:lnTo>
                  <a:lnTo>
                    <a:pt x="7619" y="124460"/>
                  </a:lnTo>
                  <a:lnTo>
                    <a:pt x="10159" y="111760"/>
                  </a:lnTo>
                  <a:lnTo>
                    <a:pt x="12700" y="99060"/>
                  </a:lnTo>
                  <a:lnTo>
                    <a:pt x="16509" y="87629"/>
                  </a:lnTo>
                  <a:lnTo>
                    <a:pt x="19050" y="76200"/>
                  </a:lnTo>
                  <a:lnTo>
                    <a:pt x="22859" y="66039"/>
                  </a:lnTo>
                  <a:lnTo>
                    <a:pt x="27939" y="55879"/>
                  </a:lnTo>
                  <a:lnTo>
                    <a:pt x="33019" y="46990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8419" y="17779"/>
                  </a:lnTo>
                  <a:lnTo>
                    <a:pt x="64769" y="11429"/>
                  </a:lnTo>
                  <a:lnTo>
                    <a:pt x="73659" y="7620"/>
                  </a:lnTo>
                  <a:lnTo>
                    <a:pt x="81279" y="3809"/>
                  </a:lnTo>
                  <a:lnTo>
                    <a:pt x="90169" y="2540"/>
                  </a:lnTo>
                  <a:lnTo>
                    <a:pt x="99059" y="1270"/>
                  </a:lnTo>
                  <a:lnTo>
                    <a:pt x="107950" y="0"/>
                  </a:lnTo>
                  <a:lnTo>
                    <a:pt x="116839" y="0"/>
                  </a:lnTo>
                  <a:lnTo>
                    <a:pt x="124459" y="1270"/>
                  </a:lnTo>
                  <a:lnTo>
                    <a:pt x="132079" y="2540"/>
                  </a:lnTo>
                  <a:lnTo>
                    <a:pt x="138429" y="5079"/>
                  </a:lnTo>
                  <a:lnTo>
                    <a:pt x="146050" y="7620"/>
                  </a:lnTo>
                  <a:lnTo>
                    <a:pt x="152400" y="10159"/>
                  </a:lnTo>
                  <a:lnTo>
                    <a:pt x="158750" y="15240"/>
                  </a:lnTo>
                  <a:lnTo>
                    <a:pt x="165100" y="20320"/>
                  </a:lnTo>
                  <a:lnTo>
                    <a:pt x="170179" y="25400"/>
                  </a:lnTo>
                  <a:lnTo>
                    <a:pt x="175259" y="30479"/>
                  </a:lnTo>
                  <a:lnTo>
                    <a:pt x="180339" y="35559"/>
                  </a:lnTo>
                  <a:lnTo>
                    <a:pt x="185419" y="41909"/>
                  </a:lnTo>
                  <a:lnTo>
                    <a:pt x="189229" y="49529"/>
                  </a:lnTo>
                  <a:lnTo>
                    <a:pt x="194309" y="55879"/>
                  </a:lnTo>
                  <a:lnTo>
                    <a:pt x="198119" y="62229"/>
                  </a:lnTo>
                  <a:lnTo>
                    <a:pt x="200659" y="71120"/>
                  </a:lnTo>
                  <a:lnTo>
                    <a:pt x="204469" y="78739"/>
                  </a:lnTo>
                  <a:lnTo>
                    <a:pt x="207009" y="86360"/>
                  </a:lnTo>
                  <a:lnTo>
                    <a:pt x="209550" y="95250"/>
                  </a:lnTo>
                  <a:lnTo>
                    <a:pt x="212089" y="102870"/>
                  </a:lnTo>
                  <a:lnTo>
                    <a:pt x="213359" y="111760"/>
                  </a:lnTo>
                  <a:lnTo>
                    <a:pt x="220979" y="154939"/>
                  </a:lnTo>
                  <a:lnTo>
                    <a:pt x="220979" y="166370"/>
                  </a:lnTo>
                  <a:lnTo>
                    <a:pt x="222250" y="179070"/>
                  </a:lnTo>
                  <a:lnTo>
                    <a:pt x="223519" y="205739"/>
                  </a:lnTo>
                  <a:lnTo>
                    <a:pt x="223519" y="238760"/>
                  </a:lnTo>
                  <a:close/>
                </a:path>
                <a:path w="223520" h="668019">
                  <a:moveTo>
                    <a:pt x="125729" y="189229"/>
                  </a:moveTo>
                  <a:lnTo>
                    <a:pt x="125729" y="166370"/>
                  </a:lnTo>
                  <a:lnTo>
                    <a:pt x="124459" y="149860"/>
                  </a:lnTo>
                  <a:lnTo>
                    <a:pt x="124459" y="142239"/>
                  </a:lnTo>
                  <a:lnTo>
                    <a:pt x="124459" y="135889"/>
                  </a:lnTo>
                  <a:lnTo>
                    <a:pt x="124459" y="130810"/>
                  </a:lnTo>
                  <a:lnTo>
                    <a:pt x="123189" y="128270"/>
                  </a:lnTo>
                  <a:lnTo>
                    <a:pt x="123189" y="127000"/>
                  </a:lnTo>
                  <a:lnTo>
                    <a:pt x="123189" y="125729"/>
                  </a:lnTo>
                  <a:lnTo>
                    <a:pt x="121919" y="124460"/>
                  </a:lnTo>
                  <a:lnTo>
                    <a:pt x="121919" y="121920"/>
                  </a:lnTo>
                  <a:lnTo>
                    <a:pt x="121919" y="120650"/>
                  </a:lnTo>
                  <a:lnTo>
                    <a:pt x="120650" y="120650"/>
                  </a:lnTo>
                  <a:lnTo>
                    <a:pt x="120650" y="119379"/>
                  </a:lnTo>
                  <a:lnTo>
                    <a:pt x="119379" y="118110"/>
                  </a:lnTo>
                  <a:lnTo>
                    <a:pt x="119379" y="116839"/>
                  </a:lnTo>
                  <a:lnTo>
                    <a:pt x="118109" y="116839"/>
                  </a:lnTo>
                  <a:lnTo>
                    <a:pt x="118109" y="115570"/>
                  </a:lnTo>
                  <a:lnTo>
                    <a:pt x="116839" y="115570"/>
                  </a:lnTo>
                  <a:lnTo>
                    <a:pt x="115569" y="115570"/>
                  </a:lnTo>
                  <a:lnTo>
                    <a:pt x="114300" y="115570"/>
                  </a:lnTo>
                  <a:lnTo>
                    <a:pt x="114300" y="114300"/>
                  </a:lnTo>
                  <a:lnTo>
                    <a:pt x="111759" y="114300"/>
                  </a:lnTo>
                  <a:lnTo>
                    <a:pt x="11048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5409" y="116839"/>
                  </a:lnTo>
                  <a:lnTo>
                    <a:pt x="104139" y="119379"/>
                  </a:lnTo>
                  <a:lnTo>
                    <a:pt x="102869" y="119379"/>
                  </a:lnTo>
                  <a:lnTo>
                    <a:pt x="102869" y="120650"/>
                  </a:lnTo>
                  <a:lnTo>
                    <a:pt x="101600" y="121920"/>
                  </a:lnTo>
                  <a:lnTo>
                    <a:pt x="100329" y="124460"/>
                  </a:lnTo>
                  <a:lnTo>
                    <a:pt x="100329" y="125729"/>
                  </a:lnTo>
                  <a:lnTo>
                    <a:pt x="100329" y="127000"/>
                  </a:lnTo>
                  <a:lnTo>
                    <a:pt x="100329" y="128270"/>
                  </a:lnTo>
                  <a:lnTo>
                    <a:pt x="99059" y="130810"/>
                  </a:lnTo>
                  <a:lnTo>
                    <a:pt x="99059" y="135889"/>
                  </a:lnTo>
                  <a:lnTo>
                    <a:pt x="97789" y="142239"/>
                  </a:lnTo>
                  <a:lnTo>
                    <a:pt x="97789" y="149860"/>
                  </a:lnTo>
                  <a:lnTo>
                    <a:pt x="97789" y="166370"/>
                  </a:lnTo>
                  <a:lnTo>
                    <a:pt x="97789" y="525779"/>
                  </a:lnTo>
                  <a:lnTo>
                    <a:pt x="99059" y="530860"/>
                  </a:lnTo>
                  <a:lnTo>
                    <a:pt x="99059" y="535939"/>
                  </a:lnTo>
                  <a:lnTo>
                    <a:pt x="100329" y="538479"/>
                  </a:lnTo>
                  <a:lnTo>
                    <a:pt x="100329" y="539750"/>
                  </a:lnTo>
                  <a:lnTo>
                    <a:pt x="100329" y="541020"/>
                  </a:lnTo>
                  <a:lnTo>
                    <a:pt x="100329" y="543560"/>
                  </a:lnTo>
                  <a:lnTo>
                    <a:pt x="101600" y="544829"/>
                  </a:lnTo>
                  <a:lnTo>
                    <a:pt x="102869" y="547370"/>
                  </a:lnTo>
                  <a:lnTo>
                    <a:pt x="102869" y="548639"/>
                  </a:lnTo>
                  <a:lnTo>
                    <a:pt x="104139" y="549910"/>
                  </a:lnTo>
                  <a:lnTo>
                    <a:pt x="105409" y="551179"/>
                  </a:lnTo>
                  <a:lnTo>
                    <a:pt x="106679" y="552450"/>
                  </a:lnTo>
                  <a:lnTo>
                    <a:pt x="107950" y="552450"/>
                  </a:lnTo>
                  <a:lnTo>
                    <a:pt x="109219" y="552450"/>
                  </a:lnTo>
                  <a:lnTo>
                    <a:pt x="109219" y="553720"/>
                  </a:lnTo>
                  <a:lnTo>
                    <a:pt x="110489" y="553720"/>
                  </a:lnTo>
                  <a:lnTo>
                    <a:pt x="111759" y="553720"/>
                  </a:lnTo>
                  <a:lnTo>
                    <a:pt x="114300" y="553720"/>
                  </a:lnTo>
                  <a:lnTo>
                    <a:pt x="114300" y="552450"/>
                  </a:lnTo>
                  <a:lnTo>
                    <a:pt x="115569" y="552450"/>
                  </a:lnTo>
                  <a:lnTo>
                    <a:pt x="116839" y="552450"/>
                  </a:lnTo>
                  <a:lnTo>
                    <a:pt x="118109" y="551179"/>
                  </a:lnTo>
                  <a:lnTo>
                    <a:pt x="119379" y="551179"/>
                  </a:lnTo>
                  <a:lnTo>
                    <a:pt x="119379" y="549910"/>
                  </a:lnTo>
                  <a:lnTo>
                    <a:pt x="120650" y="547370"/>
                  </a:lnTo>
                  <a:lnTo>
                    <a:pt x="121919" y="547370"/>
                  </a:lnTo>
                  <a:lnTo>
                    <a:pt x="121919" y="544829"/>
                  </a:lnTo>
                  <a:lnTo>
                    <a:pt x="121919" y="543560"/>
                  </a:lnTo>
                  <a:lnTo>
                    <a:pt x="123189" y="542289"/>
                  </a:lnTo>
                  <a:lnTo>
                    <a:pt x="123189" y="541020"/>
                  </a:lnTo>
                  <a:lnTo>
                    <a:pt x="123189" y="539750"/>
                  </a:lnTo>
                  <a:lnTo>
                    <a:pt x="124459" y="537210"/>
                  </a:lnTo>
                  <a:lnTo>
                    <a:pt x="124459" y="533400"/>
                  </a:lnTo>
                  <a:lnTo>
                    <a:pt x="124459" y="527050"/>
                  </a:lnTo>
                  <a:lnTo>
                    <a:pt x="124459" y="520700"/>
                  </a:lnTo>
                  <a:lnTo>
                    <a:pt x="125729" y="505460"/>
                  </a:lnTo>
                  <a:lnTo>
                    <a:pt x="125729" y="486410"/>
                  </a:lnTo>
                  <a:lnTo>
                    <a:pt x="125729" y="1892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765550" y="311150"/>
              <a:ext cx="223520" cy="654050"/>
            </a:xfrm>
            <a:custGeom>
              <a:avLst/>
              <a:gdLst/>
              <a:ahLst/>
              <a:cxnLst/>
              <a:rect l="l" t="t" r="r" b="b"/>
              <a:pathLst>
                <a:path w="223520" h="654050">
                  <a:moveTo>
                    <a:pt x="96520" y="0"/>
                  </a:moveTo>
                  <a:lnTo>
                    <a:pt x="0" y="0"/>
                  </a:lnTo>
                  <a:lnTo>
                    <a:pt x="0" y="501650"/>
                  </a:lnTo>
                  <a:lnTo>
                    <a:pt x="1270" y="527050"/>
                  </a:lnTo>
                  <a:lnTo>
                    <a:pt x="2539" y="544829"/>
                  </a:lnTo>
                  <a:lnTo>
                    <a:pt x="2539" y="558800"/>
                  </a:lnTo>
                  <a:lnTo>
                    <a:pt x="3810" y="565150"/>
                  </a:lnTo>
                  <a:lnTo>
                    <a:pt x="6350" y="572770"/>
                  </a:lnTo>
                  <a:lnTo>
                    <a:pt x="6350" y="577850"/>
                  </a:lnTo>
                  <a:lnTo>
                    <a:pt x="7620" y="585470"/>
                  </a:lnTo>
                  <a:lnTo>
                    <a:pt x="8889" y="590550"/>
                  </a:lnTo>
                  <a:lnTo>
                    <a:pt x="10160" y="599439"/>
                  </a:lnTo>
                  <a:lnTo>
                    <a:pt x="11429" y="605789"/>
                  </a:lnTo>
                  <a:lnTo>
                    <a:pt x="16510" y="615950"/>
                  </a:lnTo>
                  <a:lnTo>
                    <a:pt x="19050" y="622300"/>
                  </a:lnTo>
                  <a:lnTo>
                    <a:pt x="21589" y="627379"/>
                  </a:lnTo>
                  <a:lnTo>
                    <a:pt x="25400" y="632460"/>
                  </a:lnTo>
                  <a:lnTo>
                    <a:pt x="27939" y="636270"/>
                  </a:lnTo>
                  <a:lnTo>
                    <a:pt x="39370" y="647700"/>
                  </a:lnTo>
                  <a:lnTo>
                    <a:pt x="44450" y="650239"/>
                  </a:lnTo>
                  <a:lnTo>
                    <a:pt x="48260" y="651510"/>
                  </a:lnTo>
                  <a:lnTo>
                    <a:pt x="52070" y="654050"/>
                  </a:lnTo>
                  <a:lnTo>
                    <a:pt x="82550" y="654050"/>
                  </a:lnTo>
                  <a:lnTo>
                    <a:pt x="86360" y="651510"/>
                  </a:lnTo>
                  <a:lnTo>
                    <a:pt x="90170" y="650239"/>
                  </a:lnTo>
                  <a:lnTo>
                    <a:pt x="95250" y="647700"/>
                  </a:lnTo>
                  <a:lnTo>
                    <a:pt x="97789" y="643889"/>
                  </a:lnTo>
                  <a:lnTo>
                    <a:pt x="101600" y="640079"/>
                  </a:lnTo>
                  <a:lnTo>
                    <a:pt x="105410" y="635000"/>
                  </a:lnTo>
                  <a:lnTo>
                    <a:pt x="109220" y="628650"/>
                  </a:lnTo>
                  <a:lnTo>
                    <a:pt x="111760" y="624839"/>
                  </a:lnTo>
                  <a:lnTo>
                    <a:pt x="115570" y="619760"/>
                  </a:lnTo>
                  <a:lnTo>
                    <a:pt x="118110" y="613410"/>
                  </a:lnTo>
                  <a:lnTo>
                    <a:pt x="121920" y="605789"/>
                  </a:lnTo>
                  <a:lnTo>
                    <a:pt x="124460" y="599439"/>
                  </a:lnTo>
                  <a:lnTo>
                    <a:pt x="127000" y="590550"/>
                  </a:lnTo>
                  <a:lnTo>
                    <a:pt x="223520" y="590550"/>
                  </a:lnTo>
                  <a:lnTo>
                    <a:pt x="223520" y="539750"/>
                  </a:lnTo>
                  <a:lnTo>
                    <a:pt x="105410" y="539750"/>
                  </a:lnTo>
                  <a:lnTo>
                    <a:pt x="102870" y="537210"/>
                  </a:lnTo>
                  <a:lnTo>
                    <a:pt x="102870" y="535939"/>
                  </a:lnTo>
                  <a:lnTo>
                    <a:pt x="100329" y="533400"/>
                  </a:lnTo>
                  <a:lnTo>
                    <a:pt x="100329" y="529589"/>
                  </a:lnTo>
                  <a:lnTo>
                    <a:pt x="99060" y="527050"/>
                  </a:lnTo>
                  <a:lnTo>
                    <a:pt x="99060" y="523239"/>
                  </a:lnTo>
                  <a:lnTo>
                    <a:pt x="97789" y="516889"/>
                  </a:lnTo>
                  <a:lnTo>
                    <a:pt x="97789" y="472439"/>
                  </a:lnTo>
                  <a:lnTo>
                    <a:pt x="96520" y="438150"/>
                  </a:lnTo>
                  <a:lnTo>
                    <a:pt x="96520" y="0"/>
                  </a:lnTo>
                  <a:close/>
                </a:path>
                <a:path w="223520" h="654050">
                  <a:moveTo>
                    <a:pt x="223520" y="590550"/>
                  </a:moveTo>
                  <a:lnTo>
                    <a:pt x="127000" y="590550"/>
                  </a:lnTo>
                  <a:lnTo>
                    <a:pt x="124460" y="643889"/>
                  </a:lnTo>
                  <a:lnTo>
                    <a:pt x="223520" y="643889"/>
                  </a:lnTo>
                  <a:lnTo>
                    <a:pt x="223520" y="590550"/>
                  </a:lnTo>
                  <a:close/>
                </a:path>
                <a:path w="223520" h="654050">
                  <a:moveTo>
                    <a:pt x="223520" y="0"/>
                  </a:moveTo>
                  <a:lnTo>
                    <a:pt x="127000" y="0"/>
                  </a:lnTo>
                  <a:lnTo>
                    <a:pt x="127000" y="496570"/>
                  </a:lnTo>
                  <a:lnTo>
                    <a:pt x="125729" y="514350"/>
                  </a:lnTo>
                  <a:lnTo>
                    <a:pt x="124460" y="521970"/>
                  </a:lnTo>
                  <a:lnTo>
                    <a:pt x="124460" y="530860"/>
                  </a:lnTo>
                  <a:lnTo>
                    <a:pt x="123189" y="532129"/>
                  </a:lnTo>
                  <a:lnTo>
                    <a:pt x="123189" y="533400"/>
                  </a:lnTo>
                  <a:lnTo>
                    <a:pt x="121920" y="534670"/>
                  </a:lnTo>
                  <a:lnTo>
                    <a:pt x="121920" y="535939"/>
                  </a:lnTo>
                  <a:lnTo>
                    <a:pt x="120650" y="537210"/>
                  </a:lnTo>
                  <a:lnTo>
                    <a:pt x="120650" y="538479"/>
                  </a:lnTo>
                  <a:lnTo>
                    <a:pt x="118110" y="539750"/>
                  </a:lnTo>
                  <a:lnTo>
                    <a:pt x="223520" y="53975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766820" y="309879"/>
              <a:ext cx="223520" cy="656590"/>
            </a:xfrm>
            <a:custGeom>
              <a:avLst/>
              <a:gdLst/>
              <a:ahLst/>
              <a:cxnLst/>
              <a:rect l="l" t="t" r="r" b="b"/>
              <a:pathLst>
                <a:path w="223520" h="656590">
                  <a:moveTo>
                    <a:pt x="223519" y="0"/>
                  </a:moveTo>
                  <a:lnTo>
                    <a:pt x="223519" y="645160"/>
                  </a:lnTo>
                  <a:lnTo>
                    <a:pt x="124459" y="645160"/>
                  </a:lnTo>
                  <a:lnTo>
                    <a:pt x="125729" y="591820"/>
                  </a:lnTo>
                  <a:lnTo>
                    <a:pt x="123189" y="599440"/>
                  </a:lnTo>
                  <a:lnTo>
                    <a:pt x="120650" y="607060"/>
                  </a:lnTo>
                  <a:lnTo>
                    <a:pt x="118109" y="613410"/>
                  </a:lnTo>
                  <a:lnTo>
                    <a:pt x="114300" y="619760"/>
                  </a:lnTo>
                  <a:lnTo>
                    <a:pt x="111759" y="626110"/>
                  </a:lnTo>
                  <a:lnTo>
                    <a:pt x="107950" y="631190"/>
                  </a:lnTo>
                  <a:lnTo>
                    <a:pt x="104139" y="636270"/>
                  </a:lnTo>
                  <a:lnTo>
                    <a:pt x="101600" y="640080"/>
                  </a:lnTo>
                  <a:lnTo>
                    <a:pt x="97789" y="643890"/>
                  </a:lnTo>
                  <a:lnTo>
                    <a:pt x="93979" y="647700"/>
                  </a:lnTo>
                  <a:lnTo>
                    <a:pt x="88900" y="650240"/>
                  </a:lnTo>
                  <a:lnTo>
                    <a:pt x="85089" y="652780"/>
                  </a:lnTo>
                  <a:lnTo>
                    <a:pt x="81279" y="654050"/>
                  </a:lnTo>
                  <a:lnTo>
                    <a:pt x="76200" y="655320"/>
                  </a:lnTo>
                  <a:lnTo>
                    <a:pt x="72389" y="656590"/>
                  </a:lnTo>
                  <a:lnTo>
                    <a:pt x="67309" y="656590"/>
                  </a:lnTo>
                  <a:lnTo>
                    <a:pt x="62229" y="656590"/>
                  </a:lnTo>
                  <a:lnTo>
                    <a:pt x="57150" y="655320"/>
                  </a:lnTo>
                  <a:lnTo>
                    <a:pt x="52069" y="654050"/>
                  </a:lnTo>
                  <a:lnTo>
                    <a:pt x="46989" y="652780"/>
                  </a:lnTo>
                  <a:lnTo>
                    <a:pt x="43179" y="650240"/>
                  </a:lnTo>
                  <a:lnTo>
                    <a:pt x="39369" y="647700"/>
                  </a:lnTo>
                  <a:lnTo>
                    <a:pt x="34289" y="645160"/>
                  </a:lnTo>
                  <a:lnTo>
                    <a:pt x="30479" y="641350"/>
                  </a:lnTo>
                  <a:lnTo>
                    <a:pt x="27939" y="637540"/>
                  </a:lnTo>
                  <a:lnTo>
                    <a:pt x="24129" y="632460"/>
                  </a:lnTo>
                  <a:lnTo>
                    <a:pt x="21589" y="627380"/>
                  </a:lnTo>
                  <a:lnTo>
                    <a:pt x="19050" y="622300"/>
                  </a:lnTo>
                  <a:lnTo>
                    <a:pt x="16509" y="617220"/>
                  </a:lnTo>
                  <a:lnTo>
                    <a:pt x="13969" y="612140"/>
                  </a:lnTo>
                  <a:lnTo>
                    <a:pt x="11429" y="605790"/>
                  </a:lnTo>
                  <a:lnTo>
                    <a:pt x="10159" y="599440"/>
                  </a:lnTo>
                  <a:lnTo>
                    <a:pt x="7619" y="593090"/>
                  </a:lnTo>
                  <a:lnTo>
                    <a:pt x="6350" y="586740"/>
                  </a:lnTo>
                  <a:lnTo>
                    <a:pt x="5079" y="580390"/>
                  </a:lnTo>
                  <a:lnTo>
                    <a:pt x="3809" y="574040"/>
                  </a:lnTo>
                  <a:lnTo>
                    <a:pt x="2539" y="566420"/>
                  </a:lnTo>
                  <a:lnTo>
                    <a:pt x="2539" y="560070"/>
                  </a:lnTo>
                  <a:lnTo>
                    <a:pt x="1269" y="552450"/>
                  </a:lnTo>
                  <a:lnTo>
                    <a:pt x="1269" y="546100"/>
                  </a:lnTo>
                  <a:lnTo>
                    <a:pt x="0" y="528320"/>
                  </a:lnTo>
                  <a:lnTo>
                    <a:pt x="0" y="504190"/>
                  </a:lnTo>
                  <a:lnTo>
                    <a:pt x="0" y="434340"/>
                  </a:lnTo>
                  <a:lnTo>
                    <a:pt x="0" y="0"/>
                  </a:lnTo>
                  <a:lnTo>
                    <a:pt x="96519" y="0"/>
                  </a:lnTo>
                  <a:lnTo>
                    <a:pt x="96519" y="438150"/>
                  </a:lnTo>
                  <a:lnTo>
                    <a:pt x="96519" y="472440"/>
                  </a:lnTo>
                  <a:lnTo>
                    <a:pt x="96519" y="499110"/>
                  </a:lnTo>
                  <a:lnTo>
                    <a:pt x="97789" y="509270"/>
                  </a:lnTo>
                  <a:lnTo>
                    <a:pt x="97789" y="516890"/>
                  </a:lnTo>
                  <a:lnTo>
                    <a:pt x="99059" y="524510"/>
                  </a:lnTo>
                  <a:lnTo>
                    <a:pt x="99059" y="525780"/>
                  </a:lnTo>
                  <a:lnTo>
                    <a:pt x="99059" y="528320"/>
                  </a:lnTo>
                  <a:lnTo>
                    <a:pt x="99059" y="529590"/>
                  </a:lnTo>
                  <a:lnTo>
                    <a:pt x="99059" y="532130"/>
                  </a:lnTo>
                  <a:lnTo>
                    <a:pt x="100329" y="533400"/>
                  </a:lnTo>
                  <a:lnTo>
                    <a:pt x="101600" y="535940"/>
                  </a:lnTo>
                  <a:lnTo>
                    <a:pt x="101600" y="537210"/>
                  </a:lnTo>
                  <a:lnTo>
                    <a:pt x="102869" y="538480"/>
                  </a:lnTo>
                  <a:lnTo>
                    <a:pt x="104139" y="539750"/>
                  </a:lnTo>
                  <a:lnTo>
                    <a:pt x="105409" y="541020"/>
                  </a:lnTo>
                  <a:lnTo>
                    <a:pt x="106679" y="541020"/>
                  </a:lnTo>
                  <a:lnTo>
                    <a:pt x="107950" y="541020"/>
                  </a:lnTo>
                  <a:lnTo>
                    <a:pt x="109219" y="542290"/>
                  </a:lnTo>
                  <a:lnTo>
                    <a:pt x="110489" y="542290"/>
                  </a:lnTo>
                  <a:lnTo>
                    <a:pt x="113029" y="542290"/>
                  </a:lnTo>
                  <a:lnTo>
                    <a:pt x="114300" y="541020"/>
                  </a:lnTo>
                  <a:lnTo>
                    <a:pt x="115569" y="541020"/>
                  </a:lnTo>
                  <a:lnTo>
                    <a:pt x="116839" y="541020"/>
                  </a:lnTo>
                  <a:lnTo>
                    <a:pt x="118109" y="539750"/>
                  </a:lnTo>
                  <a:lnTo>
                    <a:pt x="119379" y="539750"/>
                  </a:lnTo>
                  <a:lnTo>
                    <a:pt x="119379" y="538480"/>
                  </a:lnTo>
                  <a:lnTo>
                    <a:pt x="120650" y="538480"/>
                  </a:lnTo>
                  <a:lnTo>
                    <a:pt x="120650" y="535940"/>
                  </a:lnTo>
                  <a:lnTo>
                    <a:pt x="121919" y="535940"/>
                  </a:lnTo>
                  <a:lnTo>
                    <a:pt x="123189" y="533400"/>
                  </a:lnTo>
                  <a:lnTo>
                    <a:pt x="123189" y="532130"/>
                  </a:lnTo>
                  <a:lnTo>
                    <a:pt x="123189" y="530860"/>
                  </a:lnTo>
                  <a:lnTo>
                    <a:pt x="123189" y="529590"/>
                  </a:lnTo>
                  <a:lnTo>
                    <a:pt x="124459" y="527050"/>
                  </a:lnTo>
                  <a:lnTo>
                    <a:pt x="124459" y="525780"/>
                  </a:lnTo>
                  <a:lnTo>
                    <a:pt x="124459" y="523240"/>
                  </a:lnTo>
                  <a:lnTo>
                    <a:pt x="125729" y="516890"/>
                  </a:lnTo>
                  <a:lnTo>
                    <a:pt x="125729" y="496570"/>
                  </a:lnTo>
                  <a:lnTo>
                    <a:pt x="125729" y="469900"/>
                  </a:lnTo>
                  <a:lnTo>
                    <a:pt x="125729" y="434340"/>
                  </a:lnTo>
                  <a:lnTo>
                    <a:pt x="125729" y="0"/>
                  </a:lnTo>
                  <a:lnTo>
                    <a:pt x="223519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008120" y="2247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9379" y="203199"/>
                  </a:moveTo>
                  <a:lnTo>
                    <a:pt x="21589" y="203199"/>
                  </a:lnTo>
                  <a:lnTo>
                    <a:pt x="21589" y="609599"/>
                  </a:lnTo>
                  <a:lnTo>
                    <a:pt x="22859" y="636269"/>
                  </a:lnTo>
                  <a:lnTo>
                    <a:pt x="22859" y="646429"/>
                  </a:lnTo>
                  <a:lnTo>
                    <a:pt x="24129" y="651509"/>
                  </a:lnTo>
                  <a:lnTo>
                    <a:pt x="24129" y="660399"/>
                  </a:lnTo>
                  <a:lnTo>
                    <a:pt x="25400" y="664209"/>
                  </a:lnTo>
                  <a:lnTo>
                    <a:pt x="26669" y="671829"/>
                  </a:lnTo>
                  <a:lnTo>
                    <a:pt x="27939" y="676909"/>
                  </a:lnTo>
                  <a:lnTo>
                    <a:pt x="30479" y="683259"/>
                  </a:lnTo>
                  <a:lnTo>
                    <a:pt x="31750" y="689609"/>
                  </a:lnTo>
                  <a:lnTo>
                    <a:pt x="36829" y="699769"/>
                  </a:lnTo>
                  <a:lnTo>
                    <a:pt x="40639" y="702309"/>
                  </a:lnTo>
                  <a:lnTo>
                    <a:pt x="45719" y="712469"/>
                  </a:lnTo>
                  <a:lnTo>
                    <a:pt x="52069" y="718819"/>
                  </a:lnTo>
                  <a:lnTo>
                    <a:pt x="55879" y="721359"/>
                  </a:lnTo>
                  <a:lnTo>
                    <a:pt x="58419" y="723899"/>
                  </a:lnTo>
                  <a:lnTo>
                    <a:pt x="66039" y="726439"/>
                  </a:lnTo>
                  <a:lnTo>
                    <a:pt x="69850" y="726439"/>
                  </a:lnTo>
                  <a:lnTo>
                    <a:pt x="81279" y="727709"/>
                  </a:lnTo>
                  <a:lnTo>
                    <a:pt x="93979" y="730249"/>
                  </a:lnTo>
                  <a:lnTo>
                    <a:pt x="148589" y="730249"/>
                  </a:lnTo>
                  <a:lnTo>
                    <a:pt x="148589" y="626109"/>
                  </a:lnTo>
                  <a:lnTo>
                    <a:pt x="134619" y="626109"/>
                  </a:lnTo>
                  <a:lnTo>
                    <a:pt x="129539" y="624839"/>
                  </a:lnTo>
                  <a:lnTo>
                    <a:pt x="127000" y="623569"/>
                  </a:lnTo>
                  <a:lnTo>
                    <a:pt x="125729" y="622299"/>
                  </a:lnTo>
                  <a:lnTo>
                    <a:pt x="123189" y="622299"/>
                  </a:lnTo>
                  <a:lnTo>
                    <a:pt x="123189" y="621029"/>
                  </a:lnTo>
                  <a:lnTo>
                    <a:pt x="121919" y="619759"/>
                  </a:lnTo>
                  <a:lnTo>
                    <a:pt x="121919" y="618489"/>
                  </a:lnTo>
                  <a:lnTo>
                    <a:pt x="120650" y="615949"/>
                  </a:lnTo>
                  <a:lnTo>
                    <a:pt x="120650" y="605789"/>
                  </a:lnTo>
                  <a:lnTo>
                    <a:pt x="119379" y="598169"/>
                  </a:lnTo>
                  <a:lnTo>
                    <a:pt x="119379" y="203199"/>
                  </a:lnTo>
                  <a:close/>
                </a:path>
                <a:path w="148589" h="730250">
                  <a:moveTo>
                    <a:pt x="144779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4779" y="203199"/>
                  </a:lnTo>
                  <a:lnTo>
                    <a:pt x="144779" y="101600"/>
                  </a:lnTo>
                  <a:close/>
                </a:path>
                <a:path w="148589" h="730250">
                  <a:moveTo>
                    <a:pt x="119379" y="0"/>
                  </a:moveTo>
                  <a:lnTo>
                    <a:pt x="21589" y="0"/>
                  </a:lnTo>
                  <a:lnTo>
                    <a:pt x="21589" y="101600"/>
                  </a:lnTo>
                  <a:lnTo>
                    <a:pt x="119379" y="10160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009390" y="2247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89" h="730250">
                  <a:moveTo>
                    <a:pt x="118110" y="0"/>
                  </a:moveTo>
                  <a:lnTo>
                    <a:pt x="118110" y="100329"/>
                  </a:lnTo>
                  <a:lnTo>
                    <a:pt x="144780" y="100329"/>
                  </a:lnTo>
                  <a:lnTo>
                    <a:pt x="144780" y="201929"/>
                  </a:lnTo>
                  <a:lnTo>
                    <a:pt x="118110" y="201929"/>
                  </a:lnTo>
                  <a:lnTo>
                    <a:pt x="118110" y="547369"/>
                  </a:lnTo>
                  <a:lnTo>
                    <a:pt x="118110" y="576579"/>
                  </a:lnTo>
                  <a:lnTo>
                    <a:pt x="118110" y="596899"/>
                  </a:lnTo>
                  <a:lnTo>
                    <a:pt x="119380" y="605789"/>
                  </a:lnTo>
                  <a:lnTo>
                    <a:pt x="119380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0650" y="618489"/>
                  </a:lnTo>
                  <a:lnTo>
                    <a:pt x="121920" y="618489"/>
                  </a:lnTo>
                  <a:lnTo>
                    <a:pt x="121920" y="619759"/>
                  </a:lnTo>
                  <a:lnTo>
                    <a:pt x="123189" y="621029"/>
                  </a:lnTo>
                  <a:lnTo>
                    <a:pt x="124460" y="622299"/>
                  </a:lnTo>
                  <a:lnTo>
                    <a:pt x="125730" y="622299"/>
                  </a:lnTo>
                  <a:lnTo>
                    <a:pt x="127000" y="623569"/>
                  </a:lnTo>
                  <a:lnTo>
                    <a:pt x="129539" y="624839"/>
                  </a:lnTo>
                  <a:lnTo>
                    <a:pt x="133350" y="624839"/>
                  </a:lnTo>
                  <a:lnTo>
                    <a:pt x="138430" y="624839"/>
                  </a:lnTo>
                  <a:lnTo>
                    <a:pt x="148589" y="626109"/>
                  </a:lnTo>
                  <a:lnTo>
                    <a:pt x="148589" y="730249"/>
                  </a:lnTo>
                  <a:lnTo>
                    <a:pt x="109220" y="730249"/>
                  </a:lnTo>
                  <a:lnTo>
                    <a:pt x="92710" y="728979"/>
                  </a:lnTo>
                  <a:lnTo>
                    <a:pt x="80010" y="728979"/>
                  </a:lnTo>
                  <a:lnTo>
                    <a:pt x="69850" y="726439"/>
                  </a:lnTo>
                  <a:lnTo>
                    <a:pt x="66039" y="725169"/>
                  </a:lnTo>
                  <a:lnTo>
                    <a:pt x="60960" y="723899"/>
                  </a:lnTo>
                  <a:lnTo>
                    <a:pt x="58420" y="722629"/>
                  </a:lnTo>
                  <a:lnTo>
                    <a:pt x="54610" y="720089"/>
                  </a:lnTo>
                  <a:lnTo>
                    <a:pt x="50800" y="717549"/>
                  </a:lnTo>
                  <a:lnTo>
                    <a:pt x="48260" y="715009"/>
                  </a:lnTo>
                  <a:lnTo>
                    <a:pt x="45720" y="711199"/>
                  </a:lnTo>
                  <a:lnTo>
                    <a:pt x="41910" y="707389"/>
                  </a:lnTo>
                  <a:lnTo>
                    <a:pt x="39370" y="702309"/>
                  </a:lnTo>
                  <a:lnTo>
                    <a:pt x="36830" y="698499"/>
                  </a:lnTo>
                  <a:lnTo>
                    <a:pt x="34289" y="693419"/>
                  </a:lnTo>
                  <a:lnTo>
                    <a:pt x="31750" y="688339"/>
                  </a:lnTo>
                  <a:lnTo>
                    <a:pt x="29210" y="681989"/>
                  </a:lnTo>
                  <a:lnTo>
                    <a:pt x="27939" y="676909"/>
                  </a:lnTo>
                  <a:lnTo>
                    <a:pt x="26670" y="670559"/>
                  </a:lnTo>
                  <a:lnTo>
                    <a:pt x="25400" y="665479"/>
                  </a:lnTo>
                  <a:lnTo>
                    <a:pt x="24130" y="659129"/>
                  </a:lnTo>
                  <a:lnTo>
                    <a:pt x="22860" y="652779"/>
                  </a:lnTo>
                  <a:lnTo>
                    <a:pt x="22860" y="645159"/>
                  </a:lnTo>
                  <a:lnTo>
                    <a:pt x="21589" y="634999"/>
                  </a:lnTo>
                  <a:lnTo>
                    <a:pt x="21589" y="609599"/>
                  </a:lnTo>
                  <a:lnTo>
                    <a:pt x="20320" y="574039"/>
                  </a:lnTo>
                  <a:lnTo>
                    <a:pt x="20320" y="530859"/>
                  </a:lnTo>
                  <a:lnTo>
                    <a:pt x="2032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0320" y="100329"/>
                  </a:lnTo>
                  <a:lnTo>
                    <a:pt x="20320" y="0"/>
                  </a:lnTo>
                  <a:lnTo>
                    <a:pt x="118110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174490" y="170179"/>
              <a:ext cx="99060" cy="784860"/>
            </a:xfrm>
            <a:custGeom>
              <a:avLst/>
              <a:gdLst/>
              <a:ahLst/>
              <a:cxnLst/>
              <a:rect l="l" t="t" r="r" b="b"/>
              <a:pathLst>
                <a:path w="99060" h="784860">
                  <a:moveTo>
                    <a:pt x="99060" y="140970"/>
                  </a:moveTo>
                  <a:lnTo>
                    <a:pt x="0" y="140970"/>
                  </a:lnTo>
                  <a:lnTo>
                    <a:pt x="0" y="784860"/>
                  </a:lnTo>
                  <a:lnTo>
                    <a:pt x="99060" y="784860"/>
                  </a:lnTo>
                  <a:lnTo>
                    <a:pt x="99060" y="140970"/>
                  </a:lnTo>
                  <a:close/>
                </a:path>
                <a:path w="99060" h="784860">
                  <a:moveTo>
                    <a:pt x="9906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99060" y="10160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174490" y="167639"/>
              <a:ext cx="100330" cy="787400"/>
            </a:xfrm>
            <a:custGeom>
              <a:avLst/>
              <a:gdLst/>
              <a:ahLst/>
              <a:cxnLst/>
              <a:rect l="l" t="t" r="r" b="b"/>
              <a:pathLst>
                <a:path w="100329" h="787400">
                  <a:moveTo>
                    <a:pt x="100330" y="0"/>
                  </a:moveTo>
                  <a:lnTo>
                    <a:pt x="100330" y="102869"/>
                  </a:lnTo>
                  <a:lnTo>
                    <a:pt x="0" y="102869"/>
                  </a:lnTo>
                  <a:lnTo>
                    <a:pt x="0" y="0"/>
                  </a:lnTo>
                  <a:lnTo>
                    <a:pt x="100330" y="0"/>
                  </a:lnTo>
                  <a:close/>
                </a:path>
                <a:path w="100329" h="787400">
                  <a:moveTo>
                    <a:pt x="100330" y="142239"/>
                  </a:moveTo>
                  <a:lnTo>
                    <a:pt x="100330" y="787399"/>
                  </a:lnTo>
                  <a:lnTo>
                    <a:pt x="0" y="787399"/>
                  </a:lnTo>
                  <a:lnTo>
                    <a:pt x="0" y="142239"/>
                  </a:lnTo>
                  <a:lnTo>
                    <a:pt x="100330" y="14223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309109" y="2984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9060" y="12700"/>
                  </a:moveTo>
                  <a:lnTo>
                    <a:pt x="0" y="12700"/>
                  </a:lnTo>
                  <a:lnTo>
                    <a:pt x="0" y="656590"/>
                  </a:lnTo>
                  <a:lnTo>
                    <a:pt x="97789" y="656590"/>
                  </a:lnTo>
                  <a:lnTo>
                    <a:pt x="97789" y="152400"/>
                  </a:lnTo>
                  <a:lnTo>
                    <a:pt x="99060" y="143510"/>
                  </a:lnTo>
                  <a:lnTo>
                    <a:pt x="99060" y="132079"/>
                  </a:lnTo>
                  <a:lnTo>
                    <a:pt x="100329" y="129539"/>
                  </a:lnTo>
                  <a:lnTo>
                    <a:pt x="100329" y="127000"/>
                  </a:lnTo>
                  <a:lnTo>
                    <a:pt x="101600" y="125729"/>
                  </a:lnTo>
                  <a:lnTo>
                    <a:pt x="101600" y="123189"/>
                  </a:lnTo>
                  <a:lnTo>
                    <a:pt x="102869" y="120650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21463" y="115570"/>
                  </a:lnTo>
                  <a:lnTo>
                    <a:pt x="220979" y="105410"/>
                  </a:lnTo>
                  <a:lnTo>
                    <a:pt x="219710" y="93979"/>
                  </a:lnTo>
                  <a:lnTo>
                    <a:pt x="216262" y="69850"/>
                  </a:lnTo>
                  <a:lnTo>
                    <a:pt x="97789" y="69850"/>
                  </a:lnTo>
                  <a:lnTo>
                    <a:pt x="99060" y="12700"/>
                  </a:lnTo>
                  <a:close/>
                </a:path>
                <a:path w="224789" h="656590">
                  <a:moveTo>
                    <a:pt x="221463" y="115570"/>
                  </a:moveTo>
                  <a:lnTo>
                    <a:pt x="116839" y="115570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3189" y="120650"/>
                  </a:lnTo>
                  <a:lnTo>
                    <a:pt x="123189" y="125729"/>
                  </a:lnTo>
                  <a:lnTo>
                    <a:pt x="124460" y="127000"/>
                  </a:lnTo>
                  <a:lnTo>
                    <a:pt x="124460" y="133350"/>
                  </a:lnTo>
                  <a:lnTo>
                    <a:pt x="125729" y="139700"/>
                  </a:lnTo>
                  <a:lnTo>
                    <a:pt x="125729" y="157479"/>
                  </a:lnTo>
                  <a:lnTo>
                    <a:pt x="127000" y="180339"/>
                  </a:lnTo>
                  <a:lnTo>
                    <a:pt x="127000" y="656590"/>
                  </a:lnTo>
                  <a:lnTo>
                    <a:pt x="224789" y="656590"/>
                  </a:lnTo>
                  <a:lnTo>
                    <a:pt x="224789" y="166370"/>
                  </a:lnTo>
                  <a:lnTo>
                    <a:pt x="222250" y="132079"/>
                  </a:lnTo>
                  <a:lnTo>
                    <a:pt x="221463" y="115570"/>
                  </a:lnTo>
                  <a:close/>
                </a:path>
                <a:path w="224789" h="656590">
                  <a:moveTo>
                    <a:pt x="157479" y="0"/>
                  </a:moveTo>
                  <a:lnTo>
                    <a:pt x="152400" y="0"/>
                  </a:lnTo>
                  <a:lnTo>
                    <a:pt x="148589" y="1270"/>
                  </a:lnTo>
                  <a:lnTo>
                    <a:pt x="143510" y="2540"/>
                  </a:lnTo>
                  <a:lnTo>
                    <a:pt x="139700" y="5079"/>
                  </a:lnTo>
                  <a:lnTo>
                    <a:pt x="135889" y="6350"/>
                  </a:lnTo>
                  <a:lnTo>
                    <a:pt x="130810" y="10159"/>
                  </a:lnTo>
                  <a:lnTo>
                    <a:pt x="107950" y="40640"/>
                  </a:lnTo>
                  <a:lnTo>
                    <a:pt x="102869" y="54609"/>
                  </a:lnTo>
                  <a:lnTo>
                    <a:pt x="99060" y="62229"/>
                  </a:lnTo>
                  <a:lnTo>
                    <a:pt x="97789" y="69850"/>
                  </a:lnTo>
                  <a:lnTo>
                    <a:pt x="216262" y="69850"/>
                  </a:lnTo>
                  <a:lnTo>
                    <a:pt x="215900" y="67310"/>
                  </a:lnTo>
                  <a:lnTo>
                    <a:pt x="214629" y="57150"/>
                  </a:lnTo>
                  <a:lnTo>
                    <a:pt x="212089" y="52070"/>
                  </a:lnTo>
                  <a:lnTo>
                    <a:pt x="209550" y="44450"/>
                  </a:lnTo>
                  <a:lnTo>
                    <a:pt x="205739" y="36829"/>
                  </a:lnTo>
                  <a:lnTo>
                    <a:pt x="201929" y="30479"/>
                  </a:lnTo>
                  <a:lnTo>
                    <a:pt x="199389" y="24129"/>
                  </a:lnTo>
                  <a:lnTo>
                    <a:pt x="190500" y="15240"/>
                  </a:lnTo>
                  <a:lnTo>
                    <a:pt x="186689" y="10159"/>
                  </a:lnTo>
                  <a:lnTo>
                    <a:pt x="180339" y="6350"/>
                  </a:lnTo>
                  <a:lnTo>
                    <a:pt x="175260" y="3809"/>
                  </a:lnTo>
                  <a:lnTo>
                    <a:pt x="170179" y="254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309109" y="2984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9060" y="11429"/>
                  </a:moveTo>
                  <a:lnTo>
                    <a:pt x="97789" y="71120"/>
                  </a:lnTo>
                  <a:lnTo>
                    <a:pt x="100329" y="62229"/>
                  </a:lnTo>
                  <a:lnTo>
                    <a:pt x="102869" y="54609"/>
                  </a:lnTo>
                  <a:lnTo>
                    <a:pt x="105410" y="46990"/>
                  </a:lnTo>
                  <a:lnTo>
                    <a:pt x="109219" y="39370"/>
                  </a:lnTo>
                  <a:lnTo>
                    <a:pt x="113029" y="33020"/>
                  </a:lnTo>
                  <a:lnTo>
                    <a:pt x="115569" y="27940"/>
                  </a:lnTo>
                  <a:lnTo>
                    <a:pt x="119379" y="22859"/>
                  </a:lnTo>
                  <a:lnTo>
                    <a:pt x="123189" y="17779"/>
                  </a:lnTo>
                  <a:lnTo>
                    <a:pt x="127000" y="12700"/>
                  </a:lnTo>
                  <a:lnTo>
                    <a:pt x="130810" y="8890"/>
                  </a:lnTo>
                  <a:lnTo>
                    <a:pt x="135889" y="6350"/>
                  </a:lnTo>
                  <a:lnTo>
                    <a:pt x="139700" y="3809"/>
                  </a:lnTo>
                  <a:lnTo>
                    <a:pt x="143510" y="2540"/>
                  </a:lnTo>
                  <a:lnTo>
                    <a:pt x="148589" y="1270"/>
                  </a:lnTo>
                  <a:lnTo>
                    <a:pt x="153669" y="0"/>
                  </a:lnTo>
                  <a:lnTo>
                    <a:pt x="158750" y="0"/>
                  </a:lnTo>
                  <a:lnTo>
                    <a:pt x="165100" y="1270"/>
                  </a:lnTo>
                  <a:lnTo>
                    <a:pt x="170179" y="1270"/>
                  </a:lnTo>
                  <a:lnTo>
                    <a:pt x="175260" y="3809"/>
                  </a:lnTo>
                  <a:lnTo>
                    <a:pt x="181610" y="6350"/>
                  </a:lnTo>
                  <a:lnTo>
                    <a:pt x="186689" y="8890"/>
                  </a:lnTo>
                  <a:lnTo>
                    <a:pt x="190500" y="13970"/>
                  </a:lnTo>
                  <a:lnTo>
                    <a:pt x="195579" y="17779"/>
                  </a:lnTo>
                  <a:lnTo>
                    <a:pt x="199389" y="24129"/>
                  </a:lnTo>
                  <a:lnTo>
                    <a:pt x="203200" y="30479"/>
                  </a:lnTo>
                  <a:lnTo>
                    <a:pt x="205739" y="36829"/>
                  </a:lnTo>
                  <a:lnTo>
                    <a:pt x="209550" y="43179"/>
                  </a:lnTo>
                  <a:lnTo>
                    <a:pt x="212089" y="50800"/>
                  </a:lnTo>
                  <a:lnTo>
                    <a:pt x="214629" y="58420"/>
                  </a:lnTo>
                  <a:lnTo>
                    <a:pt x="217169" y="66039"/>
                  </a:lnTo>
                  <a:lnTo>
                    <a:pt x="218439" y="74929"/>
                  </a:lnTo>
                  <a:lnTo>
                    <a:pt x="219710" y="83820"/>
                  </a:lnTo>
                  <a:lnTo>
                    <a:pt x="220979" y="92710"/>
                  </a:lnTo>
                  <a:lnTo>
                    <a:pt x="220979" y="104139"/>
                  </a:lnTo>
                  <a:lnTo>
                    <a:pt x="223519" y="132079"/>
                  </a:lnTo>
                  <a:lnTo>
                    <a:pt x="223519" y="165100"/>
                  </a:lnTo>
                  <a:lnTo>
                    <a:pt x="224789" y="204470"/>
                  </a:lnTo>
                  <a:lnTo>
                    <a:pt x="224789" y="656589"/>
                  </a:lnTo>
                  <a:lnTo>
                    <a:pt x="127000" y="656589"/>
                  </a:lnTo>
                  <a:lnTo>
                    <a:pt x="127000" y="209550"/>
                  </a:lnTo>
                  <a:lnTo>
                    <a:pt x="127000" y="180339"/>
                  </a:lnTo>
                  <a:lnTo>
                    <a:pt x="127000" y="156210"/>
                  </a:lnTo>
                  <a:lnTo>
                    <a:pt x="127000" y="147320"/>
                  </a:lnTo>
                  <a:lnTo>
                    <a:pt x="125729" y="139700"/>
                  </a:lnTo>
                  <a:lnTo>
                    <a:pt x="125729" y="133350"/>
                  </a:lnTo>
                  <a:lnTo>
                    <a:pt x="125729" y="130810"/>
                  </a:lnTo>
                  <a:lnTo>
                    <a:pt x="124460" y="128270"/>
                  </a:lnTo>
                  <a:lnTo>
                    <a:pt x="124460" y="127000"/>
                  </a:lnTo>
                  <a:lnTo>
                    <a:pt x="124460" y="125729"/>
                  </a:lnTo>
                  <a:lnTo>
                    <a:pt x="124460" y="124460"/>
                  </a:lnTo>
                  <a:lnTo>
                    <a:pt x="123189" y="121920"/>
                  </a:lnTo>
                  <a:lnTo>
                    <a:pt x="123189" y="120650"/>
                  </a:lnTo>
                  <a:lnTo>
                    <a:pt x="121919" y="120650"/>
                  </a:lnTo>
                  <a:lnTo>
                    <a:pt x="121919" y="119379"/>
                  </a:lnTo>
                  <a:lnTo>
                    <a:pt x="120650" y="118110"/>
                  </a:lnTo>
                  <a:lnTo>
                    <a:pt x="120650" y="116839"/>
                  </a:lnTo>
                  <a:lnTo>
                    <a:pt x="119379" y="116839"/>
                  </a:lnTo>
                  <a:lnTo>
                    <a:pt x="118110" y="115570"/>
                  </a:lnTo>
                  <a:lnTo>
                    <a:pt x="116839" y="115570"/>
                  </a:lnTo>
                  <a:lnTo>
                    <a:pt x="115569" y="114300"/>
                  </a:lnTo>
                  <a:lnTo>
                    <a:pt x="113029" y="114300"/>
                  </a:lnTo>
                  <a:lnTo>
                    <a:pt x="111760" y="114300"/>
                  </a:lnTo>
                  <a:lnTo>
                    <a:pt x="11048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6839"/>
                  </a:lnTo>
                  <a:lnTo>
                    <a:pt x="105410" y="116839"/>
                  </a:lnTo>
                  <a:lnTo>
                    <a:pt x="105410" y="119379"/>
                  </a:lnTo>
                  <a:lnTo>
                    <a:pt x="104139" y="119379"/>
                  </a:lnTo>
                  <a:lnTo>
                    <a:pt x="102869" y="120650"/>
                  </a:lnTo>
                  <a:lnTo>
                    <a:pt x="102869" y="121920"/>
                  </a:lnTo>
                  <a:lnTo>
                    <a:pt x="101600" y="124460"/>
                  </a:lnTo>
                  <a:lnTo>
                    <a:pt x="101600" y="125729"/>
                  </a:lnTo>
                  <a:lnTo>
                    <a:pt x="100329" y="127000"/>
                  </a:lnTo>
                  <a:lnTo>
                    <a:pt x="100329" y="128270"/>
                  </a:lnTo>
                  <a:lnTo>
                    <a:pt x="100329" y="130810"/>
                  </a:lnTo>
                  <a:lnTo>
                    <a:pt x="100329" y="133350"/>
                  </a:lnTo>
                  <a:lnTo>
                    <a:pt x="99060" y="135889"/>
                  </a:lnTo>
                  <a:lnTo>
                    <a:pt x="99060" y="143510"/>
                  </a:lnTo>
                  <a:lnTo>
                    <a:pt x="97789" y="151129"/>
                  </a:lnTo>
                  <a:lnTo>
                    <a:pt x="97789" y="161289"/>
                  </a:lnTo>
                  <a:lnTo>
                    <a:pt x="97789" y="187960"/>
                  </a:lnTo>
                  <a:lnTo>
                    <a:pt x="97789" y="220979"/>
                  </a:lnTo>
                  <a:lnTo>
                    <a:pt x="97789" y="656589"/>
                  </a:lnTo>
                  <a:lnTo>
                    <a:pt x="0" y="656589"/>
                  </a:lnTo>
                  <a:lnTo>
                    <a:pt x="0" y="11429"/>
                  </a:lnTo>
                  <a:lnTo>
                    <a:pt x="99060" y="114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563109" y="298450"/>
              <a:ext cx="224790" cy="768350"/>
            </a:xfrm>
            <a:custGeom>
              <a:avLst/>
              <a:gdLst/>
              <a:ahLst/>
              <a:cxnLst/>
              <a:rect l="l" t="t" r="r" b="b"/>
              <a:pathLst>
                <a:path w="224789" h="768350">
                  <a:moveTo>
                    <a:pt x="93979" y="610870"/>
                  </a:moveTo>
                  <a:lnTo>
                    <a:pt x="0" y="610870"/>
                  </a:lnTo>
                  <a:lnTo>
                    <a:pt x="1269" y="633729"/>
                  </a:lnTo>
                  <a:lnTo>
                    <a:pt x="2539" y="654050"/>
                  </a:lnTo>
                  <a:lnTo>
                    <a:pt x="3810" y="662939"/>
                  </a:lnTo>
                  <a:lnTo>
                    <a:pt x="5079" y="673100"/>
                  </a:lnTo>
                  <a:lnTo>
                    <a:pt x="6350" y="679450"/>
                  </a:lnTo>
                  <a:lnTo>
                    <a:pt x="8889" y="688339"/>
                  </a:lnTo>
                  <a:lnTo>
                    <a:pt x="10160" y="697229"/>
                  </a:lnTo>
                  <a:lnTo>
                    <a:pt x="12700" y="703579"/>
                  </a:lnTo>
                  <a:lnTo>
                    <a:pt x="15239" y="711200"/>
                  </a:lnTo>
                  <a:lnTo>
                    <a:pt x="17779" y="716279"/>
                  </a:lnTo>
                  <a:lnTo>
                    <a:pt x="21589" y="722629"/>
                  </a:lnTo>
                  <a:lnTo>
                    <a:pt x="22860" y="727710"/>
                  </a:lnTo>
                  <a:lnTo>
                    <a:pt x="26669" y="730250"/>
                  </a:lnTo>
                  <a:lnTo>
                    <a:pt x="29210" y="736600"/>
                  </a:lnTo>
                  <a:lnTo>
                    <a:pt x="36829" y="742950"/>
                  </a:lnTo>
                  <a:lnTo>
                    <a:pt x="44450" y="750570"/>
                  </a:lnTo>
                  <a:lnTo>
                    <a:pt x="62229" y="760729"/>
                  </a:lnTo>
                  <a:lnTo>
                    <a:pt x="82550" y="765810"/>
                  </a:lnTo>
                  <a:lnTo>
                    <a:pt x="92710" y="767079"/>
                  </a:lnTo>
                  <a:lnTo>
                    <a:pt x="104139" y="768350"/>
                  </a:lnTo>
                  <a:lnTo>
                    <a:pt x="113029" y="768350"/>
                  </a:lnTo>
                  <a:lnTo>
                    <a:pt x="123189" y="767079"/>
                  </a:lnTo>
                  <a:lnTo>
                    <a:pt x="130810" y="765810"/>
                  </a:lnTo>
                  <a:lnTo>
                    <a:pt x="138429" y="763270"/>
                  </a:lnTo>
                  <a:lnTo>
                    <a:pt x="146050" y="762000"/>
                  </a:lnTo>
                  <a:lnTo>
                    <a:pt x="152400" y="758189"/>
                  </a:lnTo>
                  <a:lnTo>
                    <a:pt x="161289" y="755650"/>
                  </a:lnTo>
                  <a:lnTo>
                    <a:pt x="166369" y="750570"/>
                  </a:lnTo>
                  <a:lnTo>
                    <a:pt x="173989" y="746760"/>
                  </a:lnTo>
                  <a:lnTo>
                    <a:pt x="177800" y="741679"/>
                  </a:lnTo>
                  <a:lnTo>
                    <a:pt x="184150" y="736600"/>
                  </a:lnTo>
                  <a:lnTo>
                    <a:pt x="189229" y="730250"/>
                  </a:lnTo>
                  <a:lnTo>
                    <a:pt x="193039" y="723900"/>
                  </a:lnTo>
                  <a:lnTo>
                    <a:pt x="199389" y="716279"/>
                  </a:lnTo>
                  <a:lnTo>
                    <a:pt x="201929" y="709929"/>
                  </a:lnTo>
                  <a:lnTo>
                    <a:pt x="205739" y="701039"/>
                  </a:lnTo>
                  <a:lnTo>
                    <a:pt x="208279" y="692150"/>
                  </a:lnTo>
                  <a:lnTo>
                    <a:pt x="212089" y="685800"/>
                  </a:lnTo>
                  <a:lnTo>
                    <a:pt x="214629" y="676910"/>
                  </a:lnTo>
                  <a:lnTo>
                    <a:pt x="215900" y="669289"/>
                  </a:lnTo>
                  <a:lnTo>
                    <a:pt x="218439" y="661670"/>
                  </a:lnTo>
                  <a:lnTo>
                    <a:pt x="219710" y="654050"/>
                  </a:lnTo>
                  <a:lnTo>
                    <a:pt x="107950" y="654050"/>
                  </a:lnTo>
                  <a:lnTo>
                    <a:pt x="106679" y="652779"/>
                  </a:lnTo>
                  <a:lnTo>
                    <a:pt x="104139" y="652779"/>
                  </a:lnTo>
                  <a:lnTo>
                    <a:pt x="101600" y="650239"/>
                  </a:lnTo>
                  <a:lnTo>
                    <a:pt x="100329" y="647700"/>
                  </a:lnTo>
                  <a:lnTo>
                    <a:pt x="99060" y="646429"/>
                  </a:lnTo>
                  <a:lnTo>
                    <a:pt x="97789" y="643889"/>
                  </a:lnTo>
                  <a:lnTo>
                    <a:pt x="97789" y="637539"/>
                  </a:lnTo>
                  <a:lnTo>
                    <a:pt x="95250" y="633729"/>
                  </a:lnTo>
                  <a:lnTo>
                    <a:pt x="95250" y="621029"/>
                  </a:lnTo>
                  <a:lnTo>
                    <a:pt x="93979" y="615950"/>
                  </a:lnTo>
                  <a:lnTo>
                    <a:pt x="93979" y="610870"/>
                  </a:lnTo>
                  <a:close/>
                </a:path>
                <a:path w="224789" h="768350">
                  <a:moveTo>
                    <a:pt x="224789" y="537210"/>
                  </a:moveTo>
                  <a:lnTo>
                    <a:pt x="128269" y="537210"/>
                  </a:lnTo>
                  <a:lnTo>
                    <a:pt x="128269" y="613410"/>
                  </a:lnTo>
                  <a:lnTo>
                    <a:pt x="127000" y="621029"/>
                  </a:lnTo>
                  <a:lnTo>
                    <a:pt x="127000" y="627379"/>
                  </a:lnTo>
                  <a:lnTo>
                    <a:pt x="125729" y="632460"/>
                  </a:lnTo>
                  <a:lnTo>
                    <a:pt x="125729" y="637539"/>
                  </a:lnTo>
                  <a:lnTo>
                    <a:pt x="124460" y="638810"/>
                  </a:lnTo>
                  <a:lnTo>
                    <a:pt x="124460" y="641350"/>
                  </a:lnTo>
                  <a:lnTo>
                    <a:pt x="123189" y="643889"/>
                  </a:lnTo>
                  <a:lnTo>
                    <a:pt x="123189" y="647700"/>
                  </a:lnTo>
                  <a:lnTo>
                    <a:pt x="120650" y="648970"/>
                  </a:lnTo>
                  <a:lnTo>
                    <a:pt x="119379" y="650239"/>
                  </a:lnTo>
                  <a:lnTo>
                    <a:pt x="119379" y="651510"/>
                  </a:lnTo>
                  <a:lnTo>
                    <a:pt x="116839" y="651510"/>
                  </a:lnTo>
                  <a:lnTo>
                    <a:pt x="115569" y="652779"/>
                  </a:lnTo>
                  <a:lnTo>
                    <a:pt x="114300" y="652779"/>
                  </a:lnTo>
                  <a:lnTo>
                    <a:pt x="113029" y="654050"/>
                  </a:lnTo>
                  <a:lnTo>
                    <a:pt x="219710" y="654050"/>
                  </a:lnTo>
                  <a:lnTo>
                    <a:pt x="220979" y="646429"/>
                  </a:lnTo>
                  <a:lnTo>
                    <a:pt x="220979" y="638810"/>
                  </a:lnTo>
                  <a:lnTo>
                    <a:pt x="222250" y="628650"/>
                  </a:lnTo>
                  <a:lnTo>
                    <a:pt x="222250" y="619760"/>
                  </a:lnTo>
                  <a:lnTo>
                    <a:pt x="224789" y="590550"/>
                  </a:lnTo>
                  <a:lnTo>
                    <a:pt x="224789" y="537210"/>
                  </a:lnTo>
                  <a:close/>
                </a:path>
                <a:path w="224789" h="768350">
                  <a:moveTo>
                    <a:pt x="72389" y="0"/>
                  </a:moveTo>
                  <a:lnTo>
                    <a:pt x="66039" y="0"/>
                  </a:lnTo>
                  <a:lnTo>
                    <a:pt x="59689" y="1270"/>
                  </a:lnTo>
                  <a:lnTo>
                    <a:pt x="50800" y="2540"/>
                  </a:lnTo>
                  <a:lnTo>
                    <a:pt x="44450" y="6350"/>
                  </a:lnTo>
                  <a:lnTo>
                    <a:pt x="40639" y="6350"/>
                  </a:lnTo>
                  <a:lnTo>
                    <a:pt x="34289" y="12700"/>
                  </a:lnTo>
                  <a:lnTo>
                    <a:pt x="31750" y="16509"/>
                  </a:lnTo>
                  <a:lnTo>
                    <a:pt x="27939" y="19050"/>
                  </a:lnTo>
                  <a:lnTo>
                    <a:pt x="22860" y="26670"/>
                  </a:lnTo>
                  <a:lnTo>
                    <a:pt x="21589" y="31750"/>
                  </a:lnTo>
                  <a:lnTo>
                    <a:pt x="19050" y="35559"/>
                  </a:lnTo>
                  <a:lnTo>
                    <a:pt x="16510" y="40640"/>
                  </a:lnTo>
                  <a:lnTo>
                    <a:pt x="12700" y="52070"/>
                  </a:lnTo>
                  <a:lnTo>
                    <a:pt x="11429" y="57150"/>
                  </a:lnTo>
                  <a:lnTo>
                    <a:pt x="8889" y="63500"/>
                  </a:lnTo>
                  <a:lnTo>
                    <a:pt x="8889" y="69850"/>
                  </a:lnTo>
                  <a:lnTo>
                    <a:pt x="6350" y="78739"/>
                  </a:lnTo>
                  <a:lnTo>
                    <a:pt x="3810" y="93979"/>
                  </a:lnTo>
                  <a:lnTo>
                    <a:pt x="2539" y="111760"/>
                  </a:lnTo>
                  <a:lnTo>
                    <a:pt x="1269" y="130810"/>
                  </a:lnTo>
                  <a:lnTo>
                    <a:pt x="1269" y="151129"/>
                  </a:lnTo>
                  <a:lnTo>
                    <a:pt x="0" y="173989"/>
                  </a:lnTo>
                  <a:lnTo>
                    <a:pt x="0" y="407670"/>
                  </a:lnTo>
                  <a:lnTo>
                    <a:pt x="1164" y="435610"/>
                  </a:lnTo>
                  <a:lnTo>
                    <a:pt x="1269" y="463550"/>
                  </a:lnTo>
                  <a:lnTo>
                    <a:pt x="2539" y="474979"/>
                  </a:lnTo>
                  <a:lnTo>
                    <a:pt x="3810" y="487679"/>
                  </a:lnTo>
                  <a:lnTo>
                    <a:pt x="6350" y="505460"/>
                  </a:lnTo>
                  <a:lnTo>
                    <a:pt x="8889" y="514350"/>
                  </a:lnTo>
                  <a:lnTo>
                    <a:pt x="10160" y="523239"/>
                  </a:lnTo>
                  <a:lnTo>
                    <a:pt x="12700" y="529589"/>
                  </a:lnTo>
                  <a:lnTo>
                    <a:pt x="15239" y="537210"/>
                  </a:lnTo>
                  <a:lnTo>
                    <a:pt x="19050" y="543560"/>
                  </a:lnTo>
                  <a:lnTo>
                    <a:pt x="21589" y="551179"/>
                  </a:lnTo>
                  <a:lnTo>
                    <a:pt x="25400" y="556260"/>
                  </a:lnTo>
                  <a:lnTo>
                    <a:pt x="30479" y="562610"/>
                  </a:lnTo>
                  <a:lnTo>
                    <a:pt x="34289" y="567689"/>
                  </a:lnTo>
                  <a:lnTo>
                    <a:pt x="44450" y="575310"/>
                  </a:lnTo>
                  <a:lnTo>
                    <a:pt x="54610" y="580389"/>
                  </a:lnTo>
                  <a:lnTo>
                    <a:pt x="60960" y="581660"/>
                  </a:lnTo>
                  <a:lnTo>
                    <a:pt x="66039" y="582929"/>
                  </a:lnTo>
                  <a:lnTo>
                    <a:pt x="80010" y="582929"/>
                  </a:lnTo>
                  <a:lnTo>
                    <a:pt x="85089" y="581660"/>
                  </a:lnTo>
                  <a:lnTo>
                    <a:pt x="87629" y="580389"/>
                  </a:lnTo>
                  <a:lnTo>
                    <a:pt x="91439" y="577850"/>
                  </a:lnTo>
                  <a:lnTo>
                    <a:pt x="95250" y="576579"/>
                  </a:lnTo>
                  <a:lnTo>
                    <a:pt x="97789" y="574039"/>
                  </a:lnTo>
                  <a:lnTo>
                    <a:pt x="105410" y="568960"/>
                  </a:lnTo>
                  <a:lnTo>
                    <a:pt x="110489" y="565150"/>
                  </a:lnTo>
                  <a:lnTo>
                    <a:pt x="111760" y="561339"/>
                  </a:lnTo>
                  <a:lnTo>
                    <a:pt x="115569" y="557529"/>
                  </a:lnTo>
                  <a:lnTo>
                    <a:pt x="118110" y="552450"/>
                  </a:lnTo>
                  <a:lnTo>
                    <a:pt x="123189" y="548639"/>
                  </a:lnTo>
                  <a:lnTo>
                    <a:pt x="124460" y="543560"/>
                  </a:lnTo>
                  <a:lnTo>
                    <a:pt x="128269" y="537210"/>
                  </a:lnTo>
                  <a:lnTo>
                    <a:pt x="224789" y="537210"/>
                  </a:lnTo>
                  <a:lnTo>
                    <a:pt x="224789" y="468629"/>
                  </a:lnTo>
                  <a:lnTo>
                    <a:pt x="106679" y="468629"/>
                  </a:lnTo>
                  <a:lnTo>
                    <a:pt x="106679" y="467360"/>
                  </a:lnTo>
                  <a:lnTo>
                    <a:pt x="104139" y="467360"/>
                  </a:lnTo>
                  <a:lnTo>
                    <a:pt x="104139" y="463550"/>
                  </a:lnTo>
                  <a:lnTo>
                    <a:pt x="102869" y="463550"/>
                  </a:lnTo>
                  <a:lnTo>
                    <a:pt x="101600" y="462279"/>
                  </a:lnTo>
                  <a:lnTo>
                    <a:pt x="101600" y="459739"/>
                  </a:lnTo>
                  <a:lnTo>
                    <a:pt x="100329" y="458470"/>
                  </a:lnTo>
                  <a:lnTo>
                    <a:pt x="100329" y="455929"/>
                  </a:lnTo>
                  <a:lnTo>
                    <a:pt x="99060" y="454660"/>
                  </a:lnTo>
                  <a:lnTo>
                    <a:pt x="99060" y="448310"/>
                  </a:lnTo>
                  <a:lnTo>
                    <a:pt x="97789" y="441960"/>
                  </a:lnTo>
                  <a:lnTo>
                    <a:pt x="97789" y="149860"/>
                  </a:lnTo>
                  <a:lnTo>
                    <a:pt x="99060" y="142239"/>
                  </a:lnTo>
                  <a:lnTo>
                    <a:pt x="99060" y="137160"/>
                  </a:lnTo>
                  <a:lnTo>
                    <a:pt x="100329" y="132079"/>
                  </a:lnTo>
                  <a:lnTo>
                    <a:pt x="100329" y="128270"/>
                  </a:lnTo>
                  <a:lnTo>
                    <a:pt x="101600" y="127000"/>
                  </a:lnTo>
                  <a:lnTo>
                    <a:pt x="101600" y="123189"/>
                  </a:lnTo>
                  <a:lnTo>
                    <a:pt x="102869" y="123189"/>
                  </a:lnTo>
                  <a:lnTo>
                    <a:pt x="104139" y="120650"/>
                  </a:lnTo>
                  <a:lnTo>
                    <a:pt x="104139" y="119379"/>
                  </a:lnTo>
                  <a:lnTo>
                    <a:pt x="105410" y="118110"/>
                  </a:lnTo>
                  <a:lnTo>
                    <a:pt x="106679" y="118110"/>
                  </a:lnTo>
                  <a:lnTo>
                    <a:pt x="106679" y="116839"/>
                  </a:lnTo>
                  <a:lnTo>
                    <a:pt x="107950" y="116839"/>
                  </a:lnTo>
                  <a:lnTo>
                    <a:pt x="110489" y="115570"/>
                  </a:lnTo>
                  <a:lnTo>
                    <a:pt x="224789" y="115570"/>
                  </a:lnTo>
                  <a:lnTo>
                    <a:pt x="224789" y="60960"/>
                  </a:lnTo>
                  <a:lnTo>
                    <a:pt x="125729" y="60960"/>
                  </a:lnTo>
                  <a:lnTo>
                    <a:pt x="123189" y="53340"/>
                  </a:lnTo>
                  <a:lnTo>
                    <a:pt x="120650" y="46990"/>
                  </a:lnTo>
                  <a:lnTo>
                    <a:pt x="116839" y="40640"/>
                  </a:lnTo>
                  <a:lnTo>
                    <a:pt x="114300" y="34290"/>
                  </a:lnTo>
                  <a:lnTo>
                    <a:pt x="102869" y="19050"/>
                  </a:lnTo>
                  <a:lnTo>
                    <a:pt x="99060" y="16509"/>
                  </a:lnTo>
                  <a:lnTo>
                    <a:pt x="91439" y="8890"/>
                  </a:lnTo>
                  <a:lnTo>
                    <a:pt x="87629" y="6350"/>
                  </a:lnTo>
                  <a:lnTo>
                    <a:pt x="85089" y="3809"/>
                  </a:lnTo>
                  <a:lnTo>
                    <a:pt x="74929" y="1270"/>
                  </a:lnTo>
                  <a:lnTo>
                    <a:pt x="72389" y="0"/>
                  </a:lnTo>
                  <a:close/>
                </a:path>
                <a:path w="224789" h="768350">
                  <a:moveTo>
                    <a:pt x="224789" y="115570"/>
                  </a:moveTo>
                  <a:lnTo>
                    <a:pt x="116839" y="115570"/>
                  </a:lnTo>
                  <a:lnTo>
                    <a:pt x="118110" y="116839"/>
                  </a:lnTo>
                  <a:lnTo>
                    <a:pt x="119379" y="116839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3189" y="120650"/>
                  </a:lnTo>
                  <a:lnTo>
                    <a:pt x="123189" y="127000"/>
                  </a:lnTo>
                  <a:lnTo>
                    <a:pt x="124460" y="128270"/>
                  </a:lnTo>
                  <a:lnTo>
                    <a:pt x="124460" y="133350"/>
                  </a:lnTo>
                  <a:lnTo>
                    <a:pt x="125729" y="140970"/>
                  </a:lnTo>
                  <a:lnTo>
                    <a:pt x="125729" y="435610"/>
                  </a:lnTo>
                  <a:lnTo>
                    <a:pt x="124460" y="443229"/>
                  </a:lnTo>
                  <a:lnTo>
                    <a:pt x="124460" y="449579"/>
                  </a:lnTo>
                  <a:lnTo>
                    <a:pt x="123189" y="450850"/>
                  </a:lnTo>
                  <a:lnTo>
                    <a:pt x="123189" y="459739"/>
                  </a:lnTo>
                  <a:lnTo>
                    <a:pt x="120650" y="462279"/>
                  </a:lnTo>
                  <a:lnTo>
                    <a:pt x="120650" y="463550"/>
                  </a:lnTo>
                  <a:lnTo>
                    <a:pt x="119379" y="463550"/>
                  </a:lnTo>
                  <a:lnTo>
                    <a:pt x="118110" y="466089"/>
                  </a:lnTo>
                  <a:lnTo>
                    <a:pt x="115569" y="468629"/>
                  </a:lnTo>
                  <a:lnTo>
                    <a:pt x="224789" y="468629"/>
                  </a:lnTo>
                  <a:lnTo>
                    <a:pt x="224789" y="115570"/>
                  </a:lnTo>
                  <a:close/>
                </a:path>
                <a:path w="224789" h="768350">
                  <a:moveTo>
                    <a:pt x="224789" y="12700"/>
                  </a:moveTo>
                  <a:lnTo>
                    <a:pt x="133350" y="12700"/>
                  </a:lnTo>
                  <a:lnTo>
                    <a:pt x="125729" y="60960"/>
                  </a:lnTo>
                  <a:lnTo>
                    <a:pt x="224789" y="60960"/>
                  </a:lnTo>
                  <a:lnTo>
                    <a:pt x="224789" y="1270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564379" y="298450"/>
              <a:ext cx="223520" cy="767080"/>
            </a:xfrm>
            <a:custGeom>
              <a:avLst/>
              <a:gdLst/>
              <a:ahLst/>
              <a:cxnLst/>
              <a:rect l="l" t="t" r="r" b="b"/>
              <a:pathLst>
                <a:path w="223520" h="767080">
                  <a:moveTo>
                    <a:pt x="223520" y="11429"/>
                  </a:moveTo>
                  <a:lnTo>
                    <a:pt x="223520" y="508000"/>
                  </a:lnTo>
                  <a:lnTo>
                    <a:pt x="222250" y="590550"/>
                  </a:lnTo>
                  <a:lnTo>
                    <a:pt x="222250" y="619760"/>
                  </a:lnTo>
                  <a:lnTo>
                    <a:pt x="220980" y="628650"/>
                  </a:lnTo>
                  <a:lnTo>
                    <a:pt x="220980" y="637539"/>
                  </a:lnTo>
                  <a:lnTo>
                    <a:pt x="219710" y="645160"/>
                  </a:lnTo>
                  <a:lnTo>
                    <a:pt x="218440" y="652779"/>
                  </a:lnTo>
                  <a:lnTo>
                    <a:pt x="217170" y="660400"/>
                  </a:lnTo>
                  <a:lnTo>
                    <a:pt x="215900" y="668020"/>
                  </a:lnTo>
                  <a:lnTo>
                    <a:pt x="213360" y="676910"/>
                  </a:lnTo>
                  <a:lnTo>
                    <a:pt x="210820" y="684529"/>
                  </a:lnTo>
                  <a:lnTo>
                    <a:pt x="208280" y="692150"/>
                  </a:lnTo>
                  <a:lnTo>
                    <a:pt x="187960" y="730250"/>
                  </a:lnTo>
                  <a:lnTo>
                    <a:pt x="182880" y="735329"/>
                  </a:lnTo>
                  <a:lnTo>
                    <a:pt x="177800" y="740410"/>
                  </a:lnTo>
                  <a:lnTo>
                    <a:pt x="171450" y="745489"/>
                  </a:lnTo>
                  <a:lnTo>
                    <a:pt x="165100" y="750570"/>
                  </a:lnTo>
                  <a:lnTo>
                    <a:pt x="158750" y="754379"/>
                  </a:lnTo>
                  <a:lnTo>
                    <a:pt x="152400" y="758189"/>
                  </a:lnTo>
                  <a:lnTo>
                    <a:pt x="144780" y="760729"/>
                  </a:lnTo>
                  <a:lnTo>
                    <a:pt x="137160" y="763270"/>
                  </a:lnTo>
                  <a:lnTo>
                    <a:pt x="129540" y="765810"/>
                  </a:lnTo>
                  <a:lnTo>
                    <a:pt x="121920" y="767079"/>
                  </a:lnTo>
                  <a:lnTo>
                    <a:pt x="111760" y="767079"/>
                  </a:lnTo>
                  <a:lnTo>
                    <a:pt x="102870" y="767079"/>
                  </a:lnTo>
                  <a:lnTo>
                    <a:pt x="92710" y="767079"/>
                  </a:lnTo>
                  <a:lnTo>
                    <a:pt x="81280" y="765810"/>
                  </a:lnTo>
                  <a:lnTo>
                    <a:pt x="71120" y="763270"/>
                  </a:lnTo>
                  <a:lnTo>
                    <a:pt x="62230" y="759460"/>
                  </a:lnTo>
                  <a:lnTo>
                    <a:pt x="52070" y="755650"/>
                  </a:lnTo>
                  <a:lnTo>
                    <a:pt x="44450" y="749300"/>
                  </a:lnTo>
                  <a:lnTo>
                    <a:pt x="35560" y="742950"/>
                  </a:lnTo>
                  <a:lnTo>
                    <a:pt x="29210" y="735329"/>
                  </a:lnTo>
                  <a:lnTo>
                    <a:pt x="25400" y="731520"/>
                  </a:lnTo>
                  <a:lnTo>
                    <a:pt x="22860" y="726439"/>
                  </a:lnTo>
                  <a:lnTo>
                    <a:pt x="19050" y="721360"/>
                  </a:lnTo>
                  <a:lnTo>
                    <a:pt x="16510" y="716279"/>
                  </a:lnTo>
                  <a:lnTo>
                    <a:pt x="13970" y="709929"/>
                  </a:lnTo>
                  <a:lnTo>
                    <a:pt x="11430" y="703579"/>
                  </a:lnTo>
                  <a:lnTo>
                    <a:pt x="8890" y="695960"/>
                  </a:lnTo>
                  <a:lnTo>
                    <a:pt x="7620" y="688339"/>
                  </a:lnTo>
                  <a:lnTo>
                    <a:pt x="6350" y="680720"/>
                  </a:lnTo>
                  <a:lnTo>
                    <a:pt x="3810" y="671829"/>
                  </a:lnTo>
                  <a:lnTo>
                    <a:pt x="2540" y="662939"/>
                  </a:lnTo>
                  <a:lnTo>
                    <a:pt x="1270" y="652779"/>
                  </a:lnTo>
                  <a:lnTo>
                    <a:pt x="0" y="632460"/>
                  </a:lnTo>
                  <a:lnTo>
                    <a:pt x="0" y="609600"/>
                  </a:lnTo>
                  <a:lnTo>
                    <a:pt x="93980" y="609600"/>
                  </a:lnTo>
                  <a:lnTo>
                    <a:pt x="93980" y="615950"/>
                  </a:lnTo>
                  <a:lnTo>
                    <a:pt x="93980" y="621029"/>
                  </a:lnTo>
                  <a:lnTo>
                    <a:pt x="93980" y="624839"/>
                  </a:lnTo>
                  <a:lnTo>
                    <a:pt x="95250" y="628650"/>
                  </a:lnTo>
                  <a:lnTo>
                    <a:pt x="95250" y="632460"/>
                  </a:lnTo>
                  <a:lnTo>
                    <a:pt x="95250" y="636270"/>
                  </a:lnTo>
                  <a:lnTo>
                    <a:pt x="96520" y="640079"/>
                  </a:lnTo>
                  <a:lnTo>
                    <a:pt x="97790" y="643889"/>
                  </a:lnTo>
                  <a:lnTo>
                    <a:pt x="99060" y="645160"/>
                  </a:lnTo>
                  <a:lnTo>
                    <a:pt x="100330" y="647700"/>
                  </a:lnTo>
                  <a:lnTo>
                    <a:pt x="101600" y="648970"/>
                  </a:lnTo>
                  <a:lnTo>
                    <a:pt x="102870" y="650239"/>
                  </a:lnTo>
                  <a:lnTo>
                    <a:pt x="104140" y="651510"/>
                  </a:lnTo>
                  <a:lnTo>
                    <a:pt x="105410" y="652779"/>
                  </a:lnTo>
                  <a:lnTo>
                    <a:pt x="107950" y="652779"/>
                  </a:lnTo>
                  <a:lnTo>
                    <a:pt x="109220" y="652779"/>
                  </a:lnTo>
                  <a:lnTo>
                    <a:pt x="111760" y="652779"/>
                  </a:lnTo>
                  <a:lnTo>
                    <a:pt x="114300" y="652779"/>
                  </a:lnTo>
                  <a:lnTo>
                    <a:pt x="115570" y="651510"/>
                  </a:lnTo>
                  <a:lnTo>
                    <a:pt x="116840" y="651510"/>
                  </a:lnTo>
                  <a:lnTo>
                    <a:pt x="118110" y="650239"/>
                  </a:lnTo>
                  <a:lnTo>
                    <a:pt x="119380" y="648970"/>
                  </a:lnTo>
                  <a:lnTo>
                    <a:pt x="120650" y="646429"/>
                  </a:lnTo>
                  <a:lnTo>
                    <a:pt x="121920" y="646429"/>
                  </a:lnTo>
                  <a:lnTo>
                    <a:pt x="121920" y="645160"/>
                  </a:lnTo>
                  <a:lnTo>
                    <a:pt x="123190" y="643889"/>
                  </a:lnTo>
                  <a:lnTo>
                    <a:pt x="123190" y="641350"/>
                  </a:lnTo>
                  <a:lnTo>
                    <a:pt x="124460" y="640079"/>
                  </a:lnTo>
                  <a:lnTo>
                    <a:pt x="124460" y="638810"/>
                  </a:lnTo>
                  <a:lnTo>
                    <a:pt x="124460" y="636270"/>
                  </a:lnTo>
                  <a:lnTo>
                    <a:pt x="125730" y="633729"/>
                  </a:lnTo>
                  <a:lnTo>
                    <a:pt x="125730" y="632460"/>
                  </a:lnTo>
                  <a:lnTo>
                    <a:pt x="125730" y="626110"/>
                  </a:lnTo>
                  <a:lnTo>
                    <a:pt x="127000" y="619760"/>
                  </a:lnTo>
                  <a:lnTo>
                    <a:pt x="127000" y="612139"/>
                  </a:lnTo>
                  <a:lnTo>
                    <a:pt x="127000" y="604520"/>
                  </a:lnTo>
                  <a:lnTo>
                    <a:pt x="127000" y="585470"/>
                  </a:lnTo>
                  <a:lnTo>
                    <a:pt x="127000" y="537210"/>
                  </a:lnTo>
                  <a:lnTo>
                    <a:pt x="124460" y="542289"/>
                  </a:lnTo>
                  <a:lnTo>
                    <a:pt x="120650" y="547370"/>
                  </a:lnTo>
                  <a:lnTo>
                    <a:pt x="118110" y="552450"/>
                  </a:lnTo>
                  <a:lnTo>
                    <a:pt x="114300" y="557529"/>
                  </a:lnTo>
                  <a:lnTo>
                    <a:pt x="111760" y="561339"/>
                  </a:lnTo>
                  <a:lnTo>
                    <a:pt x="107950" y="563879"/>
                  </a:lnTo>
                  <a:lnTo>
                    <a:pt x="104140" y="567689"/>
                  </a:lnTo>
                  <a:lnTo>
                    <a:pt x="101600" y="571500"/>
                  </a:lnTo>
                  <a:lnTo>
                    <a:pt x="97790" y="574039"/>
                  </a:lnTo>
                  <a:lnTo>
                    <a:pt x="93980" y="576579"/>
                  </a:lnTo>
                  <a:lnTo>
                    <a:pt x="90170" y="577850"/>
                  </a:lnTo>
                  <a:lnTo>
                    <a:pt x="86360" y="580389"/>
                  </a:lnTo>
                  <a:lnTo>
                    <a:pt x="83820" y="581660"/>
                  </a:lnTo>
                  <a:lnTo>
                    <a:pt x="80010" y="581660"/>
                  </a:lnTo>
                  <a:lnTo>
                    <a:pt x="76200" y="582929"/>
                  </a:lnTo>
                  <a:lnTo>
                    <a:pt x="72390" y="582929"/>
                  </a:lnTo>
                  <a:lnTo>
                    <a:pt x="66040" y="582929"/>
                  </a:lnTo>
                  <a:lnTo>
                    <a:pt x="59690" y="581660"/>
                  </a:lnTo>
                  <a:lnTo>
                    <a:pt x="53340" y="580389"/>
                  </a:lnTo>
                  <a:lnTo>
                    <a:pt x="48260" y="577850"/>
                  </a:lnTo>
                  <a:lnTo>
                    <a:pt x="43180" y="574039"/>
                  </a:lnTo>
                  <a:lnTo>
                    <a:pt x="38100" y="571500"/>
                  </a:lnTo>
                  <a:lnTo>
                    <a:pt x="33020" y="566420"/>
                  </a:lnTo>
                  <a:lnTo>
                    <a:pt x="29210" y="561339"/>
                  </a:lnTo>
                  <a:lnTo>
                    <a:pt x="25400" y="556260"/>
                  </a:lnTo>
                  <a:lnTo>
                    <a:pt x="21590" y="549910"/>
                  </a:lnTo>
                  <a:lnTo>
                    <a:pt x="17780" y="543560"/>
                  </a:lnTo>
                  <a:lnTo>
                    <a:pt x="15240" y="537210"/>
                  </a:lnTo>
                  <a:lnTo>
                    <a:pt x="11430" y="529589"/>
                  </a:lnTo>
                  <a:lnTo>
                    <a:pt x="10160" y="521970"/>
                  </a:lnTo>
                  <a:lnTo>
                    <a:pt x="7620" y="514350"/>
                  </a:lnTo>
                  <a:lnTo>
                    <a:pt x="6350" y="505460"/>
                  </a:lnTo>
                  <a:lnTo>
                    <a:pt x="3810" y="496570"/>
                  </a:lnTo>
                  <a:lnTo>
                    <a:pt x="2540" y="486410"/>
                  </a:lnTo>
                  <a:lnTo>
                    <a:pt x="1270" y="474979"/>
                  </a:lnTo>
                  <a:lnTo>
                    <a:pt x="1270" y="463550"/>
                  </a:lnTo>
                  <a:lnTo>
                    <a:pt x="0" y="450850"/>
                  </a:lnTo>
                  <a:lnTo>
                    <a:pt x="0" y="436879"/>
                  </a:lnTo>
                  <a:lnTo>
                    <a:pt x="0" y="406400"/>
                  </a:lnTo>
                  <a:lnTo>
                    <a:pt x="0" y="172720"/>
                  </a:lnTo>
                  <a:lnTo>
                    <a:pt x="0" y="151129"/>
                  </a:lnTo>
                  <a:lnTo>
                    <a:pt x="1270" y="129539"/>
                  </a:lnTo>
                  <a:lnTo>
                    <a:pt x="1270" y="110489"/>
                  </a:lnTo>
                  <a:lnTo>
                    <a:pt x="3810" y="92710"/>
                  </a:lnTo>
                  <a:lnTo>
                    <a:pt x="6350" y="78739"/>
                  </a:lnTo>
                  <a:lnTo>
                    <a:pt x="7620" y="71120"/>
                  </a:lnTo>
                  <a:lnTo>
                    <a:pt x="8890" y="63500"/>
                  </a:lnTo>
                  <a:lnTo>
                    <a:pt x="10160" y="57150"/>
                  </a:lnTo>
                  <a:lnTo>
                    <a:pt x="11430" y="50800"/>
                  </a:lnTo>
                  <a:lnTo>
                    <a:pt x="13970" y="45720"/>
                  </a:lnTo>
                  <a:lnTo>
                    <a:pt x="16510" y="39370"/>
                  </a:lnTo>
                  <a:lnTo>
                    <a:pt x="17780" y="34290"/>
                  </a:lnTo>
                  <a:lnTo>
                    <a:pt x="20320" y="30479"/>
                  </a:lnTo>
                  <a:lnTo>
                    <a:pt x="22860" y="26670"/>
                  </a:lnTo>
                  <a:lnTo>
                    <a:pt x="25400" y="22859"/>
                  </a:lnTo>
                  <a:lnTo>
                    <a:pt x="27940" y="19050"/>
                  </a:lnTo>
                  <a:lnTo>
                    <a:pt x="30480" y="15240"/>
                  </a:lnTo>
                  <a:lnTo>
                    <a:pt x="33020" y="12700"/>
                  </a:lnTo>
                  <a:lnTo>
                    <a:pt x="36830" y="10159"/>
                  </a:lnTo>
                  <a:lnTo>
                    <a:pt x="40640" y="7620"/>
                  </a:lnTo>
                  <a:lnTo>
                    <a:pt x="43180" y="6350"/>
                  </a:lnTo>
                  <a:lnTo>
                    <a:pt x="49530" y="2540"/>
                  </a:lnTo>
                  <a:lnTo>
                    <a:pt x="57150" y="1270"/>
                  </a:lnTo>
                  <a:lnTo>
                    <a:pt x="66040" y="0"/>
                  </a:lnTo>
                  <a:lnTo>
                    <a:pt x="69850" y="0"/>
                  </a:lnTo>
                  <a:lnTo>
                    <a:pt x="74930" y="1270"/>
                  </a:lnTo>
                  <a:lnTo>
                    <a:pt x="78740" y="2540"/>
                  </a:lnTo>
                  <a:lnTo>
                    <a:pt x="83820" y="3809"/>
                  </a:lnTo>
                  <a:lnTo>
                    <a:pt x="87630" y="6350"/>
                  </a:lnTo>
                  <a:lnTo>
                    <a:pt x="91440" y="8890"/>
                  </a:lnTo>
                  <a:lnTo>
                    <a:pt x="95250" y="11429"/>
                  </a:lnTo>
                  <a:lnTo>
                    <a:pt x="99060" y="15240"/>
                  </a:lnTo>
                  <a:lnTo>
                    <a:pt x="102870" y="20320"/>
                  </a:lnTo>
                  <a:lnTo>
                    <a:pt x="106680" y="24129"/>
                  </a:lnTo>
                  <a:lnTo>
                    <a:pt x="110490" y="27940"/>
                  </a:lnTo>
                  <a:lnTo>
                    <a:pt x="113030" y="34290"/>
                  </a:lnTo>
                  <a:lnTo>
                    <a:pt x="116840" y="39370"/>
                  </a:lnTo>
                  <a:lnTo>
                    <a:pt x="119380" y="45720"/>
                  </a:lnTo>
                  <a:lnTo>
                    <a:pt x="123190" y="53340"/>
                  </a:lnTo>
                  <a:lnTo>
                    <a:pt x="125730" y="60960"/>
                  </a:lnTo>
                  <a:lnTo>
                    <a:pt x="133350" y="11429"/>
                  </a:lnTo>
                  <a:lnTo>
                    <a:pt x="223520" y="11429"/>
                  </a:lnTo>
                  <a:close/>
                </a:path>
                <a:path w="223520" h="767080">
                  <a:moveTo>
                    <a:pt x="125730" y="182879"/>
                  </a:moveTo>
                  <a:lnTo>
                    <a:pt x="125730" y="162560"/>
                  </a:lnTo>
                  <a:lnTo>
                    <a:pt x="124460" y="146050"/>
                  </a:lnTo>
                  <a:lnTo>
                    <a:pt x="124460" y="139700"/>
                  </a:lnTo>
                  <a:lnTo>
                    <a:pt x="124460" y="133350"/>
                  </a:lnTo>
                  <a:lnTo>
                    <a:pt x="124460" y="129539"/>
                  </a:lnTo>
                  <a:lnTo>
                    <a:pt x="123190" y="127000"/>
                  </a:lnTo>
                  <a:lnTo>
                    <a:pt x="123190" y="125729"/>
                  </a:lnTo>
                  <a:lnTo>
                    <a:pt x="123190" y="124460"/>
                  </a:lnTo>
                  <a:lnTo>
                    <a:pt x="121920" y="123189"/>
                  </a:lnTo>
                  <a:lnTo>
                    <a:pt x="121920" y="121920"/>
                  </a:lnTo>
                  <a:lnTo>
                    <a:pt x="121920" y="120650"/>
                  </a:lnTo>
                  <a:lnTo>
                    <a:pt x="120650" y="119379"/>
                  </a:lnTo>
                  <a:lnTo>
                    <a:pt x="119380" y="118110"/>
                  </a:lnTo>
                  <a:lnTo>
                    <a:pt x="119380" y="116839"/>
                  </a:lnTo>
                  <a:lnTo>
                    <a:pt x="118110" y="116839"/>
                  </a:lnTo>
                  <a:lnTo>
                    <a:pt x="118110" y="115570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4300"/>
                  </a:lnTo>
                  <a:lnTo>
                    <a:pt x="111760" y="114300"/>
                  </a:lnTo>
                  <a:lnTo>
                    <a:pt x="110490" y="11430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6839"/>
                  </a:lnTo>
                  <a:lnTo>
                    <a:pt x="105410" y="116839"/>
                  </a:lnTo>
                  <a:lnTo>
                    <a:pt x="105410" y="118110"/>
                  </a:lnTo>
                  <a:lnTo>
                    <a:pt x="104140" y="119379"/>
                  </a:lnTo>
                  <a:lnTo>
                    <a:pt x="102870" y="120650"/>
                  </a:lnTo>
                  <a:lnTo>
                    <a:pt x="102870" y="121920"/>
                  </a:lnTo>
                  <a:lnTo>
                    <a:pt x="101600" y="123189"/>
                  </a:lnTo>
                  <a:lnTo>
                    <a:pt x="101600" y="124460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100330" y="130810"/>
                  </a:lnTo>
                  <a:lnTo>
                    <a:pt x="99060" y="132079"/>
                  </a:lnTo>
                  <a:lnTo>
                    <a:pt x="97790" y="137160"/>
                  </a:lnTo>
                  <a:lnTo>
                    <a:pt x="97790" y="142239"/>
                  </a:lnTo>
                  <a:lnTo>
                    <a:pt x="97790" y="148589"/>
                  </a:lnTo>
                  <a:lnTo>
                    <a:pt x="96520" y="156210"/>
                  </a:lnTo>
                  <a:lnTo>
                    <a:pt x="96520" y="427989"/>
                  </a:lnTo>
                  <a:lnTo>
                    <a:pt x="97790" y="434339"/>
                  </a:lnTo>
                  <a:lnTo>
                    <a:pt x="97790" y="441960"/>
                  </a:lnTo>
                  <a:lnTo>
                    <a:pt x="97790" y="447039"/>
                  </a:lnTo>
                  <a:lnTo>
                    <a:pt x="99060" y="450850"/>
                  </a:lnTo>
                  <a:lnTo>
                    <a:pt x="99060" y="453389"/>
                  </a:lnTo>
                  <a:lnTo>
                    <a:pt x="99060" y="455929"/>
                  </a:lnTo>
                  <a:lnTo>
                    <a:pt x="100330" y="457200"/>
                  </a:lnTo>
                  <a:lnTo>
                    <a:pt x="100330" y="458470"/>
                  </a:lnTo>
                  <a:lnTo>
                    <a:pt x="100330" y="459739"/>
                  </a:lnTo>
                  <a:lnTo>
                    <a:pt x="101600" y="461010"/>
                  </a:lnTo>
                  <a:lnTo>
                    <a:pt x="101600" y="462279"/>
                  </a:lnTo>
                  <a:lnTo>
                    <a:pt x="102870" y="463550"/>
                  </a:lnTo>
                  <a:lnTo>
                    <a:pt x="102870" y="466089"/>
                  </a:lnTo>
                  <a:lnTo>
                    <a:pt x="104140" y="466089"/>
                  </a:lnTo>
                  <a:lnTo>
                    <a:pt x="105410" y="466089"/>
                  </a:lnTo>
                  <a:lnTo>
                    <a:pt x="105410" y="467360"/>
                  </a:lnTo>
                  <a:lnTo>
                    <a:pt x="106680" y="467360"/>
                  </a:lnTo>
                  <a:lnTo>
                    <a:pt x="107950" y="467360"/>
                  </a:lnTo>
                  <a:lnTo>
                    <a:pt x="107950" y="468629"/>
                  </a:lnTo>
                  <a:lnTo>
                    <a:pt x="109220" y="468629"/>
                  </a:lnTo>
                  <a:lnTo>
                    <a:pt x="110490" y="468629"/>
                  </a:lnTo>
                  <a:lnTo>
                    <a:pt x="111760" y="468629"/>
                  </a:lnTo>
                  <a:lnTo>
                    <a:pt x="113030" y="468629"/>
                  </a:lnTo>
                  <a:lnTo>
                    <a:pt x="114300" y="467360"/>
                  </a:lnTo>
                  <a:lnTo>
                    <a:pt x="115570" y="467360"/>
                  </a:lnTo>
                  <a:lnTo>
                    <a:pt x="116840" y="466089"/>
                  </a:lnTo>
                  <a:lnTo>
                    <a:pt x="118110" y="464820"/>
                  </a:lnTo>
                  <a:lnTo>
                    <a:pt x="119380" y="463550"/>
                  </a:lnTo>
                  <a:lnTo>
                    <a:pt x="119380" y="462279"/>
                  </a:lnTo>
                  <a:lnTo>
                    <a:pt x="120650" y="461010"/>
                  </a:lnTo>
                  <a:lnTo>
                    <a:pt x="120650" y="459739"/>
                  </a:lnTo>
                  <a:lnTo>
                    <a:pt x="121920" y="458470"/>
                  </a:lnTo>
                  <a:lnTo>
                    <a:pt x="121920" y="457200"/>
                  </a:lnTo>
                  <a:lnTo>
                    <a:pt x="121920" y="455929"/>
                  </a:lnTo>
                  <a:lnTo>
                    <a:pt x="123190" y="453389"/>
                  </a:lnTo>
                  <a:lnTo>
                    <a:pt x="123190" y="450850"/>
                  </a:lnTo>
                  <a:lnTo>
                    <a:pt x="123190" y="448310"/>
                  </a:lnTo>
                  <a:lnTo>
                    <a:pt x="124460" y="443229"/>
                  </a:lnTo>
                  <a:lnTo>
                    <a:pt x="124460" y="435610"/>
                  </a:lnTo>
                  <a:lnTo>
                    <a:pt x="124460" y="427989"/>
                  </a:lnTo>
                  <a:lnTo>
                    <a:pt x="125730" y="407670"/>
                  </a:lnTo>
                  <a:lnTo>
                    <a:pt x="125730" y="382270"/>
                  </a:lnTo>
                  <a:lnTo>
                    <a:pt x="125730" y="18287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908550" y="170179"/>
              <a:ext cx="101600" cy="784860"/>
            </a:xfrm>
            <a:custGeom>
              <a:avLst/>
              <a:gdLst/>
              <a:ahLst/>
              <a:cxnLst/>
              <a:rect l="l" t="t" r="r" b="b"/>
              <a:pathLst>
                <a:path w="101600" h="784860">
                  <a:moveTo>
                    <a:pt x="101600" y="140970"/>
                  </a:moveTo>
                  <a:lnTo>
                    <a:pt x="0" y="140970"/>
                  </a:lnTo>
                  <a:lnTo>
                    <a:pt x="0" y="784860"/>
                  </a:lnTo>
                  <a:lnTo>
                    <a:pt x="101600" y="784860"/>
                  </a:lnTo>
                  <a:lnTo>
                    <a:pt x="101600" y="140970"/>
                  </a:lnTo>
                  <a:close/>
                </a:path>
                <a:path w="101600" h="784860">
                  <a:moveTo>
                    <a:pt x="1016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01600" y="1016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908550" y="167639"/>
              <a:ext cx="100330" cy="787400"/>
            </a:xfrm>
            <a:custGeom>
              <a:avLst/>
              <a:gdLst/>
              <a:ahLst/>
              <a:cxnLst/>
              <a:rect l="l" t="t" r="r" b="b"/>
              <a:pathLst>
                <a:path w="100329" h="787400">
                  <a:moveTo>
                    <a:pt x="100329" y="0"/>
                  </a:moveTo>
                  <a:lnTo>
                    <a:pt x="100329" y="102869"/>
                  </a:lnTo>
                  <a:lnTo>
                    <a:pt x="0" y="102869"/>
                  </a:lnTo>
                  <a:lnTo>
                    <a:pt x="0" y="0"/>
                  </a:lnTo>
                  <a:lnTo>
                    <a:pt x="100329" y="0"/>
                  </a:lnTo>
                  <a:close/>
                </a:path>
                <a:path w="100329" h="787400">
                  <a:moveTo>
                    <a:pt x="100329" y="142239"/>
                  </a:moveTo>
                  <a:lnTo>
                    <a:pt x="100329" y="787399"/>
                  </a:lnTo>
                  <a:lnTo>
                    <a:pt x="0" y="787399"/>
                  </a:lnTo>
                  <a:lnTo>
                    <a:pt x="0" y="142239"/>
                  </a:lnTo>
                  <a:lnTo>
                    <a:pt x="100329" y="14223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043170" y="298450"/>
              <a:ext cx="223520" cy="656590"/>
            </a:xfrm>
            <a:custGeom>
              <a:avLst/>
              <a:gdLst/>
              <a:ahLst/>
              <a:cxnLst/>
              <a:rect l="l" t="t" r="r" b="b"/>
              <a:pathLst>
                <a:path w="223520" h="656590">
                  <a:moveTo>
                    <a:pt x="100329" y="12700"/>
                  </a:moveTo>
                  <a:lnTo>
                    <a:pt x="0" y="12700"/>
                  </a:lnTo>
                  <a:lnTo>
                    <a:pt x="0" y="656590"/>
                  </a:lnTo>
                  <a:lnTo>
                    <a:pt x="96519" y="656590"/>
                  </a:lnTo>
                  <a:lnTo>
                    <a:pt x="96519" y="187960"/>
                  </a:lnTo>
                  <a:lnTo>
                    <a:pt x="97789" y="162560"/>
                  </a:lnTo>
                  <a:lnTo>
                    <a:pt x="97789" y="152400"/>
                  </a:lnTo>
                  <a:lnTo>
                    <a:pt x="100329" y="143510"/>
                  </a:lnTo>
                  <a:lnTo>
                    <a:pt x="100329" y="125729"/>
                  </a:lnTo>
                  <a:lnTo>
                    <a:pt x="101600" y="124460"/>
                  </a:lnTo>
                  <a:lnTo>
                    <a:pt x="101600" y="123189"/>
                  </a:lnTo>
                  <a:lnTo>
                    <a:pt x="102869" y="120650"/>
                  </a:lnTo>
                  <a:lnTo>
                    <a:pt x="105409" y="118110"/>
                  </a:lnTo>
                  <a:lnTo>
                    <a:pt x="105409" y="116839"/>
                  </a:lnTo>
                  <a:lnTo>
                    <a:pt x="106679" y="116839"/>
                  </a:lnTo>
                  <a:lnTo>
                    <a:pt x="107950" y="115570"/>
                  </a:lnTo>
                  <a:lnTo>
                    <a:pt x="221463" y="115570"/>
                  </a:lnTo>
                  <a:lnTo>
                    <a:pt x="220979" y="105410"/>
                  </a:lnTo>
                  <a:lnTo>
                    <a:pt x="219709" y="93979"/>
                  </a:lnTo>
                  <a:lnTo>
                    <a:pt x="216262" y="69850"/>
                  </a:lnTo>
                  <a:lnTo>
                    <a:pt x="96519" y="69850"/>
                  </a:lnTo>
                  <a:lnTo>
                    <a:pt x="100329" y="12700"/>
                  </a:lnTo>
                  <a:close/>
                </a:path>
                <a:path w="223520" h="656590">
                  <a:moveTo>
                    <a:pt x="221463" y="115570"/>
                  </a:moveTo>
                  <a:lnTo>
                    <a:pt x="116839" y="115570"/>
                  </a:lnTo>
                  <a:lnTo>
                    <a:pt x="119379" y="118110"/>
                  </a:lnTo>
                  <a:lnTo>
                    <a:pt x="120650" y="118110"/>
                  </a:lnTo>
                  <a:lnTo>
                    <a:pt x="120650" y="119379"/>
                  </a:lnTo>
                  <a:lnTo>
                    <a:pt x="121919" y="120650"/>
                  </a:lnTo>
                  <a:lnTo>
                    <a:pt x="123189" y="123189"/>
                  </a:lnTo>
                  <a:lnTo>
                    <a:pt x="123189" y="125729"/>
                  </a:lnTo>
                  <a:lnTo>
                    <a:pt x="125729" y="127000"/>
                  </a:lnTo>
                  <a:lnTo>
                    <a:pt x="125729" y="157479"/>
                  </a:lnTo>
                  <a:lnTo>
                    <a:pt x="127000" y="180339"/>
                  </a:lnTo>
                  <a:lnTo>
                    <a:pt x="127000" y="656590"/>
                  </a:lnTo>
                  <a:lnTo>
                    <a:pt x="223519" y="656590"/>
                  </a:lnTo>
                  <a:lnTo>
                    <a:pt x="223519" y="166370"/>
                  </a:lnTo>
                  <a:lnTo>
                    <a:pt x="222250" y="132079"/>
                  </a:lnTo>
                  <a:lnTo>
                    <a:pt x="221463" y="115570"/>
                  </a:lnTo>
                  <a:close/>
                </a:path>
                <a:path w="223520" h="656590">
                  <a:moveTo>
                    <a:pt x="157479" y="0"/>
                  </a:moveTo>
                  <a:lnTo>
                    <a:pt x="152400" y="0"/>
                  </a:lnTo>
                  <a:lnTo>
                    <a:pt x="148589" y="1270"/>
                  </a:lnTo>
                  <a:lnTo>
                    <a:pt x="143509" y="2540"/>
                  </a:lnTo>
                  <a:lnTo>
                    <a:pt x="139700" y="5079"/>
                  </a:lnTo>
                  <a:lnTo>
                    <a:pt x="134619" y="6350"/>
                  </a:lnTo>
                  <a:lnTo>
                    <a:pt x="123189" y="17779"/>
                  </a:lnTo>
                  <a:lnTo>
                    <a:pt x="115569" y="27940"/>
                  </a:lnTo>
                  <a:lnTo>
                    <a:pt x="113029" y="34290"/>
                  </a:lnTo>
                  <a:lnTo>
                    <a:pt x="107950" y="40640"/>
                  </a:lnTo>
                  <a:lnTo>
                    <a:pt x="105409" y="46990"/>
                  </a:lnTo>
                  <a:lnTo>
                    <a:pt x="100329" y="62229"/>
                  </a:lnTo>
                  <a:lnTo>
                    <a:pt x="96519" y="69850"/>
                  </a:lnTo>
                  <a:lnTo>
                    <a:pt x="216262" y="69850"/>
                  </a:lnTo>
                  <a:lnTo>
                    <a:pt x="215900" y="67310"/>
                  </a:lnTo>
                  <a:lnTo>
                    <a:pt x="214629" y="57150"/>
                  </a:lnTo>
                  <a:lnTo>
                    <a:pt x="212089" y="52070"/>
                  </a:lnTo>
                  <a:lnTo>
                    <a:pt x="209550" y="44450"/>
                  </a:lnTo>
                  <a:lnTo>
                    <a:pt x="205739" y="36829"/>
                  </a:lnTo>
                  <a:lnTo>
                    <a:pt x="180339" y="6350"/>
                  </a:lnTo>
                  <a:lnTo>
                    <a:pt x="176529" y="3809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043170" y="298450"/>
              <a:ext cx="224790" cy="656590"/>
            </a:xfrm>
            <a:custGeom>
              <a:avLst/>
              <a:gdLst/>
              <a:ahLst/>
              <a:cxnLst/>
              <a:rect l="l" t="t" r="r" b="b"/>
              <a:pathLst>
                <a:path w="224789" h="656590">
                  <a:moveTo>
                    <a:pt x="99059" y="11429"/>
                  </a:moveTo>
                  <a:lnTo>
                    <a:pt x="97789" y="71120"/>
                  </a:lnTo>
                  <a:lnTo>
                    <a:pt x="100329" y="62229"/>
                  </a:lnTo>
                  <a:lnTo>
                    <a:pt x="102869" y="54609"/>
                  </a:lnTo>
                  <a:lnTo>
                    <a:pt x="105409" y="46990"/>
                  </a:lnTo>
                  <a:lnTo>
                    <a:pt x="109219" y="39370"/>
                  </a:lnTo>
                  <a:lnTo>
                    <a:pt x="111759" y="33020"/>
                  </a:lnTo>
                  <a:lnTo>
                    <a:pt x="115569" y="27940"/>
                  </a:lnTo>
                  <a:lnTo>
                    <a:pt x="119379" y="22859"/>
                  </a:lnTo>
                  <a:lnTo>
                    <a:pt x="123189" y="17779"/>
                  </a:lnTo>
                  <a:lnTo>
                    <a:pt x="127000" y="12700"/>
                  </a:lnTo>
                  <a:lnTo>
                    <a:pt x="130809" y="8890"/>
                  </a:lnTo>
                  <a:lnTo>
                    <a:pt x="135889" y="6350"/>
                  </a:lnTo>
                  <a:lnTo>
                    <a:pt x="139700" y="3809"/>
                  </a:lnTo>
                  <a:lnTo>
                    <a:pt x="143509" y="2540"/>
                  </a:lnTo>
                  <a:lnTo>
                    <a:pt x="148589" y="1270"/>
                  </a:lnTo>
                  <a:lnTo>
                    <a:pt x="153669" y="0"/>
                  </a:lnTo>
                  <a:lnTo>
                    <a:pt x="158750" y="0"/>
                  </a:lnTo>
                  <a:lnTo>
                    <a:pt x="165100" y="1270"/>
                  </a:lnTo>
                  <a:lnTo>
                    <a:pt x="170179" y="1270"/>
                  </a:lnTo>
                  <a:lnTo>
                    <a:pt x="175259" y="3809"/>
                  </a:lnTo>
                  <a:lnTo>
                    <a:pt x="181609" y="6350"/>
                  </a:lnTo>
                  <a:lnTo>
                    <a:pt x="186689" y="8890"/>
                  </a:lnTo>
                  <a:lnTo>
                    <a:pt x="190500" y="13970"/>
                  </a:lnTo>
                  <a:lnTo>
                    <a:pt x="195579" y="17779"/>
                  </a:lnTo>
                  <a:lnTo>
                    <a:pt x="199389" y="24129"/>
                  </a:lnTo>
                  <a:lnTo>
                    <a:pt x="203200" y="30479"/>
                  </a:lnTo>
                  <a:lnTo>
                    <a:pt x="205739" y="36829"/>
                  </a:lnTo>
                  <a:lnTo>
                    <a:pt x="209550" y="43179"/>
                  </a:lnTo>
                  <a:lnTo>
                    <a:pt x="212089" y="50800"/>
                  </a:lnTo>
                  <a:lnTo>
                    <a:pt x="214629" y="58420"/>
                  </a:lnTo>
                  <a:lnTo>
                    <a:pt x="217169" y="66039"/>
                  </a:lnTo>
                  <a:lnTo>
                    <a:pt x="218439" y="74929"/>
                  </a:lnTo>
                  <a:lnTo>
                    <a:pt x="219709" y="83820"/>
                  </a:lnTo>
                  <a:lnTo>
                    <a:pt x="220979" y="92710"/>
                  </a:lnTo>
                  <a:lnTo>
                    <a:pt x="220979" y="104139"/>
                  </a:lnTo>
                  <a:lnTo>
                    <a:pt x="223519" y="132079"/>
                  </a:lnTo>
                  <a:lnTo>
                    <a:pt x="223519" y="165100"/>
                  </a:lnTo>
                  <a:lnTo>
                    <a:pt x="224789" y="204470"/>
                  </a:lnTo>
                  <a:lnTo>
                    <a:pt x="224789" y="656589"/>
                  </a:lnTo>
                  <a:lnTo>
                    <a:pt x="127000" y="656589"/>
                  </a:lnTo>
                  <a:lnTo>
                    <a:pt x="127000" y="209550"/>
                  </a:lnTo>
                  <a:lnTo>
                    <a:pt x="127000" y="180339"/>
                  </a:lnTo>
                  <a:lnTo>
                    <a:pt x="127000" y="156210"/>
                  </a:lnTo>
                  <a:lnTo>
                    <a:pt x="127000" y="147320"/>
                  </a:lnTo>
                  <a:lnTo>
                    <a:pt x="125729" y="139700"/>
                  </a:lnTo>
                  <a:lnTo>
                    <a:pt x="125729" y="133350"/>
                  </a:lnTo>
                  <a:lnTo>
                    <a:pt x="125729" y="130810"/>
                  </a:lnTo>
                  <a:lnTo>
                    <a:pt x="124459" y="128270"/>
                  </a:lnTo>
                  <a:lnTo>
                    <a:pt x="124459" y="127000"/>
                  </a:lnTo>
                  <a:lnTo>
                    <a:pt x="124459" y="125729"/>
                  </a:lnTo>
                  <a:lnTo>
                    <a:pt x="124459" y="124460"/>
                  </a:lnTo>
                  <a:lnTo>
                    <a:pt x="123189" y="121920"/>
                  </a:lnTo>
                  <a:lnTo>
                    <a:pt x="123189" y="120650"/>
                  </a:lnTo>
                  <a:lnTo>
                    <a:pt x="121919" y="120650"/>
                  </a:lnTo>
                  <a:lnTo>
                    <a:pt x="121919" y="119379"/>
                  </a:lnTo>
                  <a:lnTo>
                    <a:pt x="120650" y="118110"/>
                  </a:lnTo>
                  <a:lnTo>
                    <a:pt x="120650" y="116839"/>
                  </a:lnTo>
                  <a:lnTo>
                    <a:pt x="119379" y="116839"/>
                  </a:lnTo>
                  <a:lnTo>
                    <a:pt x="118109" y="115570"/>
                  </a:lnTo>
                  <a:lnTo>
                    <a:pt x="116839" y="115570"/>
                  </a:lnTo>
                  <a:lnTo>
                    <a:pt x="115569" y="114300"/>
                  </a:lnTo>
                  <a:lnTo>
                    <a:pt x="113029" y="114300"/>
                  </a:lnTo>
                  <a:lnTo>
                    <a:pt x="111759" y="114300"/>
                  </a:lnTo>
                  <a:lnTo>
                    <a:pt x="110489" y="114300"/>
                  </a:lnTo>
                  <a:lnTo>
                    <a:pt x="109219" y="115570"/>
                  </a:lnTo>
                  <a:lnTo>
                    <a:pt x="107950" y="115570"/>
                  </a:lnTo>
                  <a:lnTo>
                    <a:pt x="106679" y="116839"/>
                  </a:lnTo>
                  <a:lnTo>
                    <a:pt x="105409" y="116839"/>
                  </a:lnTo>
                  <a:lnTo>
                    <a:pt x="105409" y="119379"/>
                  </a:lnTo>
                  <a:lnTo>
                    <a:pt x="104139" y="119379"/>
                  </a:lnTo>
                  <a:lnTo>
                    <a:pt x="102869" y="120650"/>
                  </a:lnTo>
                  <a:lnTo>
                    <a:pt x="102869" y="121920"/>
                  </a:lnTo>
                  <a:lnTo>
                    <a:pt x="101600" y="124460"/>
                  </a:lnTo>
                  <a:lnTo>
                    <a:pt x="101600" y="125729"/>
                  </a:lnTo>
                  <a:lnTo>
                    <a:pt x="100329" y="127000"/>
                  </a:lnTo>
                  <a:lnTo>
                    <a:pt x="100329" y="128270"/>
                  </a:lnTo>
                  <a:lnTo>
                    <a:pt x="100329" y="130810"/>
                  </a:lnTo>
                  <a:lnTo>
                    <a:pt x="100329" y="133350"/>
                  </a:lnTo>
                  <a:lnTo>
                    <a:pt x="99059" y="135889"/>
                  </a:lnTo>
                  <a:lnTo>
                    <a:pt x="99059" y="143510"/>
                  </a:lnTo>
                  <a:lnTo>
                    <a:pt x="97789" y="151129"/>
                  </a:lnTo>
                  <a:lnTo>
                    <a:pt x="97789" y="161289"/>
                  </a:lnTo>
                  <a:lnTo>
                    <a:pt x="97789" y="187960"/>
                  </a:lnTo>
                  <a:lnTo>
                    <a:pt x="97789" y="220979"/>
                  </a:lnTo>
                  <a:lnTo>
                    <a:pt x="97789" y="656589"/>
                  </a:lnTo>
                  <a:lnTo>
                    <a:pt x="0" y="656589"/>
                  </a:lnTo>
                  <a:lnTo>
                    <a:pt x="0" y="11429"/>
                  </a:lnTo>
                  <a:lnTo>
                    <a:pt x="99059" y="114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367020" y="168909"/>
              <a:ext cx="255270" cy="786130"/>
            </a:xfrm>
            <a:custGeom>
              <a:avLst/>
              <a:gdLst/>
              <a:ahLst/>
              <a:cxnLst/>
              <a:rect l="l" t="t" r="r" b="b"/>
              <a:pathLst>
                <a:path w="255270" h="786130">
                  <a:moveTo>
                    <a:pt x="198119" y="0"/>
                  </a:moveTo>
                  <a:lnTo>
                    <a:pt x="50800" y="0"/>
                  </a:lnTo>
                  <a:lnTo>
                    <a:pt x="0" y="786130"/>
                  </a:lnTo>
                  <a:lnTo>
                    <a:pt x="104139" y="786130"/>
                  </a:lnTo>
                  <a:lnTo>
                    <a:pt x="110489" y="643890"/>
                  </a:lnTo>
                  <a:lnTo>
                    <a:pt x="244929" y="643890"/>
                  </a:lnTo>
                  <a:lnTo>
                    <a:pt x="234773" y="504190"/>
                  </a:lnTo>
                  <a:lnTo>
                    <a:pt x="109219" y="504190"/>
                  </a:lnTo>
                  <a:lnTo>
                    <a:pt x="111759" y="445770"/>
                  </a:lnTo>
                  <a:lnTo>
                    <a:pt x="116839" y="370840"/>
                  </a:lnTo>
                  <a:lnTo>
                    <a:pt x="128269" y="173990"/>
                  </a:lnTo>
                  <a:lnTo>
                    <a:pt x="210768" y="173990"/>
                  </a:lnTo>
                  <a:lnTo>
                    <a:pt x="198119" y="0"/>
                  </a:lnTo>
                  <a:close/>
                </a:path>
                <a:path w="255270" h="786130">
                  <a:moveTo>
                    <a:pt x="244929" y="643890"/>
                  </a:moveTo>
                  <a:lnTo>
                    <a:pt x="147319" y="643890"/>
                  </a:lnTo>
                  <a:lnTo>
                    <a:pt x="152400" y="786130"/>
                  </a:lnTo>
                  <a:lnTo>
                    <a:pt x="255269" y="786130"/>
                  </a:lnTo>
                  <a:lnTo>
                    <a:pt x="244929" y="643890"/>
                  </a:lnTo>
                  <a:close/>
                </a:path>
                <a:path w="255270" h="786130">
                  <a:moveTo>
                    <a:pt x="210768" y="173990"/>
                  </a:moveTo>
                  <a:lnTo>
                    <a:pt x="128269" y="173990"/>
                  </a:lnTo>
                  <a:lnTo>
                    <a:pt x="144779" y="504190"/>
                  </a:lnTo>
                  <a:lnTo>
                    <a:pt x="234773" y="504190"/>
                  </a:lnTo>
                  <a:lnTo>
                    <a:pt x="210768" y="17399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367020" y="167639"/>
              <a:ext cx="256540" cy="787400"/>
            </a:xfrm>
            <a:custGeom>
              <a:avLst/>
              <a:gdLst/>
              <a:ahLst/>
              <a:cxnLst/>
              <a:rect l="l" t="t" r="r" b="b"/>
              <a:pathLst>
                <a:path w="256539" h="787400">
                  <a:moveTo>
                    <a:pt x="198119" y="0"/>
                  </a:moveTo>
                  <a:lnTo>
                    <a:pt x="256539" y="787399"/>
                  </a:lnTo>
                  <a:lnTo>
                    <a:pt x="152400" y="787399"/>
                  </a:lnTo>
                  <a:lnTo>
                    <a:pt x="147319" y="645159"/>
                  </a:lnTo>
                  <a:lnTo>
                    <a:pt x="110489" y="645159"/>
                  </a:lnTo>
                  <a:lnTo>
                    <a:pt x="105409" y="787399"/>
                  </a:lnTo>
                  <a:lnTo>
                    <a:pt x="0" y="787399"/>
                  </a:lnTo>
                  <a:lnTo>
                    <a:pt x="52069" y="0"/>
                  </a:lnTo>
                  <a:lnTo>
                    <a:pt x="198119" y="0"/>
                  </a:lnTo>
                  <a:close/>
                </a:path>
                <a:path w="256539" h="787400">
                  <a:moveTo>
                    <a:pt x="144779" y="505459"/>
                  </a:moveTo>
                  <a:lnTo>
                    <a:pt x="129539" y="176529"/>
                  </a:lnTo>
                  <a:lnTo>
                    <a:pt x="116839" y="370839"/>
                  </a:lnTo>
                  <a:lnTo>
                    <a:pt x="113029" y="445769"/>
                  </a:lnTo>
                  <a:lnTo>
                    <a:pt x="110489" y="505459"/>
                  </a:lnTo>
                  <a:lnTo>
                    <a:pt x="144779" y="50545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633720" y="168909"/>
              <a:ext cx="224790" cy="796290"/>
            </a:xfrm>
            <a:custGeom>
              <a:avLst/>
              <a:gdLst/>
              <a:ahLst/>
              <a:cxnLst/>
              <a:rect l="l" t="t" r="r" b="b"/>
              <a:pathLst>
                <a:path w="224789" h="796290">
                  <a:moveTo>
                    <a:pt x="71119" y="129540"/>
                  </a:moveTo>
                  <a:lnTo>
                    <a:pt x="60959" y="129540"/>
                  </a:lnTo>
                  <a:lnTo>
                    <a:pt x="55879" y="132080"/>
                  </a:lnTo>
                  <a:lnTo>
                    <a:pt x="49529" y="133350"/>
                  </a:lnTo>
                  <a:lnTo>
                    <a:pt x="39369" y="138430"/>
                  </a:lnTo>
                  <a:lnTo>
                    <a:pt x="35559" y="143510"/>
                  </a:lnTo>
                  <a:lnTo>
                    <a:pt x="30479" y="147320"/>
                  </a:lnTo>
                  <a:lnTo>
                    <a:pt x="26669" y="153670"/>
                  </a:lnTo>
                  <a:lnTo>
                    <a:pt x="22859" y="158750"/>
                  </a:lnTo>
                  <a:lnTo>
                    <a:pt x="19050" y="166370"/>
                  </a:lnTo>
                  <a:lnTo>
                    <a:pt x="15239" y="172720"/>
                  </a:lnTo>
                  <a:lnTo>
                    <a:pt x="10159" y="185420"/>
                  </a:lnTo>
                  <a:lnTo>
                    <a:pt x="8889" y="193040"/>
                  </a:lnTo>
                  <a:lnTo>
                    <a:pt x="6350" y="199390"/>
                  </a:lnTo>
                  <a:lnTo>
                    <a:pt x="5079" y="208280"/>
                  </a:lnTo>
                  <a:lnTo>
                    <a:pt x="5079" y="217170"/>
                  </a:lnTo>
                  <a:lnTo>
                    <a:pt x="2539" y="224790"/>
                  </a:lnTo>
                  <a:lnTo>
                    <a:pt x="2539" y="237490"/>
                  </a:lnTo>
                  <a:lnTo>
                    <a:pt x="1396" y="248920"/>
                  </a:lnTo>
                  <a:lnTo>
                    <a:pt x="1269" y="279400"/>
                  </a:lnTo>
                  <a:lnTo>
                    <a:pt x="0" y="313690"/>
                  </a:lnTo>
                  <a:lnTo>
                    <a:pt x="0" y="615950"/>
                  </a:lnTo>
                  <a:lnTo>
                    <a:pt x="1269" y="648970"/>
                  </a:lnTo>
                  <a:lnTo>
                    <a:pt x="1269" y="676910"/>
                  </a:lnTo>
                  <a:lnTo>
                    <a:pt x="2539" y="689610"/>
                  </a:lnTo>
                  <a:lnTo>
                    <a:pt x="2539" y="699770"/>
                  </a:lnTo>
                  <a:lnTo>
                    <a:pt x="5079" y="709930"/>
                  </a:lnTo>
                  <a:lnTo>
                    <a:pt x="5079" y="718820"/>
                  </a:lnTo>
                  <a:lnTo>
                    <a:pt x="6350" y="726440"/>
                  </a:lnTo>
                  <a:lnTo>
                    <a:pt x="8889" y="732790"/>
                  </a:lnTo>
                  <a:lnTo>
                    <a:pt x="10159" y="741680"/>
                  </a:lnTo>
                  <a:lnTo>
                    <a:pt x="12700" y="748030"/>
                  </a:lnTo>
                  <a:lnTo>
                    <a:pt x="15239" y="755650"/>
                  </a:lnTo>
                  <a:lnTo>
                    <a:pt x="26669" y="774700"/>
                  </a:lnTo>
                  <a:lnTo>
                    <a:pt x="30479" y="779780"/>
                  </a:lnTo>
                  <a:lnTo>
                    <a:pt x="39369" y="788670"/>
                  </a:lnTo>
                  <a:lnTo>
                    <a:pt x="44450" y="792480"/>
                  </a:lnTo>
                  <a:lnTo>
                    <a:pt x="49529" y="793750"/>
                  </a:lnTo>
                  <a:lnTo>
                    <a:pt x="55879" y="796290"/>
                  </a:lnTo>
                  <a:lnTo>
                    <a:pt x="77469" y="796290"/>
                  </a:lnTo>
                  <a:lnTo>
                    <a:pt x="82550" y="793750"/>
                  </a:lnTo>
                  <a:lnTo>
                    <a:pt x="86359" y="792480"/>
                  </a:lnTo>
                  <a:lnTo>
                    <a:pt x="93979" y="787400"/>
                  </a:lnTo>
                  <a:lnTo>
                    <a:pt x="101600" y="779780"/>
                  </a:lnTo>
                  <a:lnTo>
                    <a:pt x="106679" y="775970"/>
                  </a:lnTo>
                  <a:lnTo>
                    <a:pt x="109219" y="769620"/>
                  </a:lnTo>
                  <a:lnTo>
                    <a:pt x="113029" y="765810"/>
                  </a:lnTo>
                  <a:lnTo>
                    <a:pt x="123189" y="745490"/>
                  </a:lnTo>
                  <a:lnTo>
                    <a:pt x="127000" y="739140"/>
                  </a:lnTo>
                  <a:lnTo>
                    <a:pt x="224789" y="739140"/>
                  </a:lnTo>
                  <a:lnTo>
                    <a:pt x="224789" y="681990"/>
                  </a:lnTo>
                  <a:lnTo>
                    <a:pt x="106679" y="681990"/>
                  </a:lnTo>
                  <a:lnTo>
                    <a:pt x="104139" y="680720"/>
                  </a:lnTo>
                  <a:lnTo>
                    <a:pt x="104139" y="679450"/>
                  </a:lnTo>
                  <a:lnTo>
                    <a:pt x="101600" y="676910"/>
                  </a:lnTo>
                  <a:lnTo>
                    <a:pt x="101600" y="675640"/>
                  </a:lnTo>
                  <a:lnTo>
                    <a:pt x="100329" y="674370"/>
                  </a:lnTo>
                  <a:lnTo>
                    <a:pt x="100329" y="669290"/>
                  </a:lnTo>
                  <a:lnTo>
                    <a:pt x="99059" y="668020"/>
                  </a:lnTo>
                  <a:lnTo>
                    <a:pt x="99059" y="662940"/>
                  </a:lnTo>
                  <a:lnTo>
                    <a:pt x="97789" y="656590"/>
                  </a:lnTo>
                  <a:lnTo>
                    <a:pt x="97789" y="273050"/>
                  </a:lnTo>
                  <a:lnTo>
                    <a:pt x="99059" y="266700"/>
                  </a:lnTo>
                  <a:lnTo>
                    <a:pt x="99059" y="260350"/>
                  </a:lnTo>
                  <a:lnTo>
                    <a:pt x="100329" y="257810"/>
                  </a:lnTo>
                  <a:lnTo>
                    <a:pt x="100329" y="254000"/>
                  </a:lnTo>
                  <a:lnTo>
                    <a:pt x="101600" y="252730"/>
                  </a:lnTo>
                  <a:lnTo>
                    <a:pt x="101600" y="250190"/>
                  </a:lnTo>
                  <a:lnTo>
                    <a:pt x="102869" y="250190"/>
                  </a:lnTo>
                  <a:lnTo>
                    <a:pt x="102869" y="248920"/>
                  </a:lnTo>
                  <a:lnTo>
                    <a:pt x="104139" y="247650"/>
                  </a:lnTo>
                  <a:lnTo>
                    <a:pt x="106679" y="246380"/>
                  </a:lnTo>
                  <a:lnTo>
                    <a:pt x="106679" y="245110"/>
                  </a:lnTo>
                  <a:lnTo>
                    <a:pt x="224789" y="245110"/>
                  </a:lnTo>
                  <a:lnTo>
                    <a:pt x="224789" y="182880"/>
                  </a:lnTo>
                  <a:lnTo>
                    <a:pt x="127000" y="182880"/>
                  </a:lnTo>
                  <a:lnTo>
                    <a:pt x="124459" y="176530"/>
                  </a:lnTo>
                  <a:lnTo>
                    <a:pt x="120650" y="170180"/>
                  </a:lnTo>
                  <a:lnTo>
                    <a:pt x="116839" y="165100"/>
                  </a:lnTo>
                  <a:lnTo>
                    <a:pt x="114300" y="160020"/>
                  </a:lnTo>
                  <a:lnTo>
                    <a:pt x="110489" y="154940"/>
                  </a:lnTo>
                  <a:lnTo>
                    <a:pt x="102869" y="147320"/>
                  </a:lnTo>
                  <a:lnTo>
                    <a:pt x="100329" y="143510"/>
                  </a:lnTo>
                  <a:lnTo>
                    <a:pt x="95250" y="139700"/>
                  </a:lnTo>
                  <a:lnTo>
                    <a:pt x="91439" y="135890"/>
                  </a:lnTo>
                  <a:lnTo>
                    <a:pt x="83819" y="133350"/>
                  </a:lnTo>
                  <a:lnTo>
                    <a:pt x="81279" y="132080"/>
                  </a:lnTo>
                  <a:lnTo>
                    <a:pt x="74929" y="130810"/>
                  </a:lnTo>
                  <a:lnTo>
                    <a:pt x="71119" y="129540"/>
                  </a:lnTo>
                  <a:close/>
                </a:path>
                <a:path w="224789" h="796290">
                  <a:moveTo>
                    <a:pt x="224789" y="739140"/>
                  </a:moveTo>
                  <a:lnTo>
                    <a:pt x="127000" y="739140"/>
                  </a:lnTo>
                  <a:lnTo>
                    <a:pt x="127000" y="786130"/>
                  </a:lnTo>
                  <a:lnTo>
                    <a:pt x="224789" y="786130"/>
                  </a:lnTo>
                  <a:lnTo>
                    <a:pt x="224789" y="739140"/>
                  </a:lnTo>
                  <a:close/>
                </a:path>
                <a:path w="224789" h="796290">
                  <a:moveTo>
                    <a:pt x="224789" y="245110"/>
                  </a:moveTo>
                  <a:lnTo>
                    <a:pt x="116839" y="245110"/>
                  </a:lnTo>
                  <a:lnTo>
                    <a:pt x="119379" y="246380"/>
                  </a:lnTo>
                  <a:lnTo>
                    <a:pt x="119379" y="247650"/>
                  </a:lnTo>
                  <a:lnTo>
                    <a:pt x="120650" y="247650"/>
                  </a:lnTo>
                  <a:lnTo>
                    <a:pt x="120650" y="248920"/>
                  </a:lnTo>
                  <a:lnTo>
                    <a:pt x="121919" y="250190"/>
                  </a:lnTo>
                  <a:lnTo>
                    <a:pt x="123189" y="252730"/>
                  </a:lnTo>
                  <a:lnTo>
                    <a:pt x="123189" y="255270"/>
                  </a:lnTo>
                  <a:lnTo>
                    <a:pt x="124459" y="256540"/>
                  </a:lnTo>
                  <a:lnTo>
                    <a:pt x="124459" y="260350"/>
                  </a:lnTo>
                  <a:lnTo>
                    <a:pt x="125729" y="262890"/>
                  </a:lnTo>
                  <a:lnTo>
                    <a:pt x="125729" y="269240"/>
                  </a:lnTo>
                  <a:lnTo>
                    <a:pt x="127000" y="274320"/>
                  </a:lnTo>
                  <a:lnTo>
                    <a:pt x="127000" y="643890"/>
                  </a:lnTo>
                  <a:lnTo>
                    <a:pt x="125729" y="654050"/>
                  </a:lnTo>
                  <a:lnTo>
                    <a:pt x="125729" y="660400"/>
                  </a:lnTo>
                  <a:lnTo>
                    <a:pt x="124459" y="665480"/>
                  </a:lnTo>
                  <a:lnTo>
                    <a:pt x="124459" y="669290"/>
                  </a:lnTo>
                  <a:lnTo>
                    <a:pt x="123189" y="671830"/>
                  </a:lnTo>
                  <a:lnTo>
                    <a:pt x="123189" y="673100"/>
                  </a:lnTo>
                  <a:lnTo>
                    <a:pt x="121919" y="674370"/>
                  </a:lnTo>
                  <a:lnTo>
                    <a:pt x="121919" y="676910"/>
                  </a:lnTo>
                  <a:lnTo>
                    <a:pt x="119379" y="679450"/>
                  </a:lnTo>
                  <a:lnTo>
                    <a:pt x="119379" y="680720"/>
                  </a:lnTo>
                  <a:lnTo>
                    <a:pt x="116839" y="681990"/>
                  </a:lnTo>
                  <a:lnTo>
                    <a:pt x="224789" y="681990"/>
                  </a:lnTo>
                  <a:lnTo>
                    <a:pt x="224789" y="245110"/>
                  </a:lnTo>
                  <a:close/>
                </a:path>
                <a:path w="224789" h="796290">
                  <a:moveTo>
                    <a:pt x="224789" y="0"/>
                  </a:moveTo>
                  <a:lnTo>
                    <a:pt x="127000" y="0"/>
                  </a:lnTo>
                  <a:lnTo>
                    <a:pt x="127000" y="182880"/>
                  </a:lnTo>
                  <a:lnTo>
                    <a:pt x="224789" y="182880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634990" y="167639"/>
              <a:ext cx="223520" cy="798830"/>
            </a:xfrm>
            <a:custGeom>
              <a:avLst/>
              <a:gdLst/>
              <a:ahLst/>
              <a:cxnLst/>
              <a:rect l="l" t="t" r="r" b="b"/>
              <a:pathLst>
                <a:path w="223520" h="798830">
                  <a:moveTo>
                    <a:pt x="223520" y="0"/>
                  </a:moveTo>
                  <a:lnTo>
                    <a:pt x="223520" y="787399"/>
                  </a:lnTo>
                  <a:lnTo>
                    <a:pt x="127000" y="787399"/>
                  </a:lnTo>
                  <a:lnTo>
                    <a:pt x="127000" y="740409"/>
                  </a:lnTo>
                  <a:lnTo>
                    <a:pt x="123189" y="748029"/>
                  </a:lnTo>
                  <a:lnTo>
                    <a:pt x="119380" y="754379"/>
                  </a:lnTo>
                  <a:lnTo>
                    <a:pt x="115570" y="759459"/>
                  </a:lnTo>
                  <a:lnTo>
                    <a:pt x="111760" y="765809"/>
                  </a:lnTo>
                  <a:lnTo>
                    <a:pt x="107950" y="770889"/>
                  </a:lnTo>
                  <a:lnTo>
                    <a:pt x="104139" y="775969"/>
                  </a:lnTo>
                  <a:lnTo>
                    <a:pt x="100330" y="781049"/>
                  </a:lnTo>
                  <a:lnTo>
                    <a:pt x="96520" y="783589"/>
                  </a:lnTo>
                  <a:lnTo>
                    <a:pt x="92710" y="787399"/>
                  </a:lnTo>
                  <a:lnTo>
                    <a:pt x="88900" y="791209"/>
                  </a:lnTo>
                  <a:lnTo>
                    <a:pt x="85089" y="792479"/>
                  </a:lnTo>
                  <a:lnTo>
                    <a:pt x="81280" y="795019"/>
                  </a:lnTo>
                  <a:lnTo>
                    <a:pt x="77470" y="796289"/>
                  </a:lnTo>
                  <a:lnTo>
                    <a:pt x="73660" y="797559"/>
                  </a:lnTo>
                  <a:lnTo>
                    <a:pt x="68580" y="798829"/>
                  </a:lnTo>
                  <a:lnTo>
                    <a:pt x="64770" y="798829"/>
                  </a:lnTo>
                  <a:lnTo>
                    <a:pt x="59689" y="797559"/>
                  </a:lnTo>
                  <a:lnTo>
                    <a:pt x="54610" y="797559"/>
                  </a:lnTo>
                  <a:lnTo>
                    <a:pt x="48260" y="795019"/>
                  </a:lnTo>
                  <a:lnTo>
                    <a:pt x="43180" y="792479"/>
                  </a:lnTo>
                  <a:lnTo>
                    <a:pt x="39370" y="788669"/>
                  </a:lnTo>
                  <a:lnTo>
                    <a:pt x="34289" y="784859"/>
                  </a:lnTo>
                  <a:lnTo>
                    <a:pt x="15239" y="755649"/>
                  </a:lnTo>
                  <a:lnTo>
                    <a:pt x="11430" y="749299"/>
                  </a:lnTo>
                  <a:lnTo>
                    <a:pt x="8889" y="741679"/>
                  </a:lnTo>
                  <a:lnTo>
                    <a:pt x="7620" y="734059"/>
                  </a:lnTo>
                  <a:lnTo>
                    <a:pt x="6350" y="727709"/>
                  </a:lnTo>
                  <a:lnTo>
                    <a:pt x="3810" y="718819"/>
                  </a:lnTo>
                  <a:lnTo>
                    <a:pt x="3810" y="711199"/>
                  </a:lnTo>
                  <a:lnTo>
                    <a:pt x="2539" y="701039"/>
                  </a:lnTo>
                  <a:lnTo>
                    <a:pt x="1270" y="689609"/>
                  </a:lnTo>
                  <a:lnTo>
                    <a:pt x="1270" y="678179"/>
                  </a:lnTo>
                  <a:lnTo>
                    <a:pt x="0" y="648969"/>
                  </a:lnTo>
                  <a:lnTo>
                    <a:pt x="0" y="615949"/>
                  </a:lnTo>
                  <a:lnTo>
                    <a:pt x="0" y="314959"/>
                  </a:lnTo>
                  <a:lnTo>
                    <a:pt x="0" y="280669"/>
                  </a:lnTo>
                  <a:lnTo>
                    <a:pt x="1270" y="251459"/>
                  </a:lnTo>
                  <a:lnTo>
                    <a:pt x="1270" y="238759"/>
                  </a:lnTo>
                  <a:lnTo>
                    <a:pt x="2539" y="227329"/>
                  </a:lnTo>
                  <a:lnTo>
                    <a:pt x="3810" y="217169"/>
                  </a:lnTo>
                  <a:lnTo>
                    <a:pt x="3810" y="209549"/>
                  </a:lnTo>
                  <a:lnTo>
                    <a:pt x="6350" y="200659"/>
                  </a:lnTo>
                  <a:lnTo>
                    <a:pt x="7620" y="193039"/>
                  </a:lnTo>
                  <a:lnTo>
                    <a:pt x="10160" y="186689"/>
                  </a:lnTo>
                  <a:lnTo>
                    <a:pt x="12700" y="180339"/>
                  </a:lnTo>
                  <a:lnTo>
                    <a:pt x="15239" y="172719"/>
                  </a:lnTo>
                  <a:lnTo>
                    <a:pt x="19050" y="166369"/>
                  </a:lnTo>
                  <a:lnTo>
                    <a:pt x="21589" y="160019"/>
                  </a:lnTo>
                  <a:lnTo>
                    <a:pt x="25400" y="153669"/>
                  </a:lnTo>
                  <a:lnTo>
                    <a:pt x="30480" y="148589"/>
                  </a:lnTo>
                  <a:lnTo>
                    <a:pt x="34289" y="143509"/>
                  </a:lnTo>
                  <a:lnTo>
                    <a:pt x="39370" y="139700"/>
                  </a:lnTo>
                  <a:lnTo>
                    <a:pt x="44450" y="137159"/>
                  </a:lnTo>
                  <a:lnTo>
                    <a:pt x="49530" y="133350"/>
                  </a:lnTo>
                  <a:lnTo>
                    <a:pt x="54610" y="132079"/>
                  </a:lnTo>
                  <a:lnTo>
                    <a:pt x="59689" y="130809"/>
                  </a:lnTo>
                  <a:lnTo>
                    <a:pt x="66039" y="130809"/>
                  </a:lnTo>
                  <a:lnTo>
                    <a:pt x="69850" y="130809"/>
                  </a:lnTo>
                  <a:lnTo>
                    <a:pt x="74930" y="132079"/>
                  </a:lnTo>
                  <a:lnTo>
                    <a:pt x="78739" y="133350"/>
                  </a:lnTo>
                  <a:lnTo>
                    <a:pt x="83820" y="134619"/>
                  </a:lnTo>
                  <a:lnTo>
                    <a:pt x="87630" y="135889"/>
                  </a:lnTo>
                  <a:lnTo>
                    <a:pt x="91439" y="138429"/>
                  </a:lnTo>
                  <a:lnTo>
                    <a:pt x="95250" y="140969"/>
                  </a:lnTo>
                  <a:lnTo>
                    <a:pt x="113030" y="161289"/>
                  </a:lnTo>
                  <a:lnTo>
                    <a:pt x="116839" y="165100"/>
                  </a:lnTo>
                  <a:lnTo>
                    <a:pt x="119380" y="170179"/>
                  </a:lnTo>
                  <a:lnTo>
                    <a:pt x="123189" y="176529"/>
                  </a:lnTo>
                  <a:lnTo>
                    <a:pt x="127000" y="182879"/>
                  </a:lnTo>
                  <a:lnTo>
                    <a:pt x="127000" y="0"/>
                  </a:lnTo>
                  <a:lnTo>
                    <a:pt x="223520" y="0"/>
                  </a:lnTo>
                  <a:close/>
                </a:path>
                <a:path w="223520" h="798830">
                  <a:moveTo>
                    <a:pt x="127000" y="304799"/>
                  </a:moveTo>
                  <a:lnTo>
                    <a:pt x="125730" y="288289"/>
                  </a:lnTo>
                  <a:lnTo>
                    <a:pt x="125730" y="281939"/>
                  </a:lnTo>
                  <a:lnTo>
                    <a:pt x="125730" y="275589"/>
                  </a:lnTo>
                  <a:lnTo>
                    <a:pt x="124460" y="269239"/>
                  </a:lnTo>
                  <a:lnTo>
                    <a:pt x="124460" y="264159"/>
                  </a:lnTo>
                  <a:lnTo>
                    <a:pt x="124460" y="260349"/>
                  </a:lnTo>
                  <a:lnTo>
                    <a:pt x="123189" y="257809"/>
                  </a:lnTo>
                  <a:lnTo>
                    <a:pt x="123189" y="256539"/>
                  </a:lnTo>
                  <a:lnTo>
                    <a:pt x="123189" y="255269"/>
                  </a:lnTo>
                  <a:lnTo>
                    <a:pt x="121920" y="253999"/>
                  </a:lnTo>
                  <a:lnTo>
                    <a:pt x="121920" y="252729"/>
                  </a:lnTo>
                  <a:lnTo>
                    <a:pt x="121920" y="251459"/>
                  </a:lnTo>
                  <a:lnTo>
                    <a:pt x="120650" y="250189"/>
                  </a:lnTo>
                  <a:lnTo>
                    <a:pt x="119380" y="250189"/>
                  </a:lnTo>
                  <a:lnTo>
                    <a:pt x="119380" y="248919"/>
                  </a:lnTo>
                  <a:lnTo>
                    <a:pt x="119380" y="247649"/>
                  </a:lnTo>
                  <a:lnTo>
                    <a:pt x="118110" y="247649"/>
                  </a:lnTo>
                  <a:lnTo>
                    <a:pt x="116839" y="246379"/>
                  </a:lnTo>
                  <a:lnTo>
                    <a:pt x="115570" y="246379"/>
                  </a:lnTo>
                  <a:lnTo>
                    <a:pt x="114300" y="246379"/>
                  </a:lnTo>
                  <a:lnTo>
                    <a:pt x="113030" y="245109"/>
                  </a:lnTo>
                  <a:lnTo>
                    <a:pt x="111760" y="245109"/>
                  </a:lnTo>
                  <a:lnTo>
                    <a:pt x="109220" y="245109"/>
                  </a:lnTo>
                  <a:lnTo>
                    <a:pt x="107950" y="246379"/>
                  </a:lnTo>
                  <a:lnTo>
                    <a:pt x="106680" y="246379"/>
                  </a:lnTo>
                  <a:lnTo>
                    <a:pt x="105410" y="246379"/>
                  </a:lnTo>
                  <a:lnTo>
                    <a:pt x="105410" y="247649"/>
                  </a:lnTo>
                  <a:lnTo>
                    <a:pt x="104139" y="247649"/>
                  </a:lnTo>
                  <a:lnTo>
                    <a:pt x="102870" y="248919"/>
                  </a:lnTo>
                  <a:lnTo>
                    <a:pt x="102870" y="250189"/>
                  </a:lnTo>
                  <a:lnTo>
                    <a:pt x="101600" y="250189"/>
                  </a:lnTo>
                  <a:lnTo>
                    <a:pt x="101600" y="251459"/>
                  </a:lnTo>
                  <a:lnTo>
                    <a:pt x="100330" y="252729"/>
                  </a:lnTo>
                  <a:lnTo>
                    <a:pt x="100330" y="255269"/>
                  </a:lnTo>
                  <a:lnTo>
                    <a:pt x="100330" y="256539"/>
                  </a:lnTo>
                  <a:lnTo>
                    <a:pt x="99060" y="257809"/>
                  </a:lnTo>
                  <a:lnTo>
                    <a:pt x="99060" y="259079"/>
                  </a:lnTo>
                  <a:lnTo>
                    <a:pt x="99060" y="261619"/>
                  </a:lnTo>
                  <a:lnTo>
                    <a:pt x="97789" y="262889"/>
                  </a:lnTo>
                  <a:lnTo>
                    <a:pt x="97789" y="267969"/>
                  </a:lnTo>
                  <a:lnTo>
                    <a:pt x="97789" y="274319"/>
                  </a:lnTo>
                  <a:lnTo>
                    <a:pt x="96520" y="280669"/>
                  </a:lnTo>
                  <a:lnTo>
                    <a:pt x="96520" y="645159"/>
                  </a:lnTo>
                  <a:lnTo>
                    <a:pt x="97789" y="652779"/>
                  </a:lnTo>
                  <a:lnTo>
                    <a:pt x="97789" y="659129"/>
                  </a:lnTo>
                  <a:lnTo>
                    <a:pt x="97789" y="664209"/>
                  </a:lnTo>
                  <a:lnTo>
                    <a:pt x="99060" y="668019"/>
                  </a:lnTo>
                  <a:lnTo>
                    <a:pt x="99060" y="670559"/>
                  </a:lnTo>
                  <a:lnTo>
                    <a:pt x="99060" y="671829"/>
                  </a:lnTo>
                  <a:lnTo>
                    <a:pt x="100330" y="673099"/>
                  </a:lnTo>
                  <a:lnTo>
                    <a:pt x="100330" y="674369"/>
                  </a:lnTo>
                  <a:lnTo>
                    <a:pt x="100330" y="675639"/>
                  </a:lnTo>
                  <a:lnTo>
                    <a:pt x="101600" y="676909"/>
                  </a:lnTo>
                  <a:lnTo>
                    <a:pt x="101600" y="678179"/>
                  </a:lnTo>
                  <a:lnTo>
                    <a:pt x="102870" y="679449"/>
                  </a:lnTo>
                  <a:lnTo>
                    <a:pt x="102870" y="680719"/>
                  </a:lnTo>
                  <a:lnTo>
                    <a:pt x="104139" y="681989"/>
                  </a:lnTo>
                  <a:lnTo>
                    <a:pt x="105410" y="683259"/>
                  </a:lnTo>
                  <a:lnTo>
                    <a:pt x="106680" y="683259"/>
                  </a:lnTo>
                  <a:lnTo>
                    <a:pt x="107950" y="683259"/>
                  </a:lnTo>
                  <a:lnTo>
                    <a:pt x="109220" y="684529"/>
                  </a:lnTo>
                  <a:lnTo>
                    <a:pt x="110489" y="684529"/>
                  </a:lnTo>
                  <a:lnTo>
                    <a:pt x="113030" y="684529"/>
                  </a:lnTo>
                  <a:lnTo>
                    <a:pt x="114300" y="683259"/>
                  </a:lnTo>
                  <a:lnTo>
                    <a:pt x="115570" y="683259"/>
                  </a:lnTo>
                  <a:lnTo>
                    <a:pt x="116839" y="681989"/>
                  </a:lnTo>
                  <a:lnTo>
                    <a:pt x="118110" y="681989"/>
                  </a:lnTo>
                  <a:lnTo>
                    <a:pt x="118110" y="680719"/>
                  </a:lnTo>
                  <a:lnTo>
                    <a:pt x="119380" y="680719"/>
                  </a:lnTo>
                  <a:lnTo>
                    <a:pt x="119380" y="679449"/>
                  </a:lnTo>
                  <a:lnTo>
                    <a:pt x="120650" y="678179"/>
                  </a:lnTo>
                  <a:lnTo>
                    <a:pt x="121920" y="675639"/>
                  </a:lnTo>
                  <a:lnTo>
                    <a:pt x="121920" y="674369"/>
                  </a:lnTo>
                  <a:lnTo>
                    <a:pt x="123189" y="671829"/>
                  </a:lnTo>
                  <a:lnTo>
                    <a:pt x="123189" y="670559"/>
                  </a:lnTo>
                  <a:lnTo>
                    <a:pt x="123189" y="668019"/>
                  </a:lnTo>
                  <a:lnTo>
                    <a:pt x="124460" y="666749"/>
                  </a:lnTo>
                  <a:lnTo>
                    <a:pt x="124460" y="661669"/>
                  </a:lnTo>
                  <a:lnTo>
                    <a:pt x="124460" y="654049"/>
                  </a:lnTo>
                  <a:lnTo>
                    <a:pt x="125730" y="646429"/>
                  </a:lnTo>
                  <a:lnTo>
                    <a:pt x="125730" y="627379"/>
                  </a:lnTo>
                  <a:lnTo>
                    <a:pt x="127000" y="603249"/>
                  </a:lnTo>
                  <a:lnTo>
                    <a:pt x="127000" y="30479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979159" y="168909"/>
              <a:ext cx="224790" cy="786130"/>
            </a:xfrm>
            <a:custGeom>
              <a:avLst/>
              <a:gdLst/>
              <a:ahLst/>
              <a:cxnLst/>
              <a:rect l="l" t="t" r="r" b="b"/>
              <a:pathLst>
                <a:path w="224789" h="786130">
                  <a:moveTo>
                    <a:pt x="9778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97789" y="786130"/>
                  </a:lnTo>
                  <a:lnTo>
                    <a:pt x="97789" y="285750"/>
                  </a:lnTo>
                  <a:lnTo>
                    <a:pt x="99060" y="275590"/>
                  </a:lnTo>
                  <a:lnTo>
                    <a:pt x="99060" y="270510"/>
                  </a:lnTo>
                  <a:lnTo>
                    <a:pt x="100329" y="265430"/>
                  </a:lnTo>
                  <a:lnTo>
                    <a:pt x="100329" y="260350"/>
                  </a:lnTo>
                  <a:lnTo>
                    <a:pt x="101600" y="257810"/>
                  </a:lnTo>
                  <a:lnTo>
                    <a:pt x="101600" y="255270"/>
                  </a:lnTo>
                  <a:lnTo>
                    <a:pt x="104139" y="252730"/>
                  </a:lnTo>
                  <a:lnTo>
                    <a:pt x="104139" y="250190"/>
                  </a:lnTo>
                  <a:lnTo>
                    <a:pt x="105410" y="247650"/>
                  </a:lnTo>
                  <a:lnTo>
                    <a:pt x="106679" y="246380"/>
                  </a:lnTo>
                  <a:lnTo>
                    <a:pt x="107950" y="246380"/>
                  </a:lnTo>
                  <a:lnTo>
                    <a:pt x="107950" y="245110"/>
                  </a:lnTo>
                  <a:lnTo>
                    <a:pt x="223519" y="245110"/>
                  </a:lnTo>
                  <a:lnTo>
                    <a:pt x="223519" y="237490"/>
                  </a:lnTo>
                  <a:lnTo>
                    <a:pt x="222250" y="224790"/>
                  </a:lnTo>
                  <a:lnTo>
                    <a:pt x="220979" y="217170"/>
                  </a:lnTo>
                  <a:lnTo>
                    <a:pt x="220979" y="212090"/>
                  </a:lnTo>
                  <a:lnTo>
                    <a:pt x="219710" y="209550"/>
                  </a:lnTo>
                  <a:lnTo>
                    <a:pt x="219710" y="204470"/>
                  </a:lnTo>
                  <a:lnTo>
                    <a:pt x="218439" y="199390"/>
                  </a:lnTo>
                  <a:lnTo>
                    <a:pt x="218439" y="196850"/>
                  </a:lnTo>
                  <a:lnTo>
                    <a:pt x="215900" y="191770"/>
                  </a:lnTo>
                  <a:lnTo>
                    <a:pt x="213360" y="185420"/>
                  </a:lnTo>
                  <a:lnTo>
                    <a:pt x="210819" y="177800"/>
                  </a:lnTo>
                  <a:lnTo>
                    <a:pt x="210185" y="176530"/>
                  </a:lnTo>
                  <a:lnTo>
                    <a:pt x="97789" y="176530"/>
                  </a:lnTo>
                  <a:lnTo>
                    <a:pt x="97789" y="0"/>
                  </a:lnTo>
                  <a:close/>
                </a:path>
                <a:path w="224789" h="786130">
                  <a:moveTo>
                    <a:pt x="223519" y="245110"/>
                  </a:moveTo>
                  <a:lnTo>
                    <a:pt x="116839" y="245110"/>
                  </a:lnTo>
                  <a:lnTo>
                    <a:pt x="118110" y="246380"/>
                  </a:lnTo>
                  <a:lnTo>
                    <a:pt x="119379" y="246380"/>
                  </a:lnTo>
                  <a:lnTo>
                    <a:pt x="119379" y="247650"/>
                  </a:lnTo>
                  <a:lnTo>
                    <a:pt x="121919" y="250190"/>
                  </a:lnTo>
                  <a:lnTo>
                    <a:pt x="123189" y="252730"/>
                  </a:lnTo>
                  <a:lnTo>
                    <a:pt x="123189" y="255270"/>
                  </a:lnTo>
                  <a:lnTo>
                    <a:pt x="124460" y="256540"/>
                  </a:lnTo>
                  <a:lnTo>
                    <a:pt x="124460" y="260350"/>
                  </a:lnTo>
                  <a:lnTo>
                    <a:pt x="125729" y="262890"/>
                  </a:lnTo>
                  <a:lnTo>
                    <a:pt x="125729" y="270510"/>
                  </a:lnTo>
                  <a:lnTo>
                    <a:pt x="127000" y="278130"/>
                  </a:lnTo>
                  <a:lnTo>
                    <a:pt x="127000" y="307340"/>
                  </a:lnTo>
                  <a:lnTo>
                    <a:pt x="129539" y="332740"/>
                  </a:lnTo>
                  <a:lnTo>
                    <a:pt x="129539" y="786130"/>
                  </a:lnTo>
                  <a:lnTo>
                    <a:pt x="224789" y="786130"/>
                  </a:lnTo>
                  <a:lnTo>
                    <a:pt x="224789" y="299720"/>
                  </a:lnTo>
                  <a:lnTo>
                    <a:pt x="223519" y="265430"/>
                  </a:lnTo>
                  <a:lnTo>
                    <a:pt x="223519" y="245110"/>
                  </a:lnTo>
                  <a:close/>
                </a:path>
                <a:path w="224789" h="786130">
                  <a:moveTo>
                    <a:pt x="156210" y="129540"/>
                  </a:moveTo>
                  <a:lnTo>
                    <a:pt x="151129" y="129540"/>
                  </a:lnTo>
                  <a:lnTo>
                    <a:pt x="132079" y="135890"/>
                  </a:lnTo>
                  <a:lnTo>
                    <a:pt x="129539" y="138430"/>
                  </a:lnTo>
                  <a:lnTo>
                    <a:pt x="124460" y="142240"/>
                  </a:lnTo>
                  <a:lnTo>
                    <a:pt x="120650" y="144780"/>
                  </a:lnTo>
                  <a:lnTo>
                    <a:pt x="118110" y="148590"/>
                  </a:lnTo>
                  <a:lnTo>
                    <a:pt x="110489" y="156210"/>
                  </a:lnTo>
                  <a:lnTo>
                    <a:pt x="106679" y="161290"/>
                  </a:lnTo>
                  <a:lnTo>
                    <a:pt x="104139" y="166370"/>
                  </a:lnTo>
                  <a:lnTo>
                    <a:pt x="100329" y="171450"/>
                  </a:lnTo>
                  <a:lnTo>
                    <a:pt x="97789" y="176530"/>
                  </a:lnTo>
                  <a:lnTo>
                    <a:pt x="210185" y="176530"/>
                  </a:lnTo>
                  <a:lnTo>
                    <a:pt x="207010" y="170180"/>
                  </a:lnTo>
                  <a:lnTo>
                    <a:pt x="203200" y="161290"/>
                  </a:lnTo>
                  <a:lnTo>
                    <a:pt x="199389" y="156210"/>
                  </a:lnTo>
                  <a:lnTo>
                    <a:pt x="194310" y="151130"/>
                  </a:lnTo>
                  <a:lnTo>
                    <a:pt x="189229" y="144780"/>
                  </a:lnTo>
                  <a:lnTo>
                    <a:pt x="180339" y="135890"/>
                  </a:lnTo>
                  <a:lnTo>
                    <a:pt x="173989" y="133350"/>
                  </a:lnTo>
                  <a:lnTo>
                    <a:pt x="161289" y="130810"/>
                  </a:lnTo>
                  <a:lnTo>
                    <a:pt x="156210" y="12954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980429" y="167639"/>
              <a:ext cx="224790" cy="787400"/>
            </a:xfrm>
            <a:custGeom>
              <a:avLst/>
              <a:gdLst/>
              <a:ahLst/>
              <a:cxnLst/>
              <a:rect l="l" t="t" r="r" b="b"/>
              <a:pathLst>
                <a:path w="224789" h="787400">
                  <a:moveTo>
                    <a:pt x="96520" y="0"/>
                  </a:moveTo>
                  <a:lnTo>
                    <a:pt x="96520" y="177800"/>
                  </a:lnTo>
                  <a:lnTo>
                    <a:pt x="100330" y="171450"/>
                  </a:lnTo>
                  <a:lnTo>
                    <a:pt x="102870" y="166369"/>
                  </a:lnTo>
                  <a:lnTo>
                    <a:pt x="106680" y="161289"/>
                  </a:lnTo>
                  <a:lnTo>
                    <a:pt x="110490" y="157479"/>
                  </a:lnTo>
                  <a:lnTo>
                    <a:pt x="113030" y="152400"/>
                  </a:lnTo>
                  <a:lnTo>
                    <a:pt x="116840" y="148589"/>
                  </a:lnTo>
                  <a:lnTo>
                    <a:pt x="120650" y="146050"/>
                  </a:lnTo>
                  <a:lnTo>
                    <a:pt x="124460" y="142239"/>
                  </a:lnTo>
                  <a:lnTo>
                    <a:pt x="128270" y="139700"/>
                  </a:lnTo>
                  <a:lnTo>
                    <a:pt x="130810" y="137159"/>
                  </a:lnTo>
                  <a:lnTo>
                    <a:pt x="134620" y="134619"/>
                  </a:lnTo>
                  <a:lnTo>
                    <a:pt x="138430" y="133350"/>
                  </a:lnTo>
                  <a:lnTo>
                    <a:pt x="142240" y="132079"/>
                  </a:lnTo>
                  <a:lnTo>
                    <a:pt x="147320" y="132079"/>
                  </a:lnTo>
                  <a:lnTo>
                    <a:pt x="151130" y="130809"/>
                  </a:lnTo>
                  <a:lnTo>
                    <a:pt x="154940" y="130809"/>
                  </a:lnTo>
                  <a:lnTo>
                    <a:pt x="161290" y="132079"/>
                  </a:lnTo>
                  <a:lnTo>
                    <a:pt x="167640" y="132079"/>
                  </a:lnTo>
                  <a:lnTo>
                    <a:pt x="172720" y="134619"/>
                  </a:lnTo>
                  <a:lnTo>
                    <a:pt x="179070" y="137159"/>
                  </a:lnTo>
                  <a:lnTo>
                    <a:pt x="184150" y="140969"/>
                  </a:lnTo>
                  <a:lnTo>
                    <a:pt x="189230" y="146050"/>
                  </a:lnTo>
                  <a:lnTo>
                    <a:pt x="193040" y="151129"/>
                  </a:lnTo>
                  <a:lnTo>
                    <a:pt x="198120" y="157479"/>
                  </a:lnTo>
                  <a:lnTo>
                    <a:pt x="203200" y="163829"/>
                  </a:lnTo>
                  <a:lnTo>
                    <a:pt x="205740" y="170179"/>
                  </a:lnTo>
                  <a:lnTo>
                    <a:pt x="209550" y="177800"/>
                  </a:lnTo>
                  <a:lnTo>
                    <a:pt x="212090" y="185419"/>
                  </a:lnTo>
                  <a:lnTo>
                    <a:pt x="214630" y="193039"/>
                  </a:lnTo>
                  <a:lnTo>
                    <a:pt x="215900" y="196849"/>
                  </a:lnTo>
                  <a:lnTo>
                    <a:pt x="217170" y="200659"/>
                  </a:lnTo>
                  <a:lnTo>
                    <a:pt x="218440" y="204469"/>
                  </a:lnTo>
                  <a:lnTo>
                    <a:pt x="219710" y="209549"/>
                  </a:lnTo>
                  <a:lnTo>
                    <a:pt x="219710" y="213359"/>
                  </a:lnTo>
                  <a:lnTo>
                    <a:pt x="220980" y="217169"/>
                  </a:lnTo>
                  <a:lnTo>
                    <a:pt x="220980" y="227329"/>
                  </a:lnTo>
                  <a:lnTo>
                    <a:pt x="222250" y="237489"/>
                  </a:lnTo>
                  <a:lnTo>
                    <a:pt x="223520" y="266699"/>
                  </a:lnTo>
                  <a:lnTo>
                    <a:pt x="224790" y="300989"/>
                  </a:lnTo>
                  <a:lnTo>
                    <a:pt x="224790" y="342899"/>
                  </a:lnTo>
                  <a:lnTo>
                    <a:pt x="224790" y="787399"/>
                  </a:lnTo>
                  <a:lnTo>
                    <a:pt x="127000" y="787399"/>
                  </a:lnTo>
                  <a:lnTo>
                    <a:pt x="127000" y="334009"/>
                  </a:lnTo>
                  <a:lnTo>
                    <a:pt x="127000" y="307339"/>
                  </a:lnTo>
                  <a:lnTo>
                    <a:pt x="127000" y="287019"/>
                  </a:lnTo>
                  <a:lnTo>
                    <a:pt x="125730" y="278129"/>
                  </a:lnTo>
                  <a:lnTo>
                    <a:pt x="125730" y="271779"/>
                  </a:lnTo>
                  <a:lnTo>
                    <a:pt x="125730" y="265429"/>
                  </a:lnTo>
                  <a:lnTo>
                    <a:pt x="124460" y="262889"/>
                  </a:lnTo>
                  <a:lnTo>
                    <a:pt x="124460" y="261619"/>
                  </a:lnTo>
                  <a:lnTo>
                    <a:pt x="124460" y="259079"/>
                  </a:lnTo>
                  <a:lnTo>
                    <a:pt x="123190" y="257809"/>
                  </a:lnTo>
                  <a:lnTo>
                    <a:pt x="123190" y="256539"/>
                  </a:lnTo>
                  <a:lnTo>
                    <a:pt x="123190" y="255269"/>
                  </a:lnTo>
                  <a:lnTo>
                    <a:pt x="121920" y="252729"/>
                  </a:lnTo>
                  <a:lnTo>
                    <a:pt x="121920" y="251459"/>
                  </a:lnTo>
                  <a:lnTo>
                    <a:pt x="120650" y="250189"/>
                  </a:lnTo>
                  <a:lnTo>
                    <a:pt x="119380" y="247649"/>
                  </a:lnTo>
                  <a:lnTo>
                    <a:pt x="118110" y="247649"/>
                  </a:lnTo>
                  <a:lnTo>
                    <a:pt x="116840" y="246379"/>
                  </a:lnTo>
                  <a:lnTo>
                    <a:pt x="115570" y="246379"/>
                  </a:lnTo>
                  <a:lnTo>
                    <a:pt x="114300" y="245109"/>
                  </a:lnTo>
                  <a:lnTo>
                    <a:pt x="113030" y="245109"/>
                  </a:lnTo>
                  <a:lnTo>
                    <a:pt x="111760" y="245109"/>
                  </a:lnTo>
                  <a:lnTo>
                    <a:pt x="110490" y="245109"/>
                  </a:lnTo>
                  <a:lnTo>
                    <a:pt x="109220" y="246379"/>
                  </a:lnTo>
                  <a:lnTo>
                    <a:pt x="107950" y="246379"/>
                  </a:lnTo>
                  <a:lnTo>
                    <a:pt x="106680" y="246379"/>
                  </a:lnTo>
                  <a:lnTo>
                    <a:pt x="106680" y="247649"/>
                  </a:lnTo>
                  <a:lnTo>
                    <a:pt x="105410" y="247649"/>
                  </a:lnTo>
                  <a:lnTo>
                    <a:pt x="104140" y="248919"/>
                  </a:lnTo>
                  <a:lnTo>
                    <a:pt x="104140" y="250189"/>
                  </a:lnTo>
                  <a:lnTo>
                    <a:pt x="102870" y="251459"/>
                  </a:lnTo>
                  <a:lnTo>
                    <a:pt x="102870" y="252729"/>
                  </a:lnTo>
                  <a:lnTo>
                    <a:pt x="101600" y="253999"/>
                  </a:lnTo>
                  <a:lnTo>
                    <a:pt x="101600" y="255269"/>
                  </a:lnTo>
                  <a:lnTo>
                    <a:pt x="100330" y="257809"/>
                  </a:lnTo>
                  <a:lnTo>
                    <a:pt x="100330" y="259079"/>
                  </a:lnTo>
                  <a:lnTo>
                    <a:pt x="100330" y="261619"/>
                  </a:lnTo>
                  <a:lnTo>
                    <a:pt x="99060" y="262889"/>
                  </a:lnTo>
                  <a:lnTo>
                    <a:pt x="99060" y="265429"/>
                  </a:lnTo>
                  <a:lnTo>
                    <a:pt x="99060" y="271779"/>
                  </a:lnTo>
                  <a:lnTo>
                    <a:pt x="97790" y="278129"/>
                  </a:lnTo>
                  <a:lnTo>
                    <a:pt x="97790" y="285749"/>
                  </a:lnTo>
                  <a:lnTo>
                    <a:pt x="96520" y="304799"/>
                  </a:lnTo>
                  <a:lnTo>
                    <a:pt x="96520" y="326389"/>
                  </a:lnTo>
                  <a:lnTo>
                    <a:pt x="96520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6520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235700" y="2984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15570" y="0"/>
                  </a:moveTo>
                  <a:lnTo>
                    <a:pt x="106679" y="0"/>
                  </a:lnTo>
                  <a:lnTo>
                    <a:pt x="88900" y="2540"/>
                  </a:lnTo>
                  <a:lnTo>
                    <a:pt x="80010" y="5079"/>
                  </a:lnTo>
                  <a:lnTo>
                    <a:pt x="72389" y="8890"/>
                  </a:lnTo>
                  <a:lnTo>
                    <a:pt x="63500" y="12700"/>
                  </a:lnTo>
                  <a:lnTo>
                    <a:pt x="57150" y="17779"/>
                  </a:lnTo>
                  <a:lnTo>
                    <a:pt x="43179" y="31750"/>
                  </a:lnTo>
                  <a:lnTo>
                    <a:pt x="38100" y="39370"/>
                  </a:lnTo>
                  <a:lnTo>
                    <a:pt x="31750" y="48259"/>
                  </a:lnTo>
                  <a:lnTo>
                    <a:pt x="26670" y="57150"/>
                  </a:lnTo>
                  <a:lnTo>
                    <a:pt x="22860" y="67310"/>
                  </a:lnTo>
                  <a:lnTo>
                    <a:pt x="17779" y="77470"/>
                  </a:lnTo>
                  <a:lnTo>
                    <a:pt x="15239" y="87629"/>
                  </a:lnTo>
                  <a:lnTo>
                    <a:pt x="12700" y="99060"/>
                  </a:lnTo>
                  <a:lnTo>
                    <a:pt x="8889" y="111760"/>
                  </a:lnTo>
                  <a:lnTo>
                    <a:pt x="6350" y="125729"/>
                  </a:lnTo>
                  <a:lnTo>
                    <a:pt x="5079" y="139700"/>
                  </a:lnTo>
                  <a:lnTo>
                    <a:pt x="3810" y="156210"/>
                  </a:lnTo>
                  <a:lnTo>
                    <a:pt x="1270" y="171450"/>
                  </a:lnTo>
                  <a:lnTo>
                    <a:pt x="1270" y="190500"/>
                  </a:lnTo>
                  <a:lnTo>
                    <a:pt x="0" y="209550"/>
                  </a:lnTo>
                  <a:lnTo>
                    <a:pt x="0" y="457200"/>
                  </a:lnTo>
                  <a:lnTo>
                    <a:pt x="1270" y="488950"/>
                  </a:lnTo>
                  <a:lnTo>
                    <a:pt x="1385" y="505460"/>
                  </a:lnTo>
                  <a:lnTo>
                    <a:pt x="2539" y="518160"/>
                  </a:lnTo>
                  <a:lnTo>
                    <a:pt x="3810" y="529589"/>
                  </a:lnTo>
                  <a:lnTo>
                    <a:pt x="5079" y="539750"/>
                  </a:lnTo>
                  <a:lnTo>
                    <a:pt x="6350" y="551179"/>
                  </a:lnTo>
                  <a:lnTo>
                    <a:pt x="7620" y="561339"/>
                  </a:lnTo>
                  <a:lnTo>
                    <a:pt x="8889" y="570229"/>
                  </a:lnTo>
                  <a:lnTo>
                    <a:pt x="12700" y="577850"/>
                  </a:lnTo>
                  <a:lnTo>
                    <a:pt x="13970" y="588010"/>
                  </a:lnTo>
                  <a:lnTo>
                    <a:pt x="19050" y="603250"/>
                  </a:lnTo>
                  <a:lnTo>
                    <a:pt x="33020" y="631189"/>
                  </a:lnTo>
                  <a:lnTo>
                    <a:pt x="41910" y="640079"/>
                  </a:lnTo>
                  <a:lnTo>
                    <a:pt x="46989" y="646429"/>
                  </a:lnTo>
                  <a:lnTo>
                    <a:pt x="81279" y="664210"/>
                  </a:lnTo>
                  <a:lnTo>
                    <a:pt x="88900" y="666750"/>
                  </a:lnTo>
                  <a:lnTo>
                    <a:pt x="132079" y="666750"/>
                  </a:lnTo>
                  <a:lnTo>
                    <a:pt x="139700" y="664210"/>
                  </a:lnTo>
                  <a:lnTo>
                    <a:pt x="144779" y="661670"/>
                  </a:lnTo>
                  <a:lnTo>
                    <a:pt x="152400" y="659129"/>
                  </a:lnTo>
                  <a:lnTo>
                    <a:pt x="156210" y="654050"/>
                  </a:lnTo>
                  <a:lnTo>
                    <a:pt x="162560" y="651510"/>
                  </a:lnTo>
                  <a:lnTo>
                    <a:pt x="167639" y="647700"/>
                  </a:lnTo>
                  <a:lnTo>
                    <a:pt x="172720" y="641350"/>
                  </a:lnTo>
                  <a:lnTo>
                    <a:pt x="177800" y="637539"/>
                  </a:lnTo>
                  <a:lnTo>
                    <a:pt x="182879" y="631189"/>
                  </a:lnTo>
                  <a:lnTo>
                    <a:pt x="190500" y="615950"/>
                  </a:lnTo>
                  <a:lnTo>
                    <a:pt x="195579" y="608329"/>
                  </a:lnTo>
                  <a:lnTo>
                    <a:pt x="198120" y="599439"/>
                  </a:lnTo>
                  <a:lnTo>
                    <a:pt x="203200" y="590550"/>
                  </a:lnTo>
                  <a:lnTo>
                    <a:pt x="210820" y="563879"/>
                  </a:lnTo>
                  <a:lnTo>
                    <a:pt x="212089" y="552450"/>
                  </a:lnTo>
                  <a:lnTo>
                    <a:pt x="104139" y="552450"/>
                  </a:lnTo>
                  <a:lnTo>
                    <a:pt x="104139" y="551179"/>
                  </a:lnTo>
                  <a:lnTo>
                    <a:pt x="102870" y="551179"/>
                  </a:lnTo>
                  <a:lnTo>
                    <a:pt x="102870" y="549910"/>
                  </a:lnTo>
                  <a:lnTo>
                    <a:pt x="101600" y="548639"/>
                  </a:lnTo>
                  <a:lnTo>
                    <a:pt x="101600" y="544829"/>
                  </a:lnTo>
                  <a:lnTo>
                    <a:pt x="99060" y="543560"/>
                  </a:lnTo>
                  <a:lnTo>
                    <a:pt x="99060" y="538479"/>
                  </a:lnTo>
                  <a:lnTo>
                    <a:pt x="97789" y="537210"/>
                  </a:lnTo>
                  <a:lnTo>
                    <a:pt x="97789" y="532129"/>
                  </a:lnTo>
                  <a:lnTo>
                    <a:pt x="96520" y="525779"/>
                  </a:lnTo>
                  <a:lnTo>
                    <a:pt x="96520" y="142239"/>
                  </a:lnTo>
                  <a:lnTo>
                    <a:pt x="97789" y="135889"/>
                  </a:lnTo>
                  <a:lnTo>
                    <a:pt x="97789" y="130810"/>
                  </a:lnTo>
                  <a:lnTo>
                    <a:pt x="99060" y="128270"/>
                  </a:lnTo>
                  <a:lnTo>
                    <a:pt x="99060" y="124460"/>
                  </a:lnTo>
                  <a:lnTo>
                    <a:pt x="101600" y="123189"/>
                  </a:lnTo>
                  <a:lnTo>
                    <a:pt x="101600" y="120650"/>
                  </a:lnTo>
                  <a:lnTo>
                    <a:pt x="104139" y="118110"/>
                  </a:lnTo>
                  <a:lnTo>
                    <a:pt x="104139" y="116839"/>
                  </a:lnTo>
                  <a:lnTo>
                    <a:pt x="105410" y="116839"/>
                  </a:lnTo>
                  <a:lnTo>
                    <a:pt x="106679" y="115570"/>
                  </a:lnTo>
                  <a:lnTo>
                    <a:pt x="213722" y="115570"/>
                  </a:lnTo>
                  <a:lnTo>
                    <a:pt x="212089" y="111760"/>
                  </a:lnTo>
                  <a:lnTo>
                    <a:pt x="210820" y="102870"/>
                  </a:lnTo>
                  <a:lnTo>
                    <a:pt x="203200" y="80010"/>
                  </a:lnTo>
                  <a:lnTo>
                    <a:pt x="199389" y="69850"/>
                  </a:lnTo>
                  <a:lnTo>
                    <a:pt x="195579" y="63500"/>
                  </a:lnTo>
                  <a:lnTo>
                    <a:pt x="193039" y="55879"/>
                  </a:lnTo>
                  <a:lnTo>
                    <a:pt x="187960" y="49529"/>
                  </a:lnTo>
                  <a:lnTo>
                    <a:pt x="184150" y="43179"/>
                  </a:lnTo>
                  <a:lnTo>
                    <a:pt x="173989" y="30479"/>
                  </a:lnTo>
                  <a:lnTo>
                    <a:pt x="168910" y="25400"/>
                  </a:lnTo>
                  <a:lnTo>
                    <a:pt x="165100" y="19050"/>
                  </a:lnTo>
                  <a:lnTo>
                    <a:pt x="157479" y="16509"/>
                  </a:lnTo>
                  <a:lnTo>
                    <a:pt x="152400" y="11429"/>
                  </a:lnTo>
                  <a:lnTo>
                    <a:pt x="144779" y="8890"/>
                  </a:lnTo>
                  <a:lnTo>
                    <a:pt x="139700" y="5079"/>
                  </a:lnTo>
                  <a:lnTo>
                    <a:pt x="130810" y="3809"/>
                  </a:lnTo>
                  <a:lnTo>
                    <a:pt x="123189" y="2540"/>
                  </a:lnTo>
                  <a:lnTo>
                    <a:pt x="115570" y="0"/>
                  </a:lnTo>
                  <a:close/>
                </a:path>
                <a:path w="222250" h="666750">
                  <a:moveTo>
                    <a:pt x="213722" y="115570"/>
                  </a:moveTo>
                  <a:lnTo>
                    <a:pt x="114300" y="115570"/>
                  </a:lnTo>
                  <a:lnTo>
                    <a:pt x="115570" y="116839"/>
                  </a:lnTo>
                  <a:lnTo>
                    <a:pt x="116839" y="116839"/>
                  </a:lnTo>
                  <a:lnTo>
                    <a:pt x="119379" y="119379"/>
                  </a:lnTo>
                  <a:lnTo>
                    <a:pt x="119379" y="120650"/>
                  </a:lnTo>
                  <a:lnTo>
                    <a:pt x="120650" y="120650"/>
                  </a:lnTo>
                  <a:lnTo>
                    <a:pt x="120650" y="124460"/>
                  </a:lnTo>
                  <a:lnTo>
                    <a:pt x="121920" y="125729"/>
                  </a:lnTo>
                  <a:lnTo>
                    <a:pt x="121920" y="128270"/>
                  </a:lnTo>
                  <a:lnTo>
                    <a:pt x="123189" y="130810"/>
                  </a:lnTo>
                  <a:lnTo>
                    <a:pt x="123189" y="149860"/>
                  </a:lnTo>
                  <a:lnTo>
                    <a:pt x="124369" y="166370"/>
                  </a:lnTo>
                  <a:lnTo>
                    <a:pt x="124460" y="505460"/>
                  </a:lnTo>
                  <a:lnTo>
                    <a:pt x="123189" y="521970"/>
                  </a:lnTo>
                  <a:lnTo>
                    <a:pt x="123189" y="538479"/>
                  </a:lnTo>
                  <a:lnTo>
                    <a:pt x="121920" y="539750"/>
                  </a:lnTo>
                  <a:lnTo>
                    <a:pt x="121920" y="543560"/>
                  </a:lnTo>
                  <a:lnTo>
                    <a:pt x="120650" y="544829"/>
                  </a:lnTo>
                  <a:lnTo>
                    <a:pt x="120650" y="547370"/>
                  </a:lnTo>
                  <a:lnTo>
                    <a:pt x="118110" y="549910"/>
                  </a:lnTo>
                  <a:lnTo>
                    <a:pt x="118110" y="551179"/>
                  </a:lnTo>
                  <a:lnTo>
                    <a:pt x="116839" y="552450"/>
                  </a:lnTo>
                  <a:lnTo>
                    <a:pt x="212089" y="552450"/>
                  </a:lnTo>
                  <a:lnTo>
                    <a:pt x="215900" y="543560"/>
                  </a:lnTo>
                  <a:lnTo>
                    <a:pt x="215900" y="534670"/>
                  </a:lnTo>
                  <a:lnTo>
                    <a:pt x="217170" y="524510"/>
                  </a:lnTo>
                  <a:lnTo>
                    <a:pt x="219710" y="501650"/>
                  </a:lnTo>
                  <a:lnTo>
                    <a:pt x="220979" y="472439"/>
                  </a:lnTo>
                  <a:lnTo>
                    <a:pt x="220979" y="436879"/>
                  </a:lnTo>
                  <a:lnTo>
                    <a:pt x="222250" y="397510"/>
                  </a:lnTo>
                  <a:lnTo>
                    <a:pt x="222250" y="238760"/>
                  </a:lnTo>
                  <a:lnTo>
                    <a:pt x="221081" y="209550"/>
                  </a:lnTo>
                  <a:lnTo>
                    <a:pt x="220979" y="179070"/>
                  </a:lnTo>
                  <a:lnTo>
                    <a:pt x="219837" y="167639"/>
                  </a:lnTo>
                  <a:lnTo>
                    <a:pt x="219710" y="156210"/>
                  </a:lnTo>
                  <a:lnTo>
                    <a:pt x="218439" y="146050"/>
                  </a:lnTo>
                  <a:lnTo>
                    <a:pt x="215900" y="128270"/>
                  </a:lnTo>
                  <a:lnTo>
                    <a:pt x="215900" y="120650"/>
                  </a:lnTo>
                  <a:lnTo>
                    <a:pt x="213722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235700" y="298450"/>
              <a:ext cx="222250" cy="668020"/>
            </a:xfrm>
            <a:custGeom>
              <a:avLst/>
              <a:gdLst/>
              <a:ahLst/>
              <a:cxnLst/>
              <a:rect l="l" t="t" r="r" b="b"/>
              <a:pathLst>
                <a:path w="222250" h="668019">
                  <a:moveTo>
                    <a:pt x="222250" y="238760"/>
                  </a:moveTo>
                  <a:lnTo>
                    <a:pt x="222250" y="396239"/>
                  </a:lnTo>
                  <a:lnTo>
                    <a:pt x="222250" y="436879"/>
                  </a:lnTo>
                  <a:lnTo>
                    <a:pt x="220979" y="471170"/>
                  </a:lnTo>
                  <a:lnTo>
                    <a:pt x="219710" y="500379"/>
                  </a:lnTo>
                  <a:lnTo>
                    <a:pt x="219710" y="513079"/>
                  </a:lnTo>
                  <a:lnTo>
                    <a:pt x="218439" y="523239"/>
                  </a:lnTo>
                  <a:lnTo>
                    <a:pt x="217170" y="533400"/>
                  </a:lnTo>
                  <a:lnTo>
                    <a:pt x="214629" y="543560"/>
                  </a:lnTo>
                  <a:lnTo>
                    <a:pt x="213360" y="552450"/>
                  </a:lnTo>
                  <a:lnTo>
                    <a:pt x="210820" y="562610"/>
                  </a:lnTo>
                  <a:lnTo>
                    <a:pt x="208279" y="571500"/>
                  </a:lnTo>
                  <a:lnTo>
                    <a:pt x="205739" y="581660"/>
                  </a:lnTo>
                  <a:lnTo>
                    <a:pt x="203200" y="590550"/>
                  </a:lnTo>
                  <a:lnTo>
                    <a:pt x="199389" y="599439"/>
                  </a:lnTo>
                  <a:lnTo>
                    <a:pt x="195579" y="608329"/>
                  </a:lnTo>
                  <a:lnTo>
                    <a:pt x="191770" y="615950"/>
                  </a:lnTo>
                  <a:lnTo>
                    <a:pt x="187960" y="623570"/>
                  </a:lnTo>
                  <a:lnTo>
                    <a:pt x="182879" y="629920"/>
                  </a:lnTo>
                  <a:lnTo>
                    <a:pt x="177800" y="636270"/>
                  </a:lnTo>
                  <a:lnTo>
                    <a:pt x="151129" y="657860"/>
                  </a:lnTo>
                  <a:lnTo>
                    <a:pt x="144779" y="661670"/>
                  </a:lnTo>
                  <a:lnTo>
                    <a:pt x="139700" y="662939"/>
                  </a:lnTo>
                  <a:lnTo>
                    <a:pt x="132079" y="665479"/>
                  </a:lnTo>
                  <a:lnTo>
                    <a:pt x="125729" y="666750"/>
                  </a:lnTo>
                  <a:lnTo>
                    <a:pt x="119379" y="668020"/>
                  </a:lnTo>
                  <a:lnTo>
                    <a:pt x="111760" y="668020"/>
                  </a:lnTo>
                  <a:lnTo>
                    <a:pt x="96520" y="666750"/>
                  </a:lnTo>
                  <a:lnTo>
                    <a:pt x="88900" y="665479"/>
                  </a:lnTo>
                  <a:lnTo>
                    <a:pt x="82550" y="664210"/>
                  </a:lnTo>
                  <a:lnTo>
                    <a:pt x="74929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7150" y="652779"/>
                  </a:lnTo>
                  <a:lnTo>
                    <a:pt x="52070" y="650239"/>
                  </a:lnTo>
                  <a:lnTo>
                    <a:pt x="46989" y="645160"/>
                  </a:lnTo>
                  <a:lnTo>
                    <a:pt x="41910" y="640079"/>
                  </a:lnTo>
                  <a:lnTo>
                    <a:pt x="38100" y="635000"/>
                  </a:lnTo>
                  <a:lnTo>
                    <a:pt x="34289" y="629920"/>
                  </a:lnTo>
                  <a:lnTo>
                    <a:pt x="29210" y="623570"/>
                  </a:lnTo>
                  <a:lnTo>
                    <a:pt x="26670" y="617220"/>
                  </a:lnTo>
                  <a:lnTo>
                    <a:pt x="22860" y="609600"/>
                  </a:lnTo>
                  <a:lnTo>
                    <a:pt x="20320" y="603250"/>
                  </a:lnTo>
                  <a:lnTo>
                    <a:pt x="16510" y="595629"/>
                  </a:lnTo>
                  <a:lnTo>
                    <a:pt x="15239" y="586739"/>
                  </a:lnTo>
                  <a:lnTo>
                    <a:pt x="12700" y="579120"/>
                  </a:lnTo>
                  <a:lnTo>
                    <a:pt x="10160" y="568960"/>
                  </a:lnTo>
                  <a:lnTo>
                    <a:pt x="7620" y="560070"/>
                  </a:lnTo>
                  <a:lnTo>
                    <a:pt x="6350" y="551179"/>
                  </a:lnTo>
                  <a:lnTo>
                    <a:pt x="5079" y="539750"/>
                  </a:lnTo>
                  <a:lnTo>
                    <a:pt x="3810" y="529589"/>
                  </a:lnTo>
                  <a:lnTo>
                    <a:pt x="2539" y="516889"/>
                  </a:lnTo>
                  <a:lnTo>
                    <a:pt x="2539" y="504189"/>
                  </a:lnTo>
                  <a:lnTo>
                    <a:pt x="1270" y="488950"/>
                  </a:lnTo>
                  <a:lnTo>
                    <a:pt x="0" y="455929"/>
                  </a:lnTo>
                  <a:lnTo>
                    <a:pt x="0" y="417829"/>
                  </a:lnTo>
                  <a:lnTo>
                    <a:pt x="0" y="251460"/>
                  </a:lnTo>
                  <a:lnTo>
                    <a:pt x="0" y="209550"/>
                  </a:lnTo>
                  <a:lnTo>
                    <a:pt x="1270" y="190500"/>
                  </a:lnTo>
                  <a:lnTo>
                    <a:pt x="2539" y="171450"/>
                  </a:lnTo>
                  <a:lnTo>
                    <a:pt x="3810" y="154939"/>
                  </a:lnTo>
                  <a:lnTo>
                    <a:pt x="5079" y="139700"/>
                  </a:lnTo>
                  <a:lnTo>
                    <a:pt x="7620" y="124460"/>
                  </a:lnTo>
                  <a:lnTo>
                    <a:pt x="10160" y="111760"/>
                  </a:lnTo>
                  <a:lnTo>
                    <a:pt x="12700" y="99060"/>
                  </a:lnTo>
                  <a:lnTo>
                    <a:pt x="27939" y="55879"/>
                  </a:lnTo>
                  <a:lnTo>
                    <a:pt x="33020" y="46990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7150" y="17779"/>
                  </a:lnTo>
                  <a:lnTo>
                    <a:pt x="64770" y="11429"/>
                  </a:lnTo>
                  <a:lnTo>
                    <a:pt x="72389" y="7620"/>
                  </a:lnTo>
                  <a:lnTo>
                    <a:pt x="80010" y="3809"/>
                  </a:lnTo>
                  <a:lnTo>
                    <a:pt x="88900" y="2540"/>
                  </a:lnTo>
                  <a:lnTo>
                    <a:pt x="99060" y="1270"/>
                  </a:lnTo>
                  <a:lnTo>
                    <a:pt x="107950" y="0"/>
                  </a:lnTo>
                  <a:lnTo>
                    <a:pt x="115570" y="0"/>
                  </a:lnTo>
                  <a:lnTo>
                    <a:pt x="123189" y="1270"/>
                  </a:lnTo>
                  <a:lnTo>
                    <a:pt x="130810" y="2540"/>
                  </a:lnTo>
                  <a:lnTo>
                    <a:pt x="138429" y="5079"/>
                  </a:lnTo>
                  <a:lnTo>
                    <a:pt x="144779" y="7620"/>
                  </a:lnTo>
                  <a:lnTo>
                    <a:pt x="152400" y="10159"/>
                  </a:lnTo>
                  <a:lnTo>
                    <a:pt x="157479" y="15240"/>
                  </a:lnTo>
                  <a:lnTo>
                    <a:pt x="163829" y="20320"/>
                  </a:lnTo>
                  <a:lnTo>
                    <a:pt x="170179" y="25400"/>
                  </a:lnTo>
                  <a:lnTo>
                    <a:pt x="175260" y="30479"/>
                  </a:lnTo>
                  <a:lnTo>
                    <a:pt x="180339" y="35559"/>
                  </a:lnTo>
                  <a:lnTo>
                    <a:pt x="185420" y="41909"/>
                  </a:lnTo>
                  <a:lnTo>
                    <a:pt x="189229" y="49529"/>
                  </a:lnTo>
                  <a:lnTo>
                    <a:pt x="193039" y="55879"/>
                  </a:lnTo>
                  <a:lnTo>
                    <a:pt x="196850" y="62229"/>
                  </a:lnTo>
                  <a:lnTo>
                    <a:pt x="199389" y="71120"/>
                  </a:lnTo>
                  <a:lnTo>
                    <a:pt x="203200" y="78739"/>
                  </a:lnTo>
                  <a:lnTo>
                    <a:pt x="205739" y="86360"/>
                  </a:lnTo>
                  <a:lnTo>
                    <a:pt x="208279" y="95250"/>
                  </a:lnTo>
                  <a:lnTo>
                    <a:pt x="210820" y="102870"/>
                  </a:lnTo>
                  <a:lnTo>
                    <a:pt x="213360" y="111760"/>
                  </a:lnTo>
                  <a:lnTo>
                    <a:pt x="214629" y="119379"/>
                  </a:lnTo>
                  <a:lnTo>
                    <a:pt x="215900" y="127000"/>
                  </a:lnTo>
                  <a:lnTo>
                    <a:pt x="217170" y="135889"/>
                  </a:lnTo>
                  <a:lnTo>
                    <a:pt x="218439" y="144779"/>
                  </a:lnTo>
                  <a:lnTo>
                    <a:pt x="219710" y="154939"/>
                  </a:lnTo>
                  <a:lnTo>
                    <a:pt x="220979" y="166370"/>
                  </a:lnTo>
                  <a:lnTo>
                    <a:pt x="220979" y="179070"/>
                  </a:lnTo>
                  <a:lnTo>
                    <a:pt x="222250" y="205739"/>
                  </a:lnTo>
                  <a:lnTo>
                    <a:pt x="222250" y="238760"/>
                  </a:lnTo>
                  <a:close/>
                </a:path>
                <a:path w="222250" h="668019">
                  <a:moveTo>
                    <a:pt x="125729" y="189229"/>
                  </a:moveTo>
                  <a:lnTo>
                    <a:pt x="125729" y="166370"/>
                  </a:lnTo>
                  <a:lnTo>
                    <a:pt x="124460" y="149860"/>
                  </a:lnTo>
                  <a:lnTo>
                    <a:pt x="124460" y="142239"/>
                  </a:lnTo>
                  <a:lnTo>
                    <a:pt x="123189" y="135889"/>
                  </a:lnTo>
                  <a:lnTo>
                    <a:pt x="123189" y="130810"/>
                  </a:lnTo>
                  <a:lnTo>
                    <a:pt x="123189" y="128270"/>
                  </a:lnTo>
                  <a:lnTo>
                    <a:pt x="123189" y="127000"/>
                  </a:lnTo>
                  <a:lnTo>
                    <a:pt x="121920" y="125729"/>
                  </a:lnTo>
                  <a:lnTo>
                    <a:pt x="121920" y="124460"/>
                  </a:lnTo>
                  <a:lnTo>
                    <a:pt x="121920" y="121920"/>
                  </a:lnTo>
                  <a:lnTo>
                    <a:pt x="120650" y="120650"/>
                  </a:lnTo>
                  <a:lnTo>
                    <a:pt x="119379" y="119379"/>
                  </a:lnTo>
                  <a:lnTo>
                    <a:pt x="119379" y="118110"/>
                  </a:lnTo>
                  <a:lnTo>
                    <a:pt x="118110" y="116839"/>
                  </a:lnTo>
                  <a:lnTo>
                    <a:pt x="116839" y="115570"/>
                  </a:lnTo>
                  <a:lnTo>
                    <a:pt x="115570" y="115570"/>
                  </a:lnTo>
                  <a:lnTo>
                    <a:pt x="114300" y="115570"/>
                  </a:lnTo>
                  <a:lnTo>
                    <a:pt x="113029" y="114300"/>
                  </a:lnTo>
                  <a:lnTo>
                    <a:pt x="111760" y="114300"/>
                  </a:lnTo>
                  <a:lnTo>
                    <a:pt x="109220" y="114300"/>
                  </a:lnTo>
                  <a:lnTo>
                    <a:pt x="107950" y="115570"/>
                  </a:lnTo>
                  <a:lnTo>
                    <a:pt x="106679" y="115570"/>
                  </a:lnTo>
                  <a:lnTo>
                    <a:pt x="105410" y="115570"/>
                  </a:lnTo>
                  <a:lnTo>
                    <a:pt x="105410" y="116839"/>
                  </a:lnTo>
                  <a:lnTo>
                    <a:pt x="104139" y="116839"/>
                  </a:lnTo>
                  <a:lnTo>
                    <a:pt x="104139" y="119379"/>
                  </a:lnTo>
                  <a:lnTo>
                    <a:pt x="102870" y="119379"/>
                  </a:lnTo>
                  <a:lnTo>
                    <a:pt x="101600" y="120650"/>
                  </a:lnTo>
                  <a:lnTo>
                    <a:pt x="101600" y="121920"/>
                  </a:lnTo>
                  <a:lnTo>
                    <a:pt x="100329" y="124460"/>
                  </a:lnTo>
                  <a:lnTo>
                    <a:pt x="100329" y="125729"/>
                  </a:lnTo>
                  <a:lnTo>
                    <a:pt x="99060" y="127000"/>
                  </a:lnTo>
                  <a:lnTo>
                    <a:pt x="99060" y="128270"/>
                  </a:lnTo>
                  <a:lnTo>
                    <a:pt x="99060" y="130810"/>
                  </a:lnTo>
                  <a:lnTo>
                    <a:pt x="99060" y="135889"/>
                  </a:lnTo>
                  <a:lnTo>
                    <a:pt x="97789" y="142239"/>
                  </a:lnTo>
                  <a:lnTo>
                    <a:pt x="97789" y="149860"/>
                  </a:lnTo>
                  <a:lnTo>
                    <a:pt x="96520" y="166370"/>
                  </a:lnTo>
                  <a:lnTo>
                    <a:pt x="96520" y="189229"/>
                  </a:lnTo>
                  <a:lnTo>
                    <a:pt x="96520" y="480060"/>
                  </a:lnTo>
                  <a:lnTo>
                    <a:pt x="96520" y="501650"/>
                  </a:lnTo>
                  <a:lnTo>
                    <a:pt x="97789" y="518160"/>
                  </a:lnTo>
                  <a:lnTo>
                    <a:pt x="97789" y="525779"/>
                  </a:lnTo>
                  <a:lnTo>
                    <a:pt x="99060" y="530860"/>
                  </a:lnTo>
                  <a:lnTo>
                    <a:pt x="99060" y="535939"/>
                  </a:lnTo>
                  <a:lnTo>
                    <a:pt x="99060" y="538479"/>
                  </a:lnTo>
                  <a:lnTo>
                    <a:pt x="99060" y="539750"/>
                  </a:lnTo>
                  <a:lnTo>
                    <a:pt x="100329" y="541020"/>
                  </a:lnTo>
                  <a:lnTo>
                    <a:pt x="100329" y="543560"/>
                  </a:lnTo>
                  <a:lnTo>
                    <a:pt x="101600" y="544829"/>
                  </a:lnTo>
                  <a:lnTo>
                    <a:pt x="101600" y="547370"/>
                  </a:lnTo>
                  <a:lnTo>
                    <a:pt x="102870" y="548639"/>
                  </a:lnTo>
                  <a:lnTo>
                    <a:pt x="102870" y="549910"/>
                  </a:lnTo>
                  <a:lnTo>
                    <a:pt x="104139" y="549910"/>
                  </a:lnTo>
                  <a:lnTo>
                    <a:pt x="104139" y="551179"/>
                  </a:lnTo>
                  <a:lnTo>
                    <a:pt x="105410" y="551179"/>
                  </a:lnTo>
                  <a:lnTo>
                    <a:pt x="106679" y="552450"/>
                  </a:lnTo>
                  <a:lnTo>
                    <a:pt x="107950" y="552450"/>
                  </a:lnTo>
                  <a:lnTo>
                    <a:pt x="109220" y="553720"/>
                  </a:lnTo>
                  <a:lnTo>
                    <a:pt x="110489" y="553720"/>
                  </a:lnTo>
                  <a:lnTo>
                    <a:pt x="113029" y="553720"/>
                  </a:lnTo>
                  <a:lnTo>
                    <a:pt x="114300" y="552450"/>
                  </a:lnTo>
                  <a:lnTo>
                    <a:pt x="115570" y="552450"/>
                  </a:lnTo>
                  <a:lnTo>
                    <a:pt x="116839" y="552450"/>
                  </a:lnTo>
                  <a:lnTo>
                    <a:pt x="118110" y="551179"/>
                  </a:lnTo>
                  <a:lnTo>
                    <a:pt x="119379" y="549910"/>
                  </a:lnTo>
                  <a:lnTo>
                    <a:pt x="120650" y="547370"/>
                  </a:lnTo>
                  <a:lnTo>
                    <a:pt x="120650" y="544829"/>
                  </a:lnTo>
                  <a:lnTo>
                    <a:pt x="121920" y="543560"/>
                  </a:lnTo>
                  <a:lnTo>
                    <a:pt x="121920" y="542289"/>
                  </a:lnTo>
                  <a:lnTo>
                    <a:pt x="123189" y="541020"/>
                  </a:lnTo>
                  <a:lnTo>
                    <a:pt x="123189" y="539750"/>
                  </a:lnTo>
                  <a:lnTo>
                    <a:pt x="123189" y="537210"/>
                  </a:lnTo>
                  <a:lnTo>
                    <a:pt x="123189" y="533400"/>
                  </a:lnTo>
                  <a:lnTo>
                    <a:pt x="124460" y="527050"/>
                  </a:lnTo>
                  <a:lnTo>
                    <a:pt x="124460" y="520700"/>
                  </a:lnTo>
                  <a:lnTo>
                    <a:pt x="125729" y="505460"/>
                  </a:lnTo>
                  <a:lnTo>
                    <a:pt x="125729" y="486410"/>
                  </a:lnTo>
                  <a:lnTo>
                    <a:pt x="125729" y="1892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485890" y="298450"/>
              <a:ext cx="219710" cy="666750"/>
            </a:xfrm>
            <a:custGeom>
              <a:avLst/>
              <a:gdLst/>
              <a:ahLst/>
              <a:cxnLst/>
              <a:rect l="l" t="t" r="r" b="b"/>
              <a:pathLst>
                <a:path w="219709" h="666750">
                  <a:moveTo>
                    <a:pt x="107950" y="0"/>
                  </a:moveTo>
                  <a:lnTo>
                    <a:pt x="57150" y="19050"/>
                  </a:lnTo>
                  <a:lnTo>
                    <a:pt x="36830" y="41909"/>
                  </a:lnTo>
                  <a:lnTo>
                    <a:pt x="30480" y="50800"/>
                  </a:lnTo>
                  <a:lnTo>
                    <a:pt x="25400" y="57150"/>
                  </a:lnTo>
                  <a:lnTo>
                    <a:pt x="21589" y="68579"/>
                  </a:lnTo>
                  <a:lnTo>
                    <a:pt x="17780" y="77470"/>
                  </a:lnTo>
                  <a:lnTo>
                    <a:pt x="10160" y="97789"/>
                  </a:lnTo>
                  <a:lnTo>
                    <a:pt x="10160" y="102870"/>
                  </a:lnTo>
                  <a:lnTo>
                    <a:pt x="6350" y="118110"/>
                  </a:lnTo>
                  <a:lnTo>
                    <a:pt x="4849" y="133350"/>
                  </a:lnTo>
                  <a:lnTo>
                    <a:pt x="3810" y="144779"/>
                  </a:lnTo>
                  <a:lnTo>
                    <a:pt x="3810" y="158750"/>
                  </a:lnTo>
                  <a:lnTo>
                    <a:pt x="1270" y="176529"/>
                  </a:lnTo>
                  <a:lnTo>
                    <a:pt x="1270" y="193039"/>
                  </a:lnTo>
                  <a:lnTo>
                    <a:pt x="0" y="231139"/>
                  </a:lnTo>
                  <a:lnTo>
                    <a:pt x="0" y="438150"/>
                  </a:lnTo>
                  <a:lnTo>
                    <a:pt x="1270" y="459739"/>
                  </a:lnTo>
                  <a:lnTo>
                    <a:pt x="1270" y="480060"/>
                  </a:lnTo>
                  <a:lnTo>
                    <a:pt x="3810" y="499110"/>
                  </a:lnTo>
                  <a:lnTo>
                    <a:pt x="3810" y="514350"/>
                  </a:lnTo>
                  <a:lnTo>
                    <a:pt x="6350" y="532129"/>
                  </a:lnTo>
                  <a:lnTo>
                    <a:pt x="7620" y="547370"/>
                  </a:lnTo>
                  <a:lnTo>
                    <a:pt x="16510" y="585470"/>
                  </a:lnTo>
                  <a:lnTo>
                    <a:pt x="29210" y="615950"/>
                  </a:lnTo>
                  <a:lnTo>
                    <a:pt x="33019" y="624839"/>
                  </a:lnTo>
                  <a:lnTo>
                    <a:pt x="64769" y="657860"/>
                  </a:lnTo>
                  <a:lnTo>
                    <a:pt x="90169" y="666750"/>
                  </a:lnTo>
                  <a:lnTo>
                    <a:pt x="124460" y="666750"/>
                  </a:lnTo>
                  <a:lnTo>
                    <a:pt x="163830" y="647700"/>
                  </a:lnTo>
                  <a:lnTo>
                    <a:pt x="168910" y="641350"/>
                  </a:lnTo>
                  <a:lnTo>
                    <a:pt x="173989" y="636270"/>
                  </a:lnTo>
                  <a:lnTo>
                    <a:pt x="179069" y="628650"/>
                  </a:lnTo>
                  <a:lnTo>
                    <a:pt x="184150" y="622300"/>
                  </a:lnTo>
                  <a:lnTo>
                    <a:pt x="187960" y="614679"/>
                  </a:lnTo>
                  <a:lnTo>
                    <a:pt x="195580" y="596900"/>
                  </a:lnTo>
                  <a:lnTo>
                    <a:pt x="199389" y="586739"/>
                  </a:lnTo>
                  <a:lnTo>
                    <a:pt x="201930" y="576579"/>
                  </a:lnTo>
                  <a:lnTo>
                    <a:pt x="207010" y="565150"/>
                  </a:lnTo>
                  <a:lnTo>
                    <a:pt x="208824" y="552450"/>
                  </a:lnTo>
                  <a:lnTo>
                    <a:pt x="109219" y="552450"/>
                  </a:lnTo>
                  <a:lnTo>
                    <a:pt x="106680" y="549910"/>
                  </a:lnTo>
                  <a:lnTo>
                    <a:pt x="106680" y="548639"/>
                  </a:lnTo>
                  <a:lnTo>
                    <a:pt x="105410" y="547370"/>
                  </a:lnTo>
                  <a:lnTo>
                    <a:pt x="105410" y="544829"/>
                  </a:lnTo>
                  <a:lnTo>
                    <a:pt x="102869" y="543560"/>
                  </a:lnTo>
                  <a:lnTo>
                    <a:pt x="102869" y="539750"/>
                  </a:lnTo>
                  <a:lnTo>
                    <a:pt x="101600" y="537210"/>
                  </a:lnTo>
                  <a:lnTo>
                    <a:pt x="100330" y="533400"/>
                  </a:lnTo>
                  <a:lnTo>
                    <a:pt x="99060" y="527050"/>
                  </a:lnTo>
                  <a:lnTo>
                    <a:pt x="99060" y="521970"/>
                  </a:lnTo>
                  <a:lnTo>
                    <a:pt x="97789" y="514350"/>
                  </a:lnTo>
                  <a:lnTo>
                    <a:pt x="97789" y="501650"/>
                  </a:lnTo>
                  <a:lnTo>
                    <a:pt x="96519" y="494029"/>
                  </a:lnTo>
                  <a:lnTo>
                    <a:pt x="96519" y="181610"/>
                  </a:lnTo>
                  <a:lnTo>
                    <a:pt x="97705" y="163829"/>
                  </a:lnTo>
                  <a:lnTo>
                    <a:pt x="97789" y="140970"/>
                  </a:lnTo>
                  <a:lnTo>
                    <a:pt x="99060" y="133350"/>
                  </a:lnTo>
                  <a:lnTo>
                    <a:pt x="99060" y="128270"/>
                  </a:lnTo>
                  <a:lnTo>
                    <a:pt x="100330" y="127000"/>
                  </a:lnTo>
                  <a:lnTo>
                    <a:pt x="100330" y="123189"/>
                  </a:lnTo>
                  <a:lnTo>
                    <a:pt x="101600" y="120650"/>
                  </a:lnTo>
                  <a:lnTo>
                    <a:pt x="102869" y="120650"/>
                  </a:lnTo>
                  <a:lnTo>
                    <a:pt x="102869" y="119379"/>
                  </a:lnTo>
                  <a:lnTo>
                    <a:pt x="10541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6680" y="115570"/>
                  </a:lnTo>
                  <a:lnTo>
                    <a:pt x="209550" y="115570"/>
                  </a:lnTo>
                  <a:lnTo>
                    <a:pt x="207010" y="102870"/>
                  </a:lnTo>
                  <a:lnTo>
                    <a:pt x="203200" y="91439"/>
                  </a:lnTo>
                  <a:lnTo>
                    <a:pt x="200660" y="81279"/>
                  </a:lnTo>
                  <a:lnTo>
                    <a:pt x="195580" y="69850"/>
                  </a:lnTo>
                  <a:lnTo>
                    <a:pt x="190500" y="60960"/>
                  </a:lnTo>
                  <a:lnTo>
                    <a:pt x="185419" y="50800"/>
                  </a:lnTo>
                  <a:lnTo>
                    <a:pt x="181610" y="41909"/>
                  </a:lnTo>
                  <a:lnTo>
                    <a:pt x="173989" y="31750"/>
                  </a:lnTo>
                  <a:lnTo>
                    <a:pt x="166369" y="25400"/>
                  </a:lnTo>
                  <a:lnTo>
                    <a:pt x="160019" y="19050"/>
                  </a:lnTo>
                  <a:lnTo>
                    <a:pt x="152400" y="13970"/>
                  </a:lnTo>
                  <a:lnTo>
                    <a:pt x="143510" y="8890"/>
                  </a:lnTo>
                  <a:lnTo>
                    <a:pt x="135889" y="5079"/>
                  </a:lnTo>
                  <a:lnTo>
                    <a:pt x="127000" y="2540"/>
                  </a:lnTo>
                  <a:lnTo>
                    <a:pt x="118110" y="1270"/>
                  </a:lnTo>
                  <a:lnTo>
                    <a:pt x="107950" y="0"/>
                  </a:lnTo>
                  <a:close/>
                </a:path>
                <a:path w="219709" h="666750">
                  <a:moveTo>
                    <a:pt x="219710" y="392429"/>
                  </a:moveTo>
                  <a:lnTo>
                    <a:pt x="132080" y="392429"/>
                  </a:lnTo>
                  <a:lnTo>
                    <a:pt x="132080" y="468629"/>
                  </a:lnTo>
                  <a:lnTo>
                    <a:pt x="130810" y="491489"/>
                  </a:lnTo>
                  <a:lnTo>
                    <a:pt x="130810" y="525779"/>
                  </a:lnTo>
                  <a:lnTo>
                    <a:pt x="128269" y="532129"/>
                  </a:lnTo>
                  <a:lnTo>
                    <a:pt x="128269" y="538479"/>
                  </a:lnTo>
                  <a:lnTo>
                    <a:pt x="127000" y="539750"/>
                  </a:lnTo>
                  <a:lnTo>
                    <a:pt x="127000" y="542289"/>
                  </a:lnTo>
                  <a:lnTo>
                    <a:pt x="125730" y="544829"/>
                  </a:lnTo>
                  <a:lnTo>
                    <a:pt x="124460" y="546100"/>
                  </a:lnTo>
                  <a:lnTo>
                    <a:pt x="124460" y="547370"/>
                  </a:lnTo>
                  <a:lnTo>
                    <a:pt x="123189" y="548639"/>
                  </a:lnTo>
                  <a:lnTo>
                    <a:pt x="123189" y="549910"/>
                  </a:lnTo>
                  <a:lnTo>
                    <a:pt x="120650" y="552450"/>
                  </a:lnTo>
                  <a:lnTo>
                    <a:pt x="208824" y="552450"/>
                  </a:lnTo>
                  <a:lnTo>
                    <a:pt x="209550" y="547370"/>
                  </a:lnTo>
                  <a:lnTo>
                    <a:pt x="212089" y="537210"/>
                  </a:lnTo>
                  <a:lnTo>
                    <a:pt x="214630" y="516889"/>
                  </a:lnTo>
                  <a:lnTo>
                    <a:pt x="214630" y="508000"/>
                  </a:lnTo>
                  <a:lnTo>
                    <a:pt x="215900" y="486410"/>
                  </a:lnTo>
                  <a:lnTo>
                    <a:pt x="217169" y="459739"/>
                  </a:lnTo>
                  <a:lnTo>
                    <a:pt x="219710" y="392429"/>
                  </a:lnTo>
                  <a:close/>
                </a:path>
                <a:path w="219709" h="666750">
                  <a:moveTo>
                    <a:pt x="209550" y="115570"/>
                  </a:moveTo>
                  <a:lnTo>
                    <a:pt x="115569" y="115570"/>
                  </a:lnTo>
                  <a:lnTo>
                    <a:pt x="118110" y="116839"/>
                  </a:lnTo>
                  <a:lnTo>
                    <a:pt x="118110" y="118110"/>
                  </a:lnTo>
                  <a:lnTo>
                    <a:pt x="119380" y="119379"/>
                  </a:lnTo>
                  <a:lnTo>
                    <a:pt x="119380" y="120650"/>
                  </a:lnTo>
                  <a:lnTo>
                    <a:pt x="120650" y="120650"/>
                  </a:lnTo>
                  <a:lnTo>
                    <a:pt x="120650" y="123189"/>
                  </a:lnTo>
                  <a:lnTo>
                    <a:pt x="121919" y="124460"/>
                  </a:lnTo>
                  <a:lnTo>
                    <a:pt x="121919" y="125729"/>
                  </a:lnTo>
                  <a:lnTo>
                    <a:pt x="123189" y="127000"/>
                  </a:lnTo>
                  <a:lnTo>
                    <a:pt x="123189" y="132079"/>
                  </a:lnTo>
                  <a:lnTo>
                    <a:pt x="124460" y="137160"/>
                  </a:lnTo>
                  <a:lnTo>
                    <a:pt x="124460" y="142239"/>
                  </a:lnTo>
                  <a:lnTo>
                    <a:pt x="125730" y="148589"/>
                  </a:lnTo>
                  <a:lnTo>
                    <a:pt x="125730" y="163829"/>
                  </a:lnTo>
                  <a:lnTo>
                    <a:pt x="127000" y="181610"/>
                  </a:lnTo>
                  <a:lnTo>
                    <a:pt x="127000" y="255270"/>
                  </a:lnTo>
                  <a:lnTo>
                    <a:pt x="219710" y="255270"/>
                  </a:lnTo>
                  <a:lnTo>
                    <a:pt x="217169" y="212089"/>
                  </a:lnTo>
                  <a:lnTo>
                    <a:pt x="217169" y="193039"/>
                  </a:lnTo>
                  <a:lnTo>
                    <a:pt x="214630" y="157479"/>
                  </a:lnTo>
                  <a:lnTo>
                    <a:pt x="213360" y="142239"/>
                  </a:lnTo>
                  <a:lnTo>
                    <a:pt x="210819" y="128270"/>
                  </a:lnTo>
                  <a:lnTo>
                    <a:pt x="209550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487159" y="298450"/>
              <a:ext cx="217170" cy="668020"/>
            </a:xfrm>
            <a:custGeom>
              <a:avLst/>
              <a:gdLst/>
              <a:ahLst/>
              <a:cxnLst/>
              <a:rect l="l" t="t" r="r" b="b"/>
              <a:pathLst>
                <a:path w="217170" h="668019">
                  <a:moveTo>
                    <a:pt x="217169" y="255270"/>
                  </a:moveTo>
                  <a:lnTo>
                    <a:pt x="125730" y="255270"/>
                  </a:lnTo>
                  <a:lnTo>
                    <a:pt x="125730" y="180339"/>
                  </a:lnTo>
                  <a:lnTo>
                    <a:pt x="125730" y="162560"/>
                  </a:lnTo>
                  <a:lnTo>
                    <a:pt x="125730" y="154939"/>
                  </a:lnTo>
                  <a:lnTo>
                    <a:pt x="125730" y="147320"/>
                  </a:lnTo>
                  <a:lnTo>
                    <a:pt x="124460" y="142239"/>
                  </a:lnTo>
                  <a:lnTo>
                    <a:pt x="124460" y="135889"/>
                  </a:lnTo>
                  <a:lnTo>
                    <a:pt x="123189" y="132079"/>
                  </a:lnTo>
                  <a:lnTo>
                    <a:pt x="123189" y="129539"/>
                  </a:lnTo>
                  <a:lnTo>
                    <a:pt x="121919" y="128270"/>
                  </a:lnTo>
                  <a:lnTo>
                    <a:pt x="121919" y="127000"/>
                  </a:lnTo>
                  <a:lnTo>
                    <a:pt x="121919" y="125729"/>
                  </a:lnTo>
                  <a:lnTo>
                    <a:pt x="120649" y="124460"/>
                  </a:lnTo>
                  <a:lnTo>
                    <a:pt x="120649" y="121920"/>
                  </a:lnTo>
                  <a:lnTo>
                    <a:pt x="119380" y="120650"/>
                  </a:lnTo>
                  <a:lnTo>
                    <a:pt x="118110" y="119379"/>
                  </a:lnTo>
                  <a:lnTo>
                    <a:pt x="118110" y="118110"/>
                  </a:lnTo>
                  <a:lnTo>
                    <a:pt x="116839" y="116839"/>
                  </a:lnTo>
                  <a:lnTo>
                    <a:pt x="115569" y="115570"/>
                  </a:lnTo>
                  <a:lnTo>
                    <a:pt x="114299" y="115570"/>
                  </a:lnTo>
                  <a:lnTo>
                    <a:pt x="113030" y="114300"/>
                  </a:lnTo>
                  <a:lnTo>
                    <a:pt x="111760" y="114300"/>
                  </a:lnTo>
                  <a:lnTo>
                    <a:pt x="110489" y="114300"/>
                  </a:lnTo>
                  <a:lnTo>
                    <a:pt x="109219" y="114300"/>
                  </a:lnTo>
                  <a:lnTo>
                    <a:pt x="107949" y="115570"/>
                  </a:lnTo>
                  <a:lnTo>
                    <a:pt x="106680" y="115570"/>
                  </a:lnTo>
                  <a:lnTo>
                    <a:pt x="105410" y="115570"/>
                  </a:lnTo>
                  <a:lnTo>
                    <a:pt x="105410" y="116839"/>
                  </a:lnTo>
                  <a:lnTo>
                    <a:pt x="104139" y="116839"/>
                  </a:lnTo>
                  <a:lnTo>
                    <a:pt x="102869" y="118110"/>
                  </a:lnTo>
                  <a:lnTo>
                    <a:pt x="102869" y="119379"/>
                  </a:lnTo>
                  <a:lnTo>
                    <a:pt x="101599" y="119379"/>
                  </a:lnTo>
                  <a:lnTo>
                    <a:pt x="101599" y="120650"/>
                  </a:lnTo>
                  <a:lnTo>
                    <a:pt x="100330" y="121920"/>
                  </a:lnTo>
                  <a:lnTo>
                    <a:pt x="100330" y="123189"/>
                  </a:lnTo>
                  <a:lnTo>
                    <a:pt x="100330" y="124460"/>
                  </a:lnTo>
                  <a:lnTo>
                    <a:pt x="99060" y="125729"/>
                  </a:lnTo>
                  <a:lnTo>
                    <a:pt x="99060" y="127000"/>
                  </a:lnTo>
                  <a:lnTo>
                    <a:pt x="99060" y="129539"/>
                  </a:lnTo>
                  <a:lnTo>
                    <a:pt x="97789" y="133350"/>
                  </a:lnTo>
                  <a:lnTo>
                    <a:pt x="97789" y="139700"/>
                  </a:lnTo>
                  <a:lnTo>
                    <a:pt x="97789" y="146050"/>
                  </a:lnTo>
                  <a:lnTo>
                    <a:pt x="96519" y="152400"/>
                  </a:lnTo>
                  <a:lnTo>
                    <a:pt x="96519" y="161289"/>
                  </a:lnTo>
                  <a:lnTo>
                    <a:pt x="96519" y="180339"/>
                  </a:lnTo>
                  <a:lnTo>
                    <a:pt x="96519" y="485139"/>
                  </a:lnTo>
                  <a:lnTo>
                    <a:pt x="96519" y="492760"/>
                  </a:lnTo>
                  <a:lnTo>
                    <a:pt x="96519" y="501650"/>
                  </a:lnTo>
                  <a:lnTo>
                    <a:pt x="97789" y="508000"/>
                  </a:lnTo>
                  <a:lnTo>
                    <a:pt x="97789" y="514350"/>
                  </a:lnTo>
                  <a:lnTo>
                    <a:pt x="97789" y="521970"/>
                  </a:lnTo>
                  <a:lnTo>
                    <a:pt x="99060" y="527050"/>
                  </a:lnTo>
                  <a:lnTo>
                    <a:pt x="100330" y="532129"/>
                  </a:lnTo>
                  <a:lnTo>
                    <a:pt x="100330" y="537210"/>
                  </a:lnTo>
                  <a:lnTo>
                    <a:pt x="101599" y="539750"/>
                  </a:lnTo>
                  <a:lnTo>
                    <a:pt x="102869" y="542289"/>
                  </a:lnTo>
                  <a:lnTo>
                    <a:pt x="102869" y="543560"/>
                  </a:lnTo>
                  <a:lnTo>
                    <a:pt x="104139" y="544829"/>
                  </a:lnTo>
                  <a:lnTo>
                    <a:pt x="105410" y="547370"/>
                  </a:lnTo>
                  <a:lnTo>
                    <a:pt x="105410" y="548639"/>
                  </a:lnTo>
                  <a:lnTo>
                    <a:pt x="106680" y="549910"/>
                  </a:lnTo>
                  <a:lnTo>
                    <a:pt x="107949" y="549910"/>
                  </a:lnTo>
                  <a:lnTo>
                    <a:pt x="107949" y="551179"/>
                  </a:lnTo>
                  <a:lnTo>
                    <a:pt x="109219" y="552450"/>
                  </a:lnTo>
                  <a:lnTo>
                    <a:pt x="110489" y="552450"/>
                  </a:lnTo>
                  <a:lnTo>
                    <a:pt x="111760" y="553720"/>
                  </a:lnTo>
                  <a:lnTo>
                    <a:pt x="113030" y="553720"/>
                  </a:lnTo>
                  <a:lnTo>
                    <a:pt x="114299" y="553720"/>
                  </a:lnTo>
                  <a:lnTo>
                    <a:pt x="115569" y="553720"/>
                  </a:lnTo>
                  <a:lnTo>
                    <a:pt x="116839" y="552450"/>
                  </a:lnTo>
                  <a:lnTo>
                    <a:pt x="118110" y="552450"/>
                  </a:lnTo>
                  <a:lnTo>
                    <a:pt x="119380" y="552450"/>
                  </a:lnTo>
                  <a:lnTo>
                    <a:pt x="120649" y="551179"/>
                  </a:lnTo>
                  <a:lnTo>
                    <a:pt x="120649" y="549910"/>
                  </a:lnTo>
                  <a:lnTo>
                    <a:pt x="121919" y="549910"/>
                  </a:lnTo>
                  <a:lnTo>
                    <a:pt x="123189" y="547370"/>
                  </a:lnTo>
                  <a:lnTo>
                    <a:pt x="124460" y="544829"/>
                  </a:lnTo>
                  <a:lnTo>
                    <a:pt x="125730" y="543560"/>
                  </a:lnTo>
                  <a:lnTo>
                    <a:pt x="125730" y="542289"/>
                  </a:lnTo>
                  <a:lnTo>
                    <a:pt x="126999" y="539750"/>
                  </a:lnTo>
                  <a:lnTo>
                    <a:pt x="126999" y="538479"/>
                  </a:lnTo>
                  <a:lnTo>
                    <a:pt x="126999" y="535939"/>
                  </a:lnTo>
                  <a:lnTo>
                    <a:pt x="128269" y="533400"/>
                  </a:lnTo>
                  <a:lnTo>
                    <a:pt x="128269" y="530860"/>
                  </a:lnTo>
                  <a:lnTo>
                    <a:pt x="129539" y="525779"/>
                  </a:lnTo>
                  <a:lnTo>
                    <a:pt x="129539" y="518160"/>
                  </a:lnTo>
                  <a:lnTo>
                    <a:pt x="130810" y="509270"/>
                  </a:lnTo>
                  <a:lnTo>
                    <a:pt x="130810" y="491489"/>
                  </a:lnTo>
                  <a:lnTo>
                    <a:pt x="130810" y="467360"/>
                  </a:lnTo>
                  <a:lnTo>
                    <a:pt x="130810" y="391160"/>
                  </a:lnTo>
                  <a:lnTo>
                    <a:pt x="217169" y="391160"/>
                  </a:lnTo>
                  <a:lnTo>
                    <a:pt x="217169" y="458470"/>
                  </a:lnTo>
                  <a:lnTo>
                    <a:pt x="215899" y="485139"/>
                  </a:lnTo>
                  <a:lnTo>
                    <a:pt x="214630" y="506729"/>
                  </a:lnTo>
                  <a:lnTo>
                    <a:pt x="213360" y="516889"/>
                  </a:lnTo>
                  <a:lnTo>
                    <a:pt x="212089" y="527050"/>
                  </a:lnTo>
                  <a:lnTo>
                    <a:pt x="210819" y="535939"/>
                  </a:lnTo>
                  <a:lnTo>
                    <a:pt x="209549" y="546100"/>
                  </a:lnTo>
                  <a:lnTo>
                    <a:pt x="207010" y="556260"/>
                  </a:lnTo>
                  <a:lnTo>
                    <a:pt x="204469" y="566420"/>
                  </a:lnTo>
                  <a:lnTo>
                    <a:pt x="201930" y="576579"/>
                  </a:lnTo>
                  <a:lnTo>
                    <a:pt x="198119" y="586739"/>
                  </a:lnTo>
                  <a:lnTo>
                    <a:pt x="194310" y="595629"/>
                  </a:lnTo>
                  <a:lnTo>
                    <a:pt x="191769" y="604520"/>
                  </a:lnTo>
                  <a:lnTo>
                    <a:pt x="186689" y="614679"/>
                  </a:lnTo>
                  <a:lnTo>
                    <a:pt x="182880" y="622300"/>
                  </a:lnTo>
                  <a:lnTo>
                    <a:pt x="177799" y="628650"/>
                  </a:lnTo>
                  <a:lnTo>
                    <a:pt x="173989" y="636270"/>
                  </a:lnTo>
                  <a:lnTo>
                    <a:pt x="168910" y="641350"/>
                  </a:lnTo>
                  <a:lnTo>
                    <a:pt x="162560" y="647700"/>
                  </a:lnTo>
                  <a:lnTo>
                    <a:pt x="157480" y="652779"/>
                  </a:lnTo>
                  <a:lnTo>
                    <a:pt x="151130" y="656589"/>
                  </a:lnTo>
                  <a:lnTo>
                    <a:pt x="144780" y="660400"/>
                  </a:lnTo>
                  <a:lnTo>
                    <a:pt x="138430" y="662939"/>
                  </a:lnTo>
                  <a:lnTo>
                    <a:pt x="132080" y="665479"/>
                  </a:lnTo>
                  <a:lnTo>
                    <a:pt x="124460" y="666750"/>
                  </a:lnTo>
                  <a:lnTo>
                    <a:pt x="116839" y="668020"/>
                  </a:lnTo>
                  <a:lnTo>
                    <a:pt x="109219" y="668020"/>
                  </a:lnTo>
                  <a:lnTo>
                    <a:pt x="99060" y="666750"/>
                  </a:lnTo>
                  <a:lnTo>
                    <a:pt x="88899" y="666750"/>
                  </a:lnTo>
                  <a:lnTo>
                    <a:pt x="80010" y="664210"/>
                  </a:lnTo>
                  <a:lnTo>
                    <a:pt x="72389" y="660400"/>
                  </a:lnTo>
                  <a:lnTo>
                    <a:pt x="63499" y="656589"/>
                  </a:lnTo>
                  <a:lnTo>
                    <a:pt x="57149" y="651510"/>
                  </a:lnTo>
                  <a:lnTo>
                    <a:pt x="27939" y="614679"/>
                  </a:lnTo>
                  <a:lnTo>
                    <a:pt x="22860" y="604520"/>
                  </a:lnTo>
                  <a:lnTo>
                    <a:pt x="10160" y="560070"/>
                  </a:lnTo>
                  <a:lnTo>
                    <a:pt x="3810" y="515620"/>
                  </a:lnTo>
                  <a:lnTo>
                    <a:pt x="0" y="458470"/>
                  </a:lnTo>
                  <a:lnTo>
                    <a:pt x="0" y="436879"/>
                  </a:lnTo>
                  <a:lnTo>
                    <a:pt x="0" y="414020"/>
                  </a:lnTo>
                  <a:lnTo>
                    <a:pt x="0" y="231139"/>
                  </a:lnTo>
                  <a:lnTo>
                    <a:pt x="0" y="191770"/>
                  </a:lnTo>
                  <a:lnTo>
                    <a:pt x="1269" y="175260"/>
                  </a:lnTo>
                  <a:lnTo>
                    <a:pt x="1269" y="160020"/>
                  </a:lnTo>
                  <a:lnTo>
                    <a:pt x="2539" y="144779"/>
                  </a:lnTo>
                  <a:lnTo>
                    <a:pt x="3810" y="130810"/>
                  </a:lnTo>
                  <a:lnTo>
                    <a:pt x="6350" y="118110"/>
                  </a:lnTo>
                  <a:lnTo>
                    <a:pt x="7619" y="106679"/>
                  </a:lnTo>
                  <a:lnTo>
                    <a:pt x="8889" y="101600"/>
                  </a:lnTo>
                  <a:lnTo>
                    <a:pt x="10160" y="96520"/>
                  </a:lnTo>
                  <a:lnTo>
                    <a:pt x="12700" y="86360"/>
                  </a:lnTo>
                  <a:lnTo>
                    <a:pt x="16510" y="77470"/>
                  </a:lnTo>
                  <a:lnTo>
                    <a:pt x="20319" y="67310"/>
                  </a:lnTo>
                  <a:lnTo>
                    <a:pt x="25399" y="58420"/>
                  </a:lnTo>
                  <a:lnTo>
                    <a:pt x="30480" y="49529"/>
                  </a:lnTo>
                  <a:lnTo>
                    <a:pt x="35560" y="40640"/>
                  </a:lnTo>
                  <a:lnTo>
                    <a:pt x="41910" y="33020"/>
                  </a:lnTo>
                  <a:lnTo>
                    <a:pt x="49530" y="25400"/>
                  </a:lnTo>
                  <a:lnTo>
                    <a:pt x="57149" y="17779"/>
                  </a:lnTo>
                  <a:lnTo>
                    <a:pt x="63499" y="12700"/>
                  </a:lnTo>
                  <a:lnTo>
                    <a:pt x="72389" y="7620"/>
                  </a:lnTo>
                  <a:lnTo>
                    <a:pt x="80010" y="3809"/>
                  </a:lnTo>
                  <a:lnTo>
                    <a:pt x="88899" y="2540"/>
                  </a:lnTo>
                  <a:lnTo>
                    <a:pt x="97789" y="1270"/>
                  </a:lnTo>
                  <a:lnTo>
                    <a:pt x="107949" y="0"/>
                  </a:lnTo>
                  <a:lnTo>
                    <a:pt x="116839" y="1270"/>
                  </a:lnTo>
                  <a:lnTo>
                    <a:pt x="126999" y="2540"/>
                  </a:lnTo>
                  <a:lnTo>
                    <a:pt x="166369" y="25400"/>
                  </a:lnTo>
                  <a:lnTo>
                    <a:pt x="190499" y="59689"/>
                  </a:lnTo>
                  <a:lnTo>
                    <a:pt x="195580" y="68579"/>
                  </a:lnTo>
                  <a:lnTo>
                    <a:pt x="199389" y="80010"/>
                  </a:lnTo>
                  <a:lnTo>
                    <a:pt x="203199" y="91439"/>
                  </a:lnTo>
                  <a:lnTo>
                    <a:pt x="205739" y="101600"/>
                  </a:lnTo>
                  <a:lnTo>
                    <a:pt x="208280" y="114300"/>
                  </a:lnTo>
                  <a:lnTo>
                    <a:pt x="210819" y="127000"/>
                  </a:lnTo>
                  <a:lnTo>
                    <a:pt x="212089" y="142239"/>
                  </a:lnTo>
                  <a:lnTo>
                    <a:pt x="213360" y="157479"/>
                  </a:lnTo>
                  <a:lnTo>
                    <a:pt x="215899" y="175260"/>
                  </a:lnTo>
                  <a:lnTo>
                    <a:pt x="215899" y="193039"/>
                  </a:lnTo>
                  <a:lnTo>
                    <a:pt x="217169" y="212089"/>
                  </a:lnTo>
                  <a:lnTo>
                    <a:pt x="217169" y="25527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822440" y="168909"/>
              <a:ext cx="226060" cy="786130"/>
            </a:xfrm>
            <a:custGeom>
              <a:avLst/>
              <a:gdLst/>
              <a:ahLst/>
              <a:cxnLst/>
              <a:rect l="l" t="t" r="r" b="b"/>
              <a:pathLst>
                <a:path w="226059" h="786130">
                  <a:moveTo>
                    <a:pt x="8635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86359" y="786130"/>
                  </a:lnTo>
                  <a:lnTo>
                    <a:pt x="86359" y="427990"/>
                  </a:lnTo>
                  <a:lnTo>
                    <a:pt x="226059" y="427990"/>
                  </a:lnTo>
                  <a:lnTo>
                    <a:pt x="226059" y="354330"/>
                  </a:lnTo>
                  <a:lnTo>
                    <a:pt x="140969" y="354330"/>
                  </a:lnTo>
                  <a:lnTo>
                    <a:pt x="86359" y="0"/>
                  </a:lnTo>
                  <a:close/>
                </a:path>
                <a:path w="226059" h="786130">
                  <a:moveTo>
                    <a:pt x="226059" y="427990"/>
                  </a:moveTo>
                  <a:lnTo>
                    <a:pt x="86359" y="427990"/>
                  </a:lnTo>
                  <a:lnTo>
                    <a:pt x="137159" y="786130"/>
                  </a:lnTo>
                  <a:lnTo>
                    <a:pt x="226059" y="786130"/>
                  </a:lnTo>
                  <a:lnTo>
                    <a:pt x="226059" y="427990"/>
                  </a:lnTo>
                  <a:close/>
                </a:path>
                <a:path w="226059" h="786130">
                  <a:moveTo>
                    <a:pt x="226059" y="0"/>
                  </a:moveTo>
                  <a:lnTo>
                    <a:pt x="140969" y="0"/>
                  </a:lnTo>
                  <a:lnTo>
                    <a:pt x="140969" y="354330"/>
                  </a:lnTo>
                  <a:lnTo>
                    <a:pt x="226059" y="354330"/>
                  </a:lnTo>
                  <a:lnTo>
                    <a:pt x="22605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823709" y="167639"/>
              <a:ext cx="226060" cy="787400"/>
            </a:xfrm>
            <a:custGeom>
              <a:avLst/>
              <a:gdLst/>
              <a:ahLst/>
              <a:cxnLst/>
              <a:rect l="l" t="t" r="r" b="b"/>
              <a:pathLst>
                <a:path w="226059" h="787400">
                  <a:moveTo>
                    <a:pt x="226060" y="0"/>
                  </a:moveTo>
                  <a:lnTo>
                    <a:pt x="226060" y="787399"/>
                  </a:lnTo>
                  <a:lnTo>
                    <a:pt x="137160" y="787399"/>
                  </a:lnTo>
                  <a:lnTo>
                    <a:pt x="83820" y="429259"/>
                  </a:lnTo>
                  <a:lnTo>
                    <a:pt x="83820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83820" y="0"/>
                  </a:lnTo>
                  <a:lnTo>
                    <a:pt x="140970" y="354329"/>
                  </a:lnTo>
                  <a:lnTo>
                    <a:pt x="140970" y="0"/>
                  </a:lnTo>
                  <a:lnTo>
                    <a:pt x="226060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084059" y="2984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06680" y="0"/>
                  </a:moveTo>
                  <a:lnTo>
                    <a:pt x="97790" y="1270"/>
                  </a:lnTo>
                  <a:lnTo>
                    <a:pt x="91440" y="2540"/>
                  </a:lnTo>
                  <a:lnTo>
                    <a:pt x="82550" y="3809"/>
                  </a:lnTo>
                  <a:lnTo>
                    <a:pt x="74930" y="6350"/>
                  </a:lnTo>
                  <a:lnTo>
                    <a:pt x="68580" y="10159"/>
                  </a:lnTo>
                  <a:lnTo>
                    <a:pt x="60960" y="15240"/>
                  </a:lnTo>
                  <a:lnTo>
                    <a:pt x="54610" y="21590"/>
                  </a:lnTo>
                  <a:lnTo>
                    <a:pt x="41910" y="31750"/>
                  </a:lnTo>
                  <a:lnTo>
                    <a:pt x="35560" y="40640"/>
                  </a:lnTo>
                  <a:lnTo>
                    <a:pt x="30480" y="49529"/>
                  </a:lnTo>
                  <a:lnTo>
                    <a:pt x="25400" y="57150"/>
                  </a:lnTo>
                  <a:lnTo>
                    <a:pt x="21590" y="67310"/>
                  </a:lnTo>
                  <a:lnTo>
                    <a:pt x="16510" y="78739"/>
                  </a:lnTo>
                  <a:lnTo>
                    <a:pt x="15240" y="90170"/>
                  </a:lnTo>
                  <a:lnTo>
                    <a:pt x="5080" y="128270"/>
                  </a:lnTo>
                  <a:lnTo>
                    <a:pt x="2540" y="158750"/>
                  </a:lnTo>
                  <a:lnTo>
                    <a:pt x="2540" y="176529"/>
                  </a:lnTo>
                  <a:lnTo>
                    <a:pt x="0" y="194310"/>
                  </a:lnTo>
                  <a:lnTo>
                    <a:pt x="0" y="457200"/>
                  </a:lnTo>
                  <a:lnTo>
                    <a:pt x="2540" y="486410"/>
                  </a:lnTo>
                  <a:lnTo>
                    <a:pt x="2540" y="510539"/>
                  </a:lnTo>
                  <a:lnTo>
                    <a:pt x="3810" y="521970"/>
                  </a:lnTo>
                  <a:lnTo>
                    <a:pt x="3810" y="532129"/>
                  </a:lnTo>
                  <a:lnTo>
                    <a:pt x="6350" y="542289"/>
                  </a:lnTo>
                  <a:lnTo>
                    <a:pt x="8890" y="560070"/>
                  </a:lnTo>
                  <a:lnTo>
                    <a:pt x="11430" y="568960"/>
                  </a:lnTo>
                  <a:lnTo>
                    <a:pt x="15240" y="577850"/>
                  </a:lnTo>
                  <a:lnTo>
                    <a:pt x="16510" y="585470"/>
                  </a:lnTo>
                  <a:lnTo>
                    <a:pt x="19050" y="593089"/>
                  </a:lnTo>
                  <a:lnTo>
                    <a:pt x="22860" y="601979"/>
                  </a:lnTo>
                  <a:lnTo>
                    <a:pt x="25400" y="608329"/>
                  </a:lnTo>
                  <a:lnTo>
                    <a:pt x="29210" y="615950"/>
                  </a:lnTo>
                  <a:lnTo>
                    <a:pt x="34290" y="622300"/>
                  </a:lnTo>
                  <a:lnTo>
                    <a:pt x="38100" y="628650"/>
                  </a:lnTo>
                  <a:lnTo>
                    <a:pt x="43180" y="635000"/>
                  </a:lnTo>
                  <a:lnTo>
                    <a:pt x="48260" y="640079"/>
                  </a:lnTo>
                  <a:lnTo>
                    <a:pt x="53340" y="646429"/>
                  </a:lnTo>
                  <a:lnTo>
                    <a:pt x="66040" y="654050"/>
                  </a:lnTo>
                  <a:lnTo>
                    <a:pt x="71120" y="657860"/>
                  </a:lnTo>
                  <a:lnTo>
                    <a:pt x="78740" y="661670"/>
                  </a:lnTo>
                  <a:lnTo>
                    <a:pt x="91440" y="666750"/>
                  </a:lnTo>
                  <a:lnTo>
                    <a:pt x="135890" y="666750"/>
                  </a:lnTo>
                  <a:lnTo>
                    <a:pt x="148590" y="661670"/>
                  </a:lnTo>
                  <a:lnTo>
                    <a:pt x="167640" y="650239"/>
                  </a:lnTo>
                  <a:lnTo>
                    <a:pt x="171450" y="645160"/>
                  </a:lnTo>
                  <a:lnTo>
                    <a:pt x="176530" y="640079"/>
                  </a:lnTo>
                  <a:lnTo>
                    <a:pt x="180340" y="633729"/>
                  </a:lnTo>
                  <a:lnTo>
                    <a:pt x="185420" y="627379"/>
                  </a:lnTo>
                  <a:lnTo>
                    <a:pt x="189230" y="621029"/>
                  </a:lnTo>
                  <a:lnTo>
                    <a:pt x="196850" y="603250"/>
                  </a:lnTo>
                  <a:lnTo>
                    <a:pt x="200660" y="595629"/>
                  </a:lnTo>
                  <a:lnTo>
                    <a:pt x="205740" y="586739"/>
                  </a:lnTo>
                  <a:lnTo>
                    <a:pt x="207010" y="577850"/>
                  </a:lnTo>
                  <a:lnTo>
                    <a:pt x="209550" y="568960"/>
                  </a:lnTo>
                  <a:lnTo>
                    <a:pt x="212090" y="561339"/>
                  </a:lnTo>
                  <a:lnTo>
                    <a:pt x="213360" y="552450"/>
                  </a:lnTo>
                  <a:lnTo>
                    <a:pt x="105410" y="552450"/>
                  </a:lnTo>
                  <a:lnTo>
                    <a:pt x="104140" y="551179"/>
                  </a:lnTo>
                  <a:lnTo>
                    <a:pt x="104140" y="549910"/>
                  </a:lnTo>
                  <a:lnTo>
                    <a:pt x="101600" y="548639"/>
                  </a:lnTo>
                  <a:lnTo>
                    <a:pt x="101600" y="547370"/>
                  </a:lnTo>
                  <a:lnTo>
                    <a:pt x="100330" y="546100"/>
                  </a:lnTo>
                  <a:lnTo>
                    <a:pt x="100330" y="543560"/>
                  </a:lnTo>
                  <a:lnTo>
                    <a:pt x="99060" y="542289"/>
                  </a:lnTo>
                  <a:lnTo>
                    <a:pt x="99060" y="538479"/>
                  </a:lnTo>
                  <a:lnTo>
                    <a:pt x="97790" y="533400"/>
                  </a:lnTo>
                  <a:lnTo>
                    <a:pt x="97790" y="527050"/>
                  </a:lnTo>
                  <a:lnTo>
                    <a:pt x="96520" y="521970"/>
                  </a:lnTo>
                  <a:lnTo>
                    <a:pt x="96520" y="345439"/>
                  </a:lnTo>
                  <a:lnTo>
                    <a:pt x="222250" y="345439"/>
                  </a:lnTo>
                  <a:lnTo>
                    <a:pt x="222250" y="241300"/>
                  </a:lnTo>
                  <a:lnTo>
                    <a:pt x="96520" y="241300"/>
                  </a:lnTo>
                  <a:lnTo>
                    <a:pt x="96520" y="151129"/>
                  </a:lnTo>
                  <a:lnTo>
                    <a:pt x="97790" y="142239"/>
                  </a:lnTo>
                  <a:lnTo>
                    <a:pt x="97790" y="128270"/>
                  </a:lnTo>
                  <a:lnTo>
                    <a:pt x="99060" y="127000"/>
                  </a:lnTo>
                  <a:lnTo>
                    <a:pt x="99060" y="124460"/>
                  </a:lnTo>
                  <a:lnTo>
                    <a:pt x="100330" y="123189"/>
                  </a:lnTo>
                  <a:lnTo>
                    <a:pt x="100330" y="120650"/>
                  </a:lnTo>
                  <a:lnTo>
                    <a:pt x="101600" y="120650"/>
                  </a:lnTo>
                  <a:lnTo>
                    <a:pt x="101600" y="119379"/>
                  </a:lnTo>
                  <a:lnTo>
                    <a:pt x="104140" y="118110"/>
                  </a:lnTo>
                  <a:lnTo>
                    <a:pt x="104140" y="116839"/>
                  </a:lnTo>
                  <a:lnTo>
                    <a:pt x="105410" y="116839"/>
                  </a:lnTo>
                  <a:lnTo>
                    <a:pt x="106680" y="115570"/>
                  </a:lnTo>
                  <a:lnTo>
                    <a:pt x="210820" y="115570"/>
                  </a:lnTo>
                  <a:lnTo>
                    <a:pt x="205740" y="90170"/>
                  </a:lnTo>
                  <a:lnTo>
                    <a:pt x="200660" y="80010"/>
                  </a:lnTo>
                  <a:lnTo>
                    <a:pt x="193040" y="57150"/>
                  </a:lnTo>
                  <a:lnTo>
                    <a:pt x="167640" y="24129"/>
                  </a:lnTo>
                  <a:lnTo>
                    <a:pt x="143510" y="8890"/>
                  </a:lnTo>
                  <a:lnTo>
                    <a:pt x="135890" y="5079"/>
                  </a:lnTo>
                  <a:lnTo>
                    <a:pt x="125730" y="2540"/>
                  </a:lnTo>
                  <a:lnTo>
                    <a:pt x="116840" y="1270"/>
                  </a:lnTo>
                  <a:lnTo>
                    <a:pt x="106680" y="0"/>
                  </a:lnTo>
                  <a:close/>
                </a:path>
                <a:path w="222250" h="666750">
                  <a:moveTo>
                    <a:pt x="222250" y="387350"/>
                  </a:moveTo>
                  <a:lnTo>
                    <a:pt x="129540" y="387350"/>
                  </a:lnTo>
                  <a:lnTo>
                    <a:pt x="129540" y="527050"/>
                  </a:lnTo>
                  <a:lnTo>
                    <a:pt x="127000" y="532129"/>
                  </a:lnTo>
                  <a:lnTo>
                    <a:pt x="127000" y="537210"/>
                  </a:lnTo>
                  <a:lnTo>
                    <a:pt x="125730" y="539750"/>
                  </a:lnTo>
                  <a:lnTo>
                    <a:pt x="125730" y="542289"/>
                  </a:lnTo>
                  <a:lnTo>
                    <a:pt x="124460" y="543560"/>
                  </a:lnTo>
                  <a:lnTo>
                    <a:pt x="124460" y="544829"/>
                  </a:lnTo>
                  <a:lnTo>
                    <a:pt x="121920" y="547370"/>
                  </a:lnTo>
                  <a:lnTo>
                    <a:pt x="121920" y="548639"/>
                  </a:lnTo>
                  <a:lnTo>
                    <a:pt x="120650" y="551179"/>
                  </a:lnTo>
                  <a:lnTo>
                    <a:pt x="119380" y="551179"/>
                  </a:lnTo>
                  <a:lnTo>
                    <a:pt x="119380" y="552450"/>
                  </a:lnTo>
                  <a:lnTo>
                    <a:pt x="213360" y="552450"/>
                  </a:lnTo>
                  <a:lnTo>
                    <a:pt x="218440" y="534670"/>
                  </a:lnTo>
                  <a:lnTo>
                    <a:pt x="218440" y="519429"/>
                  </a:lnTo>
                  <a:lnTo>
                    <a:pt x="220980" y="499110"/>
                  </a:lnTo>
                  <a:lnTo>
                    <a:pt x="220980" y="463550"/>
                  </a:lnTo>
                  <a:lnTo>
                    <a:pt x="222250" y="435610"/>
                  </a:lnTo>
                  <a:lnTo>
                    <a:pt x="222250" y="387350"/>
                  </a:lnTo>
                  <a:close/>
                </a:path>
                <a:path w="222250" h="666750">
                  <a:moveTo>
                    <a:pt x="210820" y="115570"/>
                  </a:moveTo>
                  <a:lnTo>
                    <a:pt x="116840" y="115570"/>
                  </a:lnTo>
                  <a:lnTo>
                    <a:pt x="116840" y="118110"/>
                  </a:lnTo>
                  <a:lnTo>
                    <a:pt x="118110" y="118110"/>
                  </a:lnTo>
                  <a:lnTo>
                    <a:pt x="119380" y="119379"/>
                  </a:lnTo>
                  <a:lnTo>
                    <a:pt x="119380" y="120650"/>
                  </a:lnTo>
                  <a:lnTo>
                    <a:pt x="120650" y="123189"/>
                  </a:lnTo>
                  <a:lnTo>
                    <a:pt x="120650" y="124460"/>
                  </a:lnTo>
                  <a:lnTo>
                    <a:pt x="121920" y="125729"/>
                  </a:lnTo>
                  <a:lnTo>
                    <a:pt x="121920" y="132079"/>
                  </a:lnTo>
                  <a:lnTo>
                    <a:pt x="123190" y="133350"/>
                  </a:lnTo>
                  <a:lnTo>
                    <a:pt x="123190" y="146050"/>
                  </a:lnTo>
                  <a:lnTo>
                    <a:pt x="124460" y="152400"/>
                  </a:lnTo>
                  <a:lnTo>
                    <a:pt x="124460" y="241300"/>
                  </a:lnTo>
                  <a:lnTo>
                    <a:pt x="222250" y="241300"/>
                  </a:lnTo>
                  <a:lnTo>
                    <a:pt x="222250" y="238760"/>
                  </a:lnTo>
                  <a:lnTo>
                    <a:pt x="220980" y="215900"/>
                  </a:lnTo>
                  <a:lnTo>
                    <a:pt x="220895" y="194310"/>
                  </a:lnTo>
                  <a:lnTo>
                    <a:pt x="219710" y="176529"/>
                  </a:lnTo>
                  <a:lnTo>
                    <a:pt x="218440" y="158750"/>
                  </a:lnTo>
                  <a:lnTo>
                    <a:pt x="213360" y="128270"/>
                  </a:lnTo>
                  <a:lnTo>
                    <a:pt x="210820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084059" y="298450"/>
              <a:ext cx="222250" cy="668020"/>
            </a:xfrm>
            <a:custGeom>
              <a:avLst/>
              <a:gdLst/>
              <a:ahLst/>
              <a:cxnLst/>
              <a:rect l="l" t="t" r="r" b="b"/>
              <a:pathLst>
                <a:path w="222250" h="668019">
                  <a:moveTo>
                    <a:pt x="222250" y="345439"/>
                  </a:moveTo>
                  <a:lnTo>
                    <a:pt x="96520" y="345439"/>
                  </a:lnTo>
                  <a:lnTo>
                    <a:pt x="96520" y="485139"/>
                  </a:lnTo>
                  <a:lnTo>
                    <a:pt x="97790" y="504189"/>
                  </a:lnTo>
                  <a:lnTo>
                    <a:pt x="97790" y="513079"/>
                  </a:lnTo>
                  <a:lnTo>
                    <a:pt x="97790" y="520700"/>
                  </a:lnTo>
                  <a:lnTo>
                    <a:pt x="97790" y="527050"/>
                  </a:lnTo>
                  <a:lnTo>
                    <a:pt x="99060" y="533400"/>
                  </a:lnTo>
                  <a:lnTo>
                    <a:pt x="99060" y="537210"/>
                  </a:lnTo>
                  <a:lnTo>
                    <a:pt x="100330" y="539750"/>
                  </a:lnTo>
                  <a:lnTo>
                    <a:pt x="100330" y="541020"/>
                  </a:lnTo>
                  <a:lnTo>
                    <a:pt x="100330" y="542289"/>
                  </a:lnTo>
                  <a:lnTo>
                    <a:pt x="100330" y="543560"/>
                  </a:lnTo>
                  <a:lnTo>
                    <a:pt x="101600" y="544829"/>
                  </a:lnTo>
                  <a:lnTo>
                    <a:pt x="101600" y="547370"/>
                  </a:lnTo>
                  <a:lnTo>
                    <a:pt x="102870" y="547370"/>
                  </a:lnTo>
                  <a:lnTo>
                    <a:pt x="102870" y="549910"/>
                  </a:lnTo>
                  <a:lnTo>
                    <a:pt x="104140" y="549910"/>
                  </a:lnTo>
                  <a:lnTo>
                    <a:pt x="10541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10490" y="553720"/>
                  </a:lnTo>
                  <a:lnTo>
                    <a:pt x="111760" y="553720"/>
                  </a:lnTo>
                  <a:lnTo>
                    <a:pt x="114300" y="553720"/>
                  </a:lnTo>
                  <a:lnTo>
                    <a:pt x="116840" y="552450"/>
                  </a:lnTo>
                  <a:lnTo>
                    <a:pt x="118110" y="552450"/>
                  </a:lnTo>
                  <a:lnTo>
                    <a:pt x="119380" y="551179"/>
                  </a:lnTo>
                  <a:lnTo>
                    <a:pt x="120650" y="551179"/>
                  </a:lnTo>
                  <a:lnTo>
                    <a:pt x="121920" y="549910"/>
                  </a:lnTo>
                  <a:lnTo>
                    <a:pt x="121920" y="548639"/>
                  </a:lnTo>
                  <a:lnTo>
                    <a:pt x="123190" y="547370"/>
                  </a:lnTo>
                  <a:lnTo>
                    <a:pt x="124460" y="544829"/>
                  </a:lnTo>
                  <a:lnTo>
                    <a:pt x="124460" y="543560"/>
                  </a:lnTo>
                  <a:lnTo>
                    <a:pt x="125730" y="542289"/>
                  </a:lnTo>
                  <a:lnTo>
                    <a:pt x="125730" y="541020"/>
                  </a:lnTo>
                  <a:lnTo>
                    <a:pt x="127000" y="538479"/>
                  </a:lnTo>
                  <a:lnTo>
                    <a:pt x="127000" y="537210"/>
                  </a:lnTo>
                  <a:lnTo>
                    <a:pt x="127000" y="534670"/>
                  </a:lnTo>
                  <a:lnTo>
                    <a:pt x="128270" y="532129"/>
                  </a:lnTo>
                  <a:lnTo>
                    <a:pt x="128270" y="527050"/>
                  </a:lnTo>
                  <a:lnTo>
                    <a:pt x="129540" y="519429"/>
                  </a:lnTo>
                  <a:lnTo>
                    <a:pt x="129540" y="511810"/>
                  </a:lnTo>
                  <a:lnTo>
                    <a:pt x="130810" y="502920"/>
                  </a:lnTo>
                  <a:lnTo>
                    <a:pt x="130810" y="494029"/>
                  </a:lnTo>
                  <a:lnTo>
                    <a:pt x="130810" y="472439"/>
                  </a:lnTo>
                  <a:lnTo>
                    <a:pt x="130810" y="386079"/>
                  </a:lnTo>
                  <a:lnTo>
                    <a:pt x="222250" y="386079"/>
                  </a:lnTo>
                  <a:lnTo>
                    <a:pt x="222250" y="434339"/>
                  </a:lnTo>
                  <a:lnTo>
                    <a:pt x="222250" y="463550"/>
                  </a:lnTo>
                  <a:lnTo>
                    <a:pt x="222250" y="487679"/>
                  </a:lnTo>
                  <a:lnTo>
                    <a:pt x="220980" y="499110"/>
                  </a:lnTo>
                  <a:lnTo>
                    <a:pt x="220980" y="509270"/>
                  </a:lnTo>
                  <a:lnTo>
                    <a:pt x="219710" y="518160"/>
                  </a:lnTo>
                  <a:lnTo>
                    <a:pt x="218440" y="527050"/>
                  </a:lnTo>
                  <a:lnTo>
                    <a:pt x="218440" y="534670"/>
                  </a:lnTo>
                  <a:lnTo>
                    <a:pt x="215900" y="542289"/>
                  </a:lnTo>
                  <a:lnTo>
                    <a:pt x="214630" y="551179"/>
                  </a:lnTo>
                  <a:lnTo>
                    <a:pt x="213360" y="560070"/>
                  </a:lnTo>
                  <a:lnTo>
                    <a:pt x="210820" y="567689"/>
                  </a:lnTo>
                  <a:lnTo>
                    <a:pt x="208280" y="576579"/>
                  </a:lnTo>
                  <a:lnTo>
                    <a:pt x="204470" y="586739"/>
                  </a:lnTo>
                  <a:lnTo>
                    <a:pt x="201930" y="595629"/>
                  </a:lnTo>
                  <a:lnTo>
                    <a:pt x="198120" y="603250"/>
                  </a:lnTo>
                  <a:lnTo>
                    <a:pt x="194310" y="612139"/>
                  </a:lnTo>
                  <a:lnTo>
                    <a:pt x="190500" y="619760"/>
                  </a:lnTo>
                  <a:lnTo>
                    <a:pt x="185420" y="627379"/>
                  </a:lnTo>
                  <a:lnTo>
                    <a:pt x="181610" y="633729"/>
                  </a:lnTo>
                  <a:lnTo>
                    <a:pt x="176530" y="638810"/>
                  </a:lnTo>
                  <a:lnTo>
                    <a:pt x="171450" y="645160"/>
                  </a:lnTo>
                  <a:lnTo>
                    <a:pt x="166370" y="650239"/>
                  </a:lnTo>
                  <a:lnTo>
                    <a:pt x="129540" y="666750"/>
                  </a:lnTo>
                  <a:lnTo>
                    <a:pt x="121920" y="668020"/>
                  </a:lnTo>
                  <a:lnTo>
                    <a:pt x="114300" y="668020"/>
                  </a:lnTo>
                  <a:lnTo>
                    <a:pt x="106680" y="668020"/>
                  </a:lnTo>
                  <a:lnTo>
                    <a:pt x="99060" y="666750"/>
                  </a:lnTo>
                  <a:lnTo>
                    <a:pt x="92710" y="665479"/>
                  </a:lnTo>
                  <a:lnTo>
                    <a:pt x="85090" y="662939"/>
                  </a:lnTo>
                  <a:lnTo>
                    <a:pt x="78740" y="660400"/>
                  </a:lnTo>
                  <a:lnTo>
                    <a:pt x="72390" y="657860"/>
                  </a:lnTo>
                  <a:lnTo>
                    <a:pt x="66040" y="654050"/>
                  </a:lnTo>
                  <a:lnTo>
                    <a:pt x="59690" y="650239"/>
                  </a:lnTo>
                  <a:lnTo>
                    <a:pt x="54610" y="645160"/>
                  </a:lnTo>
                  <a:lnTo>
                    <a:pt x="48260" y="640079"/>
                  </a:lnTo>
                  <a:lnTo>
                    <a:pt x="43180" y="633729"/>
                  </a:lnTo>
                  <a:lnTo>
                    <a:pt x="39370" y="628650"/>
                  </a:lnTo>
                  <a:lnTo>
                    <a:pt x="34290" y="622300"/>
                  </a:lnTo>
                  <a:lnTo>
                    <a:pt x="30480" y="615950"/>
                  </a:lnTo>
                  <a:lnTo>
                    <a:pt x="26670" y="608329"/>
                  </a:lnTo>
                  <a:lnTo>
                    <a:pt x="22860" y="600710"/>
                  </a:lnTo>
                  <a:lnTo>
                    <a:pt x="20320" y="593089"/>
                  </a:lnTo>
                  <a:lnTo>
                    <a:pt x="16510" y="585470"/>
                  </a:lnTo>
                  <a:lnTo>
                    <a:pt x="13970" y="576579"/>
                  </a:lnTo>
                  <a:lnTo>
                    <a:pt x="11430" y="567689"/>
                  </a:lnTo>
                  <a:lnTo>
                    <a:pt x="10160" y="558800"/>
                  </a:lnTo>
                  <a:lnTo>
                    <a:pt x="7620" y="549910"/>
                  </a:lnTo>
                  <a:lnTo>
                    <a:pt x="6350" y="541020"/>
                  </a:lnTo>
                  <a:lnTo>
                    <a:pt x="5080" y="532129"/>
                  </a:lnTo>
                  <a:lnTo>
                    <a:pt x="3810" y="521970"/>
                  </a:lnTo>
                  <a:lnTo>
                    <a:pt x="2540" y="510539"/>
                  </a:lnTo>
                  <a:lnTo>
                    <a:pt x="2540" y="497839"/>
                  </a:lnTo>
                  <a:lnTo>
                    <a:pt x="1270" y="485139"/>
                  </a:lnTo>
                  <a:lnTo>
                    <a:pt x="0" y="455929"/>
                  </a:lnTo>
                  <a:lnTo>
                    <a:pt x="0" y="422910"/>
                  </a:lnTo>
                  <a:lnTo>
                    <a:pt x="0" y="233679"/>
                  </a:lnTo>
                  <a:lnTo>
                    <a:pt x="0" y="213360"/>
                  </a:lnTo>
                  <a:lnTo>
                    <a:pt x="1270" y="193039"/>
                  </a:lnTo>
                  <a:lnTo>
                    <a:pt x="1270" y="175260"/>
                  </a:lnTo>
                  <a:lnTo>
                    <a:pt x="2540" y="158750"/>
                  </a:lnTo>
                  <a:lnTo>
                    <a:pt x="3810" y="142239"/>
                  </a:lnTo>
                  <a:lnTo>
                    <a:pt x="6350" y="127000"/>
                  </a:lnTo>
                  <a:lnTo>
                    <a:pt x="8890" y="114300"/>
                  </a:lnTo>
                  <a:lnTo>
                    <a:pt x="11430" y="100329"/>
                  </a:lnTo>
                  <a:lnTo>
                    <a:pt x="13970" y="88900"/>
                  </a:lnTo>
                  <a:lnTo>
                    <a:pt x="17780" y="78739"/>
                  </a:lnTo>
                  <a:lnTo>
                    <a:pt x="21590" y="67310"/>
                  </a:lnTo>
                  <a:lnTo>
                    <a:pt x="26670" y="57150"/>
                  </a:lnTo>
                  <a:lnTo>
                    <a:pt x="30480" y="49529"/>
                  </a:lnTo>
                  <a:lnTo>
                    <a:pt x="36830" y="39370"/>
                  </a:lnTo>
                  <a:lnTo>
                    <a:pt x="41910" y="33020"/>
                  </a:lnTo>
                  <a:lnTo>
                    <a:pt x="48260" y="26670"/>
                  </a:lnTo>
                  <a:lnTo>
                    <a:pt x="54610" y="20320"/>
                  </a:lnTo>
                  <a:lnTo>
                    <a:pt x="91440" y="1270"/>
                  </a:lnTo>
                  <a:lnTo>
                    <a:pt x="99060" y="1270"/>
                  </a:lnTo>
                  <a:lnTo>
                    <a:pt x="106680" y="0"/>
                  </a:lnTo>
                  <a:lnTo>
                    <a:pt x="116840" y="1270"/>
                  </a:lnTo>
                  <a:lnTo>
                    <a:pt x="127000" y="2540"/>
                  </a:lnTo>
                  <a:lnTo>
                    <a:pt x="135890" y="3809"/>
                  </a:lnTo>
                  <a:lnTo>
                    <a:pt x="144780" y="7620"/>
                  </a:lnTo>
                  <a:lnTo>
                    <a:pt x="152400" y="12700"/>
                  </a:lnTo>
                  <a:lnTo>
                    <a:pt x="160020" y="17779"/>
                  </a:lnTo>
                  <a:lnTo>
                    <a:pt x="167640" y="24129"/>
                  </a:lnTo>
                  <a:lnTo>
                    <a:pt x="173990" y="31750"/>
                  </a:lnTo>
                  <a:lnTo>
                    <a:pt x="181610" y="39370"/>
                  </a:lnTo>
                  <a:lnTo>
                    <a:pt x="201930" y="78739"/>
                  </a:lnTo>
                  <a:lnTo>
                    <a:pt x="205740" y="90170"/>
                  </a:lnTo>
                  <a:lnTo>
                    <a:pt x="209550" y="101600"/>
                  </a:lnTo>
                  <a:lnTo>
                    <a:pt x="217170" y="143510"/>
                  </a:lnTo>
                  <a:lnTo>
                    <a:pt x="220980" y="195579"/>
                  </a:lnTo>
                  <a:lnTo>
                    <a:pt x="222250" y="215900"/>
                  </a:lnTo>
                  <a:lnTo>
                    <a:pt x="222250" y="237489"/>
                  </a:lnTo>
                  <a:lnTo>
                    <a:pt x="222250" y="260350"/>
                  </a:lnTo>
                  <a:lnTo>
                    <a:pt x="222250" y="345439"/>
                  </a:lnTo>
                  <a:close/>
                </a:path>
                <a:path w="222250" h="668019">
                  <a:moveTo>
                    <a:pt x="125730" y="240029"/>
                  </a:moveTo>
                  <a:lnTo>
                    <a:pt x="125730" y="193039"/>
                  </a:lnTo>
                  <a:lnTo>
                    <a:pt x="125730" y="170179"/>
                  </a:lnTo>
                  <a:lnTo>
                    <a:pt x="124460" y="152400"/>
                  </a:lnTo>
                  <a:lnTo>
                    <a:pt x="124460" y="144779"/>
                  </a:lnTo>
                  <a:lnTo>
                    <a:pt x="124460" y="138429"/>
                  </a:lnTo>
                  <a:lnTo>
                    <a:pt x="123190" y="133350"/>
                  </a:lnTo>
                  <a:lnTo>
                    <a:pt x="123190" y="130810"/>
                  </a:lnTo>
                  <a:lnTo>
                    <a:pt x="123190" y="128270"/>
                  </a:lnTo>
                  <a:lnTo>
                    <a:pt x="121920" y="127000"/>
                  </a:lnTo>
                  <a:lnTo>
                    <a:pt x="121920" y="125729"/>
                  </a:lnTo>
                  <a:lnTo>
                    <a:pt x="121920" y="124460"/>
                  </a:lnTo>
                  <a:lnTo>
                    <a:pt x="120650" y="121920"/>
                  </a:lnTo>
                  <a:lnTo>
                    <a:pt x="119380" y="120650"/>
                  </a:lnTo>
                  <a:lnTo>
                    <a:pt x="119380" y="119379"/>
                  </a:lnTo>
                  <a:lnTo>
                    <a:pt x="119380" y="118110"/>
                  </a:lnTo>
                  <a:lnTo>
                    <a:pt x="118110" y="116839"/>
                  </a:lnTo>
                  <a:lnTo>
                    <a:pt x="116840" y="116839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5570"/>
                  </a:lnTo>
                  <a:lnTo>
                    <a:pt x="114300" y="114300"/>
                  </a:lnTo>
                  <a:lnTo>
                    <a:pt x="113030" y="114300"/>
                  </a:lnTo>
                  <a:lnTo>
                    <a:pt x="111760" y="114300"/>
                  </a:lnTo>
                  <a:lnTo>
                    <a:pt x="109220" y="114300"/>
                  </a:lnTo>
                  <a:lnTo>
                    <a:pt x="106680" y="115570"/>
                  </a:lnTo>
                  <a:lnTo>
                    <a:pt x="105410" y="115570"/>
                  </a:lnTo>
                  <a:lnTo>
                    <a:pt x="104140" y="116839"/>
                  </a:lnTo>
                  <a:lnTo>
                    <a:pt x="102870" y="118110"/>
                  </a:lnTo>
                  <a:lnTo>
                    <a:pt x="102870" y="119379"/>
                  </a:lnTo>
                  <a:lnTo>
                    <a:pt x="101600" y="120650"/>
                  </a:lnTo>
                  <a:lnTo>
                    <a:pt x="100330" y="121920"/>
                  </a:lnTo>
                  <a:lnTo>
                    <a:pt x="100330" y="124460"/>
                  </a:lnTo>
                  <a:lnTo>
                    <a:pt x="100330" y="125729"/>
                  </a:lnTo>
                  <a:lnTo>
                    <a:pt x="99060" y="127000"/>
                  </a:lnTo>
                  <a:lnTo>
                    <a:pt x="99060" y="128270"/>
                  </a:lnTo>
                  <a:lnTo>
                    <a:pt x="99060" y="130810"/>
                  </a:lnTo>
                  <a:lnTo>
                    <a:pt x="97790" y="135889"/>
                  </a:lnTo>
                  <a:lnTo>
                    <a:pt x="97790" y="142239"/>
                  </a:lnTo>
                  <a:lnTo>
                    <a:pt x="97790" y="149860"/>
                  </a:lnTo>
                  <a:lnTo>
                    <a:pt x="96520" y="168910"/>
                  </a:lnTo>
                  <a:lnTo>
                    <a:pt x="96520" y="193039"/>
                  </a:lnTo>
                  <a:lnTo>
                    <a:pt x="96520" y="240029"/>
                  </a:lnTo>
                  <a:lnTo>
                    <a:pt x="125730" y="2400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321550" y="2247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90" h="730250">
                  <a:moveTo>
                    <a:pt x="118109" y="203199"/>
                  </a:moveTo>
                  <a:lnTo>
                    <a:pt x="21590" y="203199"/>
                  </a:lnTo>
                  <a:lnTo>
                    <a:pt x="21590" y="609599"/>
                  </a:lnTo>
                  <a:lnTo>
                    <a:pt x="22859" y="636269"/>
                  </a:lnTo>
                  <a:lnTo>
                    <a:pt x="22859" y="646429"/>
                  </a:lnTo>
                  <a:lnTo>
                    <a:pt x="24129" y="651509"/>
                  </a:lnTo>
                  <a:lnTo>
                    <a:pt x="24129" y="660399"/>
                  </a:lnTo>
                  <a:lnTo>
                    <a:pt x="25400" y="664209"/>
                  </a:lnTo>
                  <a:lnTo>
                    <a:pt x="26670" y="671829"/>
                  </a:lnTo>
                  <a:lnTo>
                    <a:pt x="27940" y="676909"/>
                  </a:lnTo>
                  <a:lnTo>
                    <a:pt x="31750" y="683259"/>
                  </a:lnTo>
                  <a:lnTo>
                    <a:pt x="31750" y="689609"/>
                  </a:lnTo>
                  <a:lnTo>
                    <a:pt x="36829" y="699769"/>
                  </a:lnTo>
                  <a:lnTo>
                    <a:pt x="40640" y="702309"/>
                  </a:lnTo>
                  <a:lnTo>
                    <a:pt x="44450" y="707389"/>
                  </a:lnTo>
                  <a:lnTo>
                    <a:pt x="45720" y="712469"/>
                  </a:lnTo>
                  <a:lnTo>
                    <a:pt x="52070" y="718819"/>
                  </a:lnTo>
                  <a:lnTo>
                    <a:pt x="57150" y="721359"/>
                  </a:lnTo>
                  <a:lnTo>
                    <a:pt x="58420" y="723899"/>
                  </a:lnTo>
                  <a:lnTo>
                    <a:pt x="66040" y="726439"/>
                  </a:lnTo>
                  <a:lnTo>
                    <a:pt x="69850" y="726439"/>
                  </a:lnTo>
                  <a:lnTo>
                    <a:pt x="82550" y="727709"/>
                  </a:lnTo>
                  <a:lnTo>
                    <a:pt x="95250" y="730249"/>
                  </a:lnTo>
                  <a:lnTo>
                    <a:pt x="148590" y="730249"/>
                  </a:lnTo>
                  <a:lnTo>
                    <a:pt x="148590" y="626109"/>
                  </a:lnTo>
                  <a:lnTo>
                    <a:pt x="134620" y="626109"/>
                  </a:lnTo>
                  <a:lnTo>
                    <a:pt x="129540" y="624839"/>
                  </a:lnTo>
                  <a:lnTo>
                    <a:pt x="127000" y="623569"/>
                  </a:lnTo>
                  <a:lnTo>
                    <a:pt x="125729" y="622299"/>
                  </a:lnTo>
                  <a:lnTo>
                    <a:pt x="123190" y="622299"/>
                  </a:lnTo>
                  <a:lnTo>
                    <a:pt x="123190" y="621029"/>
                  </a:lnTo>
                  <a:lnTo>
                    <a:pt x="121920" y="619759"/>
                  </a:lnTo>
                  <a:lnTo>
                    <a:pt x="121920" y="618489"/>
                  </a:lnTo>
                  <a:lnTo>
                    <a:pt x="120650" y="615949"/>
                  </a:lnTo>
                  <a:lnTo>
                    <a:pt x="120650" y="598169"/>
                  </a:lnTo>
                  <a:lnTo>
                    <a:pt x="118109" y="575309"/>
                  </a:lnTo>
                  <a:lnTo>
                    <a:pt x="118109" y="203199"/>
                  </a:lnTo>
                  <a:close/>
                </a:path>
                <a:path w="148590" h="730250">
                  <a:moveTo>
                    <a:pt x="146050" y="101600"/>
                  </a:moveTo>
                  <a:lnTo>
                    <a:pt x="0" y="101600"/>
                  </a:lnTo>
                  <a:lnTo>
                    <a:pt x="0" y="203199"/>
                  </a:lnTo>
                  <a:lnTo>
                    <a:pt x="146050" y="203199"/>
                  </a:lnTo>
                  <a:lnTo>
                    <a:pt x="146050" y="101600"/>
                  </a:lnTo>
                  <a:close/>
                </a:path>
                <a:path w="148590" h="730250">
                  <a:moveTo>
                    <a:pt x="118109" y="0"/>
                  </a:moveTo>
                  <a:lnTo>
                    <a:pt x="21590" y="0"/>
                  </a:lnTo>
                  <a:lnTo>
                    <a:pt x="21590" y="101600"/>
                  </a:lnTo>
                  <a:lnTo>
                    <a:pt x="118109" y="101600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322819" y="224789"/>
              <a:ext cx="148590" cy="730250"/>
            </a:xfrm>
            <a:custGeom>
              <a:avLst/>
              <a:gdLst/>
              <a:ahLst/>
              <a:cxnLst/>
              <a:rect l="l" t="t" r="r" b="b"/>
              <a:pathLst>
                <a:path w="148590" h="730250">
                  <a:moveTo>
                    <a:pt x="118109" y="0"/>
                  </a:moveTo>
                  <a:lnTo>
                    <a:pt x="118109" y="100329"/>
                  </a:lnTo>
                  <a:lnTo>
                    <a:pt x="144779" y="100329"/>
                  </a:lnTo>
                  <a:lnTo>
                    <a:pt x="144779" y="201929"/>
                  </a:lnTo>
                  <a:lnTo>
                    <a:pt x="118109" y="201929"/>
                  </a:lnTo>
                  <a:lnTo>
                    <a:pt x="118109" y="547369"/>
                  </a:lnTo>
                  <a:lnTo>
                    <a:pt x="118109" y="576579"/>
                  </a:lnTo>
                  <a:lnTo>
                    <a:pt x="118109" y="596899"/>
                  </a:lnTo>
                  <a:lnTo>
                    <a:pt x="119379" y="605789"/>
                  </a:lnTo>
                  <a:lnTo>
                    <a:pt x="119379" y="610869"/>
                  </a:lnTo>
                  <a:lnTo>
                    <a:pt x="120650" y="613409"/>
                  </a:lnTo>
                  <a:lnTo>
                    <a:pt x="120650" y="615949"/>
                  </a:lnTo>
                  <a:lnTo>
                    <a:pt x="120650" y="617219"/>
                  </a:lnTo>
                  <a:lnTo>
                    <a:pt x="120650" y="618489"/>
                  </a:lnTo>
                  <a:lnTo>
                    <a:pt x="121920" y="618489"/>
                  </a:lnTo>
                  <a:lnTo>
                    <a:pt x="121920" y="619759"/>
                  </a:lnTo>
                  <a:lnTo>
                    <a:pt x="123189" y="621029"/>
                  </a:lnTo>
                  <a:lnTo>
                    <a:pt x="124459" y="622299"/>
                  </a:lnTo>
                  <a:lnTo>
                    <a:pt x="125729" y="622299"/>
                  </a:lnTo>
                  <a:lnTo>
                    <a:pt x="127000" y="623569"/>
                  </a:lnTo>
                  <a:lnTo>
                    <a:pt x="129539" y="624839"/>
                  </a:lnTo>
                  <a:lnTo>
                    <a:pt x="133350" y="624839"/>
                  </a:lnTo>
                  <a:lnTo>
                    <a:pt x="138429" y="624839"/>
                  </a:lnTo>
                  <a:lnTo>
                    <a:pt x="148589" y="626109"/>
                  </a:lnTo>
                  <a:lnTo>
                    <a:pt x="148589" y="730249"/>
                  </a:lnTo>
                  <a:lnTo>
                    <a:pt x="109220" y="730249"/>
                  </a:lnTo>
                  <a:lnTo>
                    <a:pt x="92709" y="728979"/>
                  </a:lnTo>
                  <a:lnTo>
                    <a:pt x="80009" y="728979"/>
                  </a:lnTo>
                  <a:lnTo>
                    <a:pt x="69850" y="726439"/>
                  </a:lnTo>
                  <a:lnTo>
                    <a:pt x="66039" y="725169"/>
                  </a:lnTo>
                  <a:lnTo>
                    <a:pt x="60959" y="723899"/>
                  </a:lnTo>
                  <a:lnTo>
                    <a:pt x="45720" y="711199"/>
                  </a:lnTo>
                  <a:lnTo>
                    <a:pt x="41909" y="707389"/>
                  </a:lnTo>
                  <a:lnTo>
                    <a:pt x="39370" y="702309"/>
                  </a:lnTo>
                  <a:lnTo>
                    <a:pt x="36829" y="698499"/>
                  </a:lnTo>
                  <a:lnTo>
                    <a:pt x="34289" y="693419"/>
                  </a:lnTo>
                  <a:lnTo>
                    <a:pt x="31750" y="688339"/>
                  </a:lnTo>
                  <a:lnTo>
                    <a:pt x="29209" y="681989"/>
                  </a:lnTo>
                  <a:lnTo>
                    <a:pt x="27939" y="676909"/>
                  </a:lnTo>
                  <a:lnTo>
                    <a:pt x="26670" y="670559"/>
                  </a:lnTo>
                  <a:lnTo>
                    <a:pt x="25400" y="665479"/>
                  </a:lnTo>
                  <a:lnTo>
                    <a:pt x="24129" y="659129"/>
                  </a:lnTo>
                  <a:lnTo>
                    <a:pt x="22859" y="652779"/>
                  </a:lnTo>
                  <a:lnTo>
                    <a:pt x="22859" y="645159"/>
                  </a:lnTo>
                  <a:lnTo>
                    <a:pt x="21589" y="634999"/>
                  </a:lnTo>
                  <a:lnTo>
                    <a:pt x="21589" y="609599"/>
                  </a:lnTo>
                  <a:lnTo>
                    <a:pt x="20320" y="574039"/>
                  </a:lnTo>
                  <a:lnTo>
                    <a:pt x="20320" y="530859"/>
                  </a:lnTo>
                  <a:lnTo>
                    <a:pt x="20320" y="201929"/>
                  </a:lnTo>
                  <a:lnTo>
                    <a:pt x="0" y="201929"/>
                  </a:lnTo>
                  <a:lnTo>
                    <a:pt x="0" y="100329"/>
                  </a:lnTo>
                  <a:lnTo>
                    <a:pt x="20320" y="100329"/>
                  </a:lnTo>
                  <a:lnTo>
                    <a:pt x="20320" y="0"/>
                  </a:lnTo>
                  <a:lnTo>
                    <a:pt x="118109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468869" y="311150"/>
              <a:ext cx="331470" cy="643890"/>
            </a:xfrm>
            <a:custGeom>
              <a:avLst/>
              <a:gdLst/>
              <a:ahLst/>
              <a:cxnLst/>
              <a:rect l="l" t="t" r="r" b="b"/>
              <a:pathLst>
                <a:path w="331470" h="643890">
                  <a:moveTo>
                    <a:pt x="83820" y="0"/>
                  </a:moveTo>
                  <a:lnTo>
                    <a:pt x="0" y="0"/>
                  </a:lnTo>
                  <a:lnTo>
                    <a:pt x="40639" y="643889"/>
                  </a:lnTo>
                  <a:lnTo>
                    <a:pt x="146050" y="643889"/>
                  </a:lnTo>
                  <a:lnTo>
                    <a:pt x="157479" y="504189"/>
                  </a:lnTo>
                  <a:lnTo>
                    <a:pt x="165532" y="368300"/>
                  </a:lnTo>
                  <a:lnTo>
                    <a:pt x="105409" y="368300"/>
                  </a:lnTo>
                  <a:lnTo>
                    <a:pt x="83820" y="0"/>
                  </a:lnTo>
                  <a:close/>
                </a:path>
                <a:path w="331470" h="643890">
                  <a:moveTo>
                    <a:pt x="225368" y="332739"/>
                  </a:moveTo>
                  <a:lnTo>
                    <a:pt x="167639" y="332739"/>
                  </a:lnTo>
                  <a:lnTo>
                    <a:pt x="189229" y="643889"/>
                  </a:lnTo>
                  <a:lnTo>
                    <a:pt x="293370" y="643889"/>
                  </a:lnTo>
                  <a:lnTo>
                    <a:pt x="309677" y="368300"/>
                  </a:lnTo>
                  <a:lnTo>
                    <a:pt x="227329" y="368300"/>
                  </a:lnTo>
                  <a:lnTo>
                    <a:pt x="225368" y="332739"/>
                  </a:lnTo>
                  <a:close/>
                </a:path>
                <a:path w="331470" h="643890">
                  <a:moveTo>
                    <a:pt x="207009" y="0"/>
                  </a:moveTo>
                  <a:lnTo>
                    <a:pt x="127000" y="0"/>
                  </a:lnTo>
                  <a:lnTo>
                    <a:pt x="110489" y="257810"/>
                  </a:lnTo>
                  <a:lnTo>
                    <a:pt x="106679" y="331470"/>
                  </a:lnTo>
                  <a:lnTo>
                    <a:pt x="105409" y="368300"/>
                  </a:lnTo>
                  <a:lnTo>
                    <a:pt x="165532" y="368300"/>
                  </a:lnTo>
                  <a:lnTo>
                    <a:pt x="167639" y="332739"/>
                  </a:lnTo>
                  <a:lnTo>
                    <a:pt x="225368" y="332739"/>
                  </a:lnTo>
                  <a:lnTo>
                    <a:pt x="207009" y="0"/>
                  </a:lnTo>
                  <a:close/>
                </a:path>
                <a:path w="331470" h="643890">
                  <a:moveTo>
                    <a:pt x="331470" y="0"/>
                  </a:moveTo>
                  <a:lnTo>
                    <a:pt x="248920" y="0"/>
                  </a:lnTo>
                  <a:lnTo>
                    <a:pt x="240029" y="100329"/>
                  </a:lnTo>
                  <a:lnTo>
                    <a:pt x="234950" y="195579"/>
                  </a:lnTo>
                  <a:lnTo>
                    <a:pt x="229870" y="285750"/>
                  </a:lnTo>
                  <a:lnTo>
                    <a:pt x="227329" y="368300"/>
                  </a:lnTo>
                  <a:lnTo>
                    <a:pt x="309677" y="36830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470140" y="309879"/>
              <a:ext cx="331470" cy="645160"/>
            </a:xfrm>
            <a:custGeom>
              <a:avLst/>
              <a:gdLst/>
              <a:ahLst/>
              <a:cxnLst/>
              <a:rect l="l" t="t" r="r" b="b"/>
              <a:pathLst>
                <a:path w="331470" h="645160">
                  <a:moveTo>
                    <a:pt x="331469" y="0"/>
                  </a:moveTo>
                  <a:lnTo>
                    <a:pt x="293369" y="645160"/>
                  </a:lnTo>
                  <a:lnTo>
                    <a:pt x="187959" y="645160"/>
                  </a:lnTo>
                  <a:lnTo>
                    <a:pt x="167639" y="334010"/>
                  </a:lnTo>
                  <a:lnTo>
                    <a:pt x="156209" y="505460"/>
                  </a:lnTo>
                  <a:lnTo>
                    <a:pt x="146050" y="645160"/>
                  </a:lnTo>
                  <a:lnTo>
                    <a:pt x="40639" y="645160"/>
                  </a:lnTo>
                  <a:lnTo>
                    <a:pt x="0" y="0"/>
                  </a:lnTo>
                  <a:lnTo>
                    <a:pt x="82550" y="0"/>
                  </a:lnTo>
                  <a:lnTo>
                    <a:pt x="104139" y="368300"/>
                  </a:lnTo>
                  <a:lnTo>
                    <a:pt x="106679" y="332740"/>
                  </a:lnTo>
                  <a:lnTo>
                    <a:pt x="110489" y="259080"/>
                  </a:lnTo>
                  <a:lnTo>
                    <a:pt x="125729" y="0"/>
                  </a:lnTo>
                  <a:lnTo>
                    <a:pt x="205739" y="0"/>
                  </a:lnTo>
                  <a:lnTo>
                    <a:pt x="226059" y="368300"/>
                  </a:lnTo>
                  <a:lnTo>
                    <a:pt x="228600" y="285750"/>
                  </a:lnTo>
                  <a:lnTo>
                    <a:pt x="233679" y="196850"/>
                  </a:lnTo>
                  <a:lnTo>
                    <a:pt x="240029" y="101600"/>
                  </a:lnTo>
                  <a:lnTo>
                    <a:pt x="247650" y="0"/>
                  </a:lnTo>
                  <a:lnTo>
                    <a:pt x="331469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814309" y="298450"/>
              <a:ext cx="222250" cy="666750"/>
            </a:xfrm>
            <a:custGeom>
              <a:avLst/>
              <a:gdLst/>
              <a:ahLst/>
              <a:cxnLst/>
              <a:rect l="l" t="t" r="r" b="b"/>
              <a:pathLst>
                <a:path w="222250" h="666750">
                  <a:moveTo>
                    <a:pt x="115570" y="0"/>
                  </a:moveTo>
                  <a:lnTo>
                    <a:pt x="107950" y="0"/>
                  </a:lnTo>
                  <a:lnTo>
                    <a:pt x="99060" y="1270"/>
                  </a:lnTo>
                  <a:lnTo>
                    <a:pt x="88900" y="2540"/>
                  </a:lnTo>
                  <a:lnTo>
                    <a:pt x="50800" y="24129"/>
                  </a:lnTo>
                  <a:lnTo>
                    <a:pt x="26670" y="57150"/>
                  </a:lnTo>
                  <a:lnTo>
                    <a:pt x="11430" y="99060"/>
                  </a:lnTo>
                  <a:lnTo>
                    <a:pt x="8890" y="111760"/>
                  </a:lnTo>
                  <a:lnTo>
                    <a:pt x="8890" y="125729"/>
                  </a:lnTo>
                  <a:lnTo>
                    <a:pt x="5080" y="139700"/>
                  </a:lnTo>
                  <a:lnTo>
                    <a:pt x="3810" y="156210"/>
                  </a:lnTo>
                  <a:lnTo>
                    <a:pt x="2540" y="171450"/>
                  </a:lnTo>
                  <a:lnTo>
                    <a:pt x="0" y="209550"/>
                  </a:lnTo>
                  <a:lnTo>
                    <a:pt x="0" y="457200"/>
                  </a:lnTo>
                  <a:lnTo>
                    <a:pt x="1270" y="488950"/>
                  </a:lnTo>
                  <a:lnTo>
                    <a:pt x="1385" y="505460"/>
                  </a:lnTo>
                  <a:lnTo>
                    <a:pt x="2540" y="518160"/>
                  </a:lnTo>
                  <a:lnTo>
                    <a:pt x="3810" y="529589"/>
                  </a:lnTo>
                  <a:lnTo>
                    <a:pt x="5080" y="539750"/>
                  </a:lnTo>
                  <a:lnTo>
                    <a:pt x="6350" y="551179"/>
                  </a:lnTo>
                  <a:lnTo>
                    <a:pt x="8890" y="561339"/>
                  </a:lnTo>
                  <a:lnTo>
                    <a:pt x="10160" y="570229"/>
                  </a:lnTo>
                  <a:lnTo>
                    <a:pt x="11430" y="577850"/>
                  </a:lnTo>
                  <a:lnTo>
                    <a:pt x="13970" y="588010"/>
                  </a:lnTo>
                  <a:lnTo>
                    <a:pt x="16510" y="595629"/>
                  </a:lnTo>
                  <a:lnTo>
                    <a:pt x="21590" y="603250"/>
                  </a:lnTo>
                  <a:lnTo>
                    <a:pt x="22860" y="610870"/>
                  </a:lnTo>
                  <a:lnTo>
                    <a:pt x="29210" y="623570"/>
                  </a:lnTo>
                  <a:lnTo>
                    <a:pt x="34290" y="631189"/>
                  </a:lnTo>
                  <a:lnTo>
                    <a:pt x="36830" y="636270"/>
                  </a:lnTo>
                  <a:lnTo>
                    <a:pt x="41910" y="640079"/>
                  </a:lnTo>
                  <a:lnTo>
                    <a:pt x="46990" y="646429"/>
                  </a:lnTo>
                  <a:lnTo>
                    <a:pt x="57150" y="654050"/>
                  </a:lnTo>
                  <a:lnTo>
                    <a:pt x="63500" y="657860"/>
                  </a:lnTo>
                  <a:lnTo>
                    <a:pt x="69850" y="660400"/>
                  </a:lnTo>
                  <a:lnTo>
                    <a:pt x="74930" y="662939"/>
                  </a:lnTo>
                  <a:lnTo>
                    <a:pt x="82550" y="664210"/>
                  </a:lnTo>
                  <a:lnTo>
                    <a:pt x="88900" y="666750"/>
                  </a:lnTo>
                  <a:lnTo>
                    <a:pt x="133350" y="666750"/>
                  </a:lnTo>
                  <a:lnTo>
                    <a:pt x="139700" y="664210"/>
                  </a:lnTo>
                  <a:lnTo>
                    <a:pt x="144780" y="661670"/>
                  </a:lnTo>
                  <a:lnTo>
                    <a:pt x="151130" y="659129"/>
                  </a:lnTo>
                  <a:lnTo>
                    <a:pt x="157480" y="654050"/>
                  </a:lnTo>
                  <a:lnTo>
                    <a:pt x="162560" y="651510"/>
                  </a:lnTo>
                  <a:lnTo>
                    <a:pt x="168910" y="647700"/>
                  </a:lnTo>
                  <a:lnTo>
                    <a:pt x="173990" y="641350"/>
                  </a:lnTo>
                  <a:lnTo>
                    <a:pt x="179070" y="637539"/>
                  </a:lnTo>
                  <a:lnTo>
                    <a:pt x="182880" y="631189"/>
                  </a:lnTo>
                  <a:lnTo>
                    <a:pt x="187960" y="623570"/>
                  </a:lnTo>
                  <a:lnTo>
                    <a:pt x="195580" y="608329"/>
                  </a:lnTo>
                  <a:lnTo>
                    <a:pt x="203200" y="590550"/>
                  </a:lnTo>
                  <a:lnTo>
                    <a:pt x="208280" y="572770"/>
                  </a:lnTo>
                  <a:lnTo>
                    <a:pt x="212090" y="563879"/>
                  </a:lnTo>
                  <a:lnTo>
                    <a:pt x="213360" y="552450"/>
                  </a:lnTo>
                  <a:lnTo>
                    <a:pt x="105410" y="552450"/>
                  </a:lnTo>
                  <a:lnTo>
                    <a:pt x="102870" y="549910"/>
                  </a:lnTo>
                  <a:lnTo>
                    <a:pt x="102870" y="548639"/>
                  </a:lnTo>
                  <a:lnTo>
                    <a:pt x="101600" y="547370"/>
                  </a:lnTo>
                  <a:lnTo>
                    <a:pt x="101600" y="544829"/>
                  </a:lnTo>
                  <a:lnTo>
                    <a:pt x="100330" y="543560"/>
                  </a:lnTo>
                  <a:lnTo>
                    <a:pt x="100330" y="542289"/>
                  </a:lnTo>
                  <a:lnTo>
                    <a:pt x="99060" y="539750"/>
                  </a:lnTo>
                  <a:lnTo>
                    <a:pt x="99060" y="532129"/>
                  </a:lnTo>
                  <a:lnTo>
                    <a:pt x="97790" y="525779"/>
                  </a:lnTo>
                  <a:lnTo>
                    <a:pt x="97790" y="142239"/>
                  </a:lnTo>
                  <a:lnTo>
                    <a:pt x="99060" y="135889"/>
                  </a:lnTo>
                  <a:lnTo>
                    <a:pt x="99060" y="127000"/>
                  </a:lnTo>
                  <a:lnTo>
                    <a:pt x="100330" y="125729"/>
                  </a:lnTo>
                  <a:lnTo>
                    <a:pt x="100330" y="124460"/>
                  </a:lnTo>
                  <a:lnTo>
                    <a:pt x="101600" y="123189"/>
                  </a:lnTo>
                  <a:lnTo>
                    <a:pt x="101600" y="120650"/>
                  </a:lnTo>
                  <a:lnTo>
                    <a:pt x="102870" y="120650"/>
                  </a:lnTo>
                  <a:lnTo>
                    <a:pt x="104140" y="119379"/>
                  </a:lnTo>
                  <a:lnTo>
                    <a:pt x="104140" y="118110"/>
                  </a:lnTo>
                  <a:lnTo>
                    <a:pt x="105410" y="116839"/>
                  </a:lnTo>
                  <a:lnTo>
                    <a:pt x="106680" y="116839"/>
                  </a:lnTo>
                  <a:lnTo>
                    <a:pt x="107950" y="115570"/>
                  </a:lnTo>
                  <a:lnTo>
                    <a:pt x="213904" y="115570"/>
                  </a:lnTo>
                  <a:lnTo>
                    <a:pt x="212090" y="102870"/>
                  </a:lnTo>
                  <a:lnTo>
                    <a:pt x="208280" y="95250"/>
                  </a:lnTo>
                  <a:lnTo>
                    <a:pt x="203200" y="80010"/>
                  </a:lnTo>
                  <a:lnTo>
                    <a:pt x="200660" y="69850"/>
                  </a:lnTo>
                  <a:lnTo>
                    <a:pt x="196850" y="63500"/>
                  </a:lnTo>
                  <a:lnTo>
                    <a:pt x="193040" y="55879"/>
                  </a:lnTo>
                  <a:lnTo>
                    <a:pt x="189230" y="49529"/>
                  </a:lnTo>
                  <a:lnTo>
                    <a:pt x="186690" y="43179"/>
                  </a:lnTo>
                  <a:lnTo>
                    <a:pt x="180340" y="36829"/>
                  </a:lnTo>
                  <a:lnTo>
                    <a:pt x="175260" y="30479"/>
                  </a:lnTo>
                  <a:lnTo>
                    <a:pt x="163830" y="19050"/>
                  </a:lnTo>
                  <a:lnTo>
                    <a:pt x="157480" y="16509"/>
                  </a:lnTo>
                  <a:lnTo>
                    <a:pt x="152400" y="11429"/>
                  </a:lnTo>
                  <a:lnTo>
                    <a:pt x="144780" y="8890"/>
                  </a:lnTo>
                  <a:lnTo>
                    <a:pt x="138430" y="5079"/>
                  </a:lnTo>
                  <a:lnTo>
                    <a:pt x="123190" y="2540"/>
                  </a:lnTo>
                  <a:lnTo>
                    <a:pt x="115570" y="0"/>
                  </a:lnTo>
                  <a:close/>
                </a:path>
                <a:path w="222250" h="666750">
                  <a:moveTo>
                    <a:pt x="213904" y="115570"/>
                  </a:moveTo>
                  <a:lnTo>
                    <a:pt x="115570" y="115570"/>
                  </a:lnTo>
                  <a:lnTo>
                    <a:pt x="116840" y="116839"/>
                  </a:lnTo>
                  <a:lnTo>
                    <a:pt x="118110" y="116839"/>
                  </a:lnTo>
                  <a:lnTo>
                    <a:pt x="118110" y="118110"/>
                  </a:lnTo>
                  <a:lnTo>
                    <a:pt x="119380" y="118110"/>
                  </a:lnTo>
                  <a:lnTo>
                    <a:pt x="119380" y="119379"/>
                  </a:lnTo>
                  <a:lnTo>
                    <a:pt x="123190" y="123189"/>
                  </a:lnTo>
                  <a:lnTo>
                    <a:pt x="123190" y="135889"/>
                  </a:lnTo>
                  <a:lnTo>
                    <a:pt x="124460" y="142239"/>
                  </a:lnTo>
                  <a:lnTo>
                    <a:pt x="124460" y="149860"/>
                  </a:lnTo>
                  <a:lnTo>
                    <a:pt x="125639" y="166370"/>
                  </a:lnTo>
                  <a:lnTo>
                    <a:pt x="125730" y="505460"/>
                  </a:lnTo>
                  <a:lnTo>
                    <a:pt x="124460" y="521970"/>
                  </a:lnTo>
                  <a:lnTo>
                    <a:pt x="124460" y="527050"/>
                  </a:lnTo>
                  <a:lnTo>
                    <a:pt x="123190" y="533400"/>
                  </a:lnTo>
                  <a:lnTo>
                    <a:pt x="123190" y="544829"/>
                  </a:lnTo>
                  <a:lnTo>
                    <a:pt x="120650" y="546100"/>
                  </a:lnTo>
                  <a:lnTo>
                    <a:pt x="120650" y="548639"/>
                  </a:lnTo>
                  <a:lnTo>
                    <a:pt x="119380" y="549910"/>
                  </a:lnTo>
                  <a:lnTo>
                    <a:pt x="119380" y="551179"/>
                  </a:lnTo>
                  <a:lnTo>
                    <a:pt x="118110" y="551179"/>
                  </a:lnTo>
                  <a:lnTo>
                    <a:pt x="118110" y="552450"/>
                  </a:lnTo>
                  <a:lnTo>
                    <a:pt x="213360" y="552450"/>
                  </a:lnTo>
                  <a:lnTo>
                    <a:pt x="214630" y="543560"/>
                  </a:lnTo>
                  <a:lnTo>
                    <a:pt x="217170" y="534670"/>
                  </a:lnTo>
                  <a:lnTo>
                    <a:pt x="218440" y="524510"/>
                  </a:lnTo>
                  <a:lnTo>
                    <a:pt x="219710" y="513079"/>
                  </a:lnTo>
                  <a:lnTo>
                    <a:pt x="219710" y="501650"/>
                  </a:lnTo>
                  <a:lnTo>
                    <a:pt x="220980" y="472439"/>
                  </a:lnTo>
                  <a:lnTo>
                    <a:pt x="222250" y="436879"/>
                  </a:lnTo>
                  <a:lnTo>
                    <a:pt x="222250" y="207010"/>
                  </a:lnTo>
                  <a:lnTo>
                    <a:pt x="220980" y="179070"/>
                  </a:lnTo>
                  <a:lnTo>
                    <a:pt x="220980" y="166370"/>
                  </a:lnTo>
                  <a:lnTo>
                    <a:pt x="218440" y="146050"/>
                  </a:lnTo>
                  <a:lnTo>
                    <a:pt x="215900" y="128270"/>
                  </a:lnTo>
                  <a:lnTo>
                    <a:pt x="214630" y="120650"/>
                  </a:lnTo>
                  <a:lnTo>
                    <a:pt x="213904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814309" y="298450"/>
              <a:ext cx="223520" cy="668020"/>
            </a:xfrm>
            <a:custGeom>
              <a:avLst/>
              <a:gdLst/>
              <a:ahLst/>
              <a:cxnLst/>
              <a:rect l="l" t="t" r="r" b="b"/>
              <a:pathLst>
                <a:path w="223520" h="668019">
                  <a:moveTo>
                    <a:pt x="223520" y="238760"/>
                  </a:moveTo>
                  <a:lnTo>
                    <a:pt x="223520" y="396239"/>
                  </a:lnTo>
                  <a:lnTo>
                    <a:pt x="222250" y="436879"/>
                  </a:lnTo>
                  <a:lnTo>
                    <a:pt x="222250" y="471170"/>
                  </a:lnTo>
                  <a:lnTo>
                    <a:pt x="220980" y="500379"/>
                  </a:lnTo>
                  <a:lnTo>
                    <a:pt x="219710" y="513079"/>
                  </a:lnTo>
                  <a:lnTo>
                    <a:pt x="218440" y="523239"/>
                  </a:lnTo>
                  <a:lnTo>
                    <a:pt x="217170" y="533400"/>
                  </a:lnTo>
                  <a:lnTo>
                    <a:pt x="215900" y="543560"/>
                  </a:lnTo>
                  <a:lnTo>
                    <a:pt x="214630" y="552450"/>
                  </a:lnTo>
                  <a:lnTo>
                    <a:pt x="212090" y="562610"/>
                  </a:lnTo>
                  <a:lnTo>
                    <a:pt x="209550" y="571500"/>
                  </a:lnTo>
                  <a:lnTo>
                    <a:pt x="207010" y="581660"/>
                  </a:lnTo>
                  <a:lnTo>
                    <a:pt x="203200" y="590550"/>
                  </a:lnTo>
                  <a:lnTo>
                    <a:pt x="199390" y="599439"/>
                  </a:lnTo>
                  <a:lnTo>
                    <a:pt x="196850" y="608329"/>
                  </a:lnTo>
                  <a:lnTo>
                    <a:pt x="193040" y="615950"/>
                  </a:lnTo>
                  <a:lnTo>
                    <a:pt x="187960" y="623570"/>
                  </a:lnTo>
                  <a:lnTo>
                    <a:pt x="184150" y="629920"/>
                  </a:lnTo>
                  <a:lnTo>
                    <a:pt x="179070" y="636270"/>
                  </a:lnTo>
                  <a:lnTo>
                    <a:pt x="173990" y="641350"/>
                  </a:lnTo>
                  <a:lnTo>
                    <a:pt x="168910" y="646429"/>
                  </a:lnTo>
                  <a:lnTo>
                    <a:pt x="163830" y="651510"/>
                  </a:lnTo>
                  <a:lnTo>
                    <a:pt x="157480" y="655320"/>
                  </a:lnTo>
                  <a:lnTo>
                    <a:pt x="152400" y="657860"/>
                  </a:lnTo>
                  <a:lnTo>
                    <a:pt x="146050" y="661670"/>
                  </a:lnTo>
                  <a:lnTo>
                    <a:pt x="139700" y="662939"/>
                  </a:lnTo>
                  <a:lnTo>
                    <a:pt x="133350" y="665479"/>
                  </a:lnTo>
                  <a:lnTo>
                    <a:pt x="127000" y="666750"/>
                  </a:lnTo>
                  <a:lnTo>
                    <a:pt x="120650" y="668020"/>
                  </a:lnTo>
                  <a:lnTo>
                    <a:pt x="113030" y="668020"/>
                  </a:lnTo>
                  <a:lnTo>
                    <a:pt x="97790" y="666750"/>
                  </a:lnTo>
                  <a:lnTo>
                    <a:pt x="90170" y="665479"/>
                  </a:lnTo>
                  <a:lnTo>
                    <a:pt x="82550" y="664210"/>
                  </a:lnTo>
                  <a:lnTo>
                    <a:pt x="76200" y="661670"/>
                  </a:lnTo>
                  <a:lnTo>
                    <a:pt x="69850" y="660400"/>
                  </a:lnTo>
                  <a:lnTo>
                    <a:pt x="63500" y="656589"/>
                  </a:lnTo>
                  <a:lnTo>
                    <a:pt x="58420" y="652779"/>
                  </a:lnTo>
                  <a:lnTo>
                    <a:pt x="53340" y="650239"/>
                  </a:lnTo>
                  <a:lnTo>
                    <a:pt x="48260" y="645160"/>
                  </a:lnTo>
                  <a:lnTo>
                    <a:pt x="43180" y="640079"/>
                  </a:lnTo>
                  <a:lnTo>
                    <a:pt x="38100" y="635000"/>
                  </a:lnTo>
                  <a:lnTo>
                    <a:pt x="34290" y="629920"/>
                  </a:lnTo>
                  <a:lnTo>
                    <a:pt x="30480" y="623570"/>
                  </a:lnTo>
                  <a:lnTo>
                    <a:pt x="26670" y="617220"/>
                  </a:lnTo>
                  <a:lnTo>
                    <a:pt x="22860" y="609600"/>
                  </a:lnTo>
                  <a:lnTo>
                    <a:pt x="20320" y="603250"/>
                  </a:lnTo>
                  <a:lnTo>
                    <a:pt x="17780" y="595629"/>
                  </a:lnTo>
                  <a:lnTo>
                    <a:pt x="15240" y="586739"/>
                  </a:lnTo>
                  <a:lnTo>
                    <a:pt x="12700" y="579120"/>
                  </a:lnTo>
                  <a:lnTo>
                    <a:pt x="10160" y="568960"/>
                  </a:lnTo>
                  <a:lnTo>
                    <a:pt x="8890" y="560070"/>
                  </a:lnTo>
                  <a:lnTo>
                    <a:pt x="7620" y="551179"/>
                  </a:lnTo>
                  <a:lnTo>
                    <a:pt x="5080" y="539750"/>
                  </a:lnTo>
                  <a:lnTo>
                    <a:pt x="3810" y="529589"/>
                  </a:lnTo>
                  <a:lnTo>
                    <a:pt x="2540" y="516889"/>
                  </a:lnTo>
                  <a:lnTo>
                    <a:pt x="2540" y="504189"/>
                  </a:lnTo>
                  <a:lnTo>
                    <a:pt x="1270" y="488950"/>
                  </a:lnTo>
                  <a:lnTo>
                    <a:pt x="0" y="455929"/>
                  </a:lnTo>
                  <a:lnTo>
                    <a:pt x="0" y="417829"/>
                  </a:lnTo>
                  <a:lnTo>
                    <a:pt x="0" y="251460"/>
                  </a:lnTo>
                  <a:lnTo>
                    <a:pt x="1270" y="209550"/>
                  </a:lnTo>
                  <a:lnTo>
                    <a:pt x="1270" y="190500"/>
                  </a:lnTo>
                  <a:lnTo>
                    <a:pt x="2540" y="171450"/>
                  </a:lnTo>
                  <a:lnTo>
                    <a:pt x="3810" y="154939"/>
                  </a:lnTo>
                  <a:lnTo>
                    <a:pt x="5080" y="139700"/>
                  </a:lnTo>
                  <a:lnTo>
                    <a:pt x="7620" y="124460"/>
                  </a:lnTo>
                  <a:lnTo>
                    <a:pt x="10160" y="111760"/>
                  </a:lnTo>
                  <a:lnTo>
                    <a:pt x="12700" y="99060"/>
                  </a:lnTo>
                  <a:lnTo>
                    <a:pt x="27940" y="55879"/>
                  </a:lnTo>
                  <a:lnTo>
                    <a:pt x="33020" y="46990"/>
                  </a:lnTo>
                  <a:lnTo>
                    <a:pt x="38100" y="38100"/>
                  </a:lnTo>
                  <a:lnTo>
                    <a:pt x="44450" y="30479"/>
                  </a:lnTo>
                  <a:lnTo>
                    <a:pt x="50800" y="22859"/>
                  </a:lnTo>
                  <a:lnTo>
                    <a:pt x="58420" y="17779"/>
                  </a:lnTo>
                  <a:lnTo>
                    <a:pt x="64770" y="11429"/>
                  </a:lnTo>
                  <a:lnTo>
                    <a:pt x="73660" y="7620"/>
                  </a:lnTo>
                  <a:lnTo>
                    <a:pt x="81280" y="3809"/>
                  </a:lnTo>
                  <a:lnTo>
                    <a:pt x="90170" y="2540"/>
                  </a:lnTo>
                  <a:lnTo>
                    <a:pt x="99060" y="1270"/>
                  </a:lnTo>
                  <a:lnTo>
                    <a:pt x="107950" y="0"/>
                  </a:lnTo>
                  <a:lnTo>
                    <a:pt x="116840" y="0"/>
                  </a:lnTo>
                  <a:lnTo>
                    <a:pt x="124460" y="1270"/>
                  </a:lnTo>
                  <a:lnTo>
                    <a:pt x="132080" y="2540"/>
                  </a:lnTo>
                  <a:lnTo>
                    <a:pt x="139700" y="5079"/>
                  </a:lnTo>
                  <a:lnTo>
                    <a:pt x="146050" y="7620"/>
                  </a:lnTo>
                  <a:lnTo>
                    <a:pt x="152400" y="10159"/>
                  </a:lnTo>
                  <a:lnTo>
                    <a:pt x="158750" y="15240"/>
                  </a:lnTo>
                  <a:lnTo>
                    <a:pt x="165100" y="20320"/>
                  </a:lnTo>
                  <a:lnTo>
                    <a:pt x="170180" y="25400"/>
                  </a:lnTo>
                  <a:lnTo>
                    <a:pt x="175260" y="30479"/>
                  </a:lnTo>
                  <a:lnTo>
                    <a:pt x="180340" y="35559"/>
                  </a:lnTo>
                  <a:lnTo>
                    <a:pt x="200660" y="71120"/>
                  </a:lnTo>
                  <a:lnTo>
                    <a:pt x="204470" y="78739"/>
                  </a:lnTo>
                  <a:lnTo>
                    <a:pt x="207010" y="86360"/>
                  </a:lnTo>
                  <a:lnTo>
                    <a:pt x="209550" y="95250"/>
                  </a:lnTo>
                  <a:lnTo>
                    <a:pt x="212090" y="102870"/>
                  </a:lnTo>
                  <a:lnTo>
                    <a:pt x="213360" y="111760"/>
                  </a:lnTo>
                  <a:lnTo>
                    <a:pt x="215900" y="119379"/>
                  </a:lnTo>
                  <a:lnTo>
                    <a:pt x="217170" y="127000"/>
                  </a:lnTo>
                  <a:lnTo>
                    <a:pt x="218440" y="135889"/>
                  </a:lnTo>
                  <a:lnTo>
                    <a:pt x="219710" y="144779"/>
                  </a:lnTo>
                  <a:lnTo>
                    <a:pt x="220980" y="154939"/>
                  </a:lnTo>
                  <a:lnTo>
                    <a:pt x="220980" y="166370"/>
                  </a:lnTo>
                  <a:lnTo>
                    <a:pt x="222250" y="179070"/>
                  </a:lnTo>
                  <a:lnTo>
                    <a:pt x="222250" y="205739"/>
                  </a:lnTo>
                  <a:lnTo>
                    <a:pt x="223520" y="238760"/>
                  </a:lnTo>
                  <a:close/>
                </a:path>
                <a:path w="223520" h="668019">
                  <a:moveTo>
                    <a:pt x="125730" y="189229"/>
                  </a:moveTo>
                  <a:lnTo>
                    <a:pt x="125730" y="166370"/>
                  </a:lnTo>
                  <a:lnTo>
                    <a:pt x="125730" y="149860"/>
                  </a:lnTo>
                  <a:lnTo>
                    <a:pt x="124460" y="142239"/>
                  </a:lnTo>
                  <a:lnTo>
                    <a:pt x="124460" y="135889"/>
                  </a:lnTo>
                  <a:lnTo>
                    <a:pt x="124460" y="130810"/>
                  </a:lnTo>
                  <a:lnTo>
                    <a:pt x="123190" y="128270"/>
                  </a:lnTo>
                  <a:lnTo>
                    <a:pt x="123190" y="127000"/>
                  </a:lnTo>
                  <a:lnTo>
                    <a:pt x="123190" y="125729"/>
                  </a:lnTo>
                  <a:lnTo>
                    <a:pt x="123190" y="124460"/>
                  </a:lnTo>
                  <a:lnTo>
                    <a:pt x="121920" y="121920"/>
                  </a:lnTo>
                  <a:lnTo>
                    <a:pt x="121920" y="120650"/>
                  </a:lnTo>
                  <a:lnTo>
                    <a:pt x="120650" y="120650"/>
                  </a:lnTo>
                  <a:lnTo>
                    <a:pt x="120650" y="119379"/>
                  </a:lnTo>
                  <a:lnTo>
                    <a:pt x="119380" y="118110"/>
                  </a:lnTo>
                  <a:lnTo>
                    <a:pt x="119380" y="116839"/>
                  </a:lnTo>
                  <a:lnTo>
                    <a:pt x="118110" y="116839"/>
                  </a:lnTo>
                  <a:lnTo>
                    <a:pt x="118110" y="115570"/>
                  </a:lnTo>
                  <a:lnTo>
                    <a:pt x="116840" y="115570"/>
                  </a:lnTo>
                  <a:lnTo>
                    <a:pt x="115570" y="115570"/>
                  </a:lnTo>
                  <a:lnTo>
                    <a:pt x="114300" y="114300"/>
                  </a:lnTo>
                  <a:lnTo>
                    <a:pt x="111760" y="114300"/>
                  </a:lnTo>
                  <a:lnTo>
                    <a:pt x="110490" y="114300"/>
                  </a:lnTo>
                  <a:lnTo>
                    <a:pt x="109220" y="115570"/>
                  </a:lnTo>
                  <a:lnTo>
                    <a:pt x="107950" y="115570"/>
                  </a:lnTo>
                  <a:lnTo>
                    <a:pt x="106680" y="115570"/>
                  </a:lnTo>
                  <a:lnTo>
                    <a:pt x="106680" y="115570"/>
                  </a:lnTo>
                  <a:lnTo>
                    <a:pt x="101600" y="121920"/>
                  </a:lnTo>
                  <a:lnTo>
                    <a:pt x="101600" y="124460"/>
                  </a:lnTo>
                  <a:lnTo>
                    <a:pt x="100330" y="125729"/>
                  </a:lnTo>
                  <a:lnTo>
                    <a:pt x="100330" y="127000"/>
                  </a:lnTo>
                  <a:lnTo>
                    <a:pt x="100330" y="128270"/>
                  </a:lnTo>
                  <a:lnTo>
                    <a:pt x="99060" y="130810"/>
                  </a:lnTo>
                  <a:lnTo>
                    <a:pt x="99060" y="135889"/>
                  </a:lnTo>
                  <a:lnTo>
                    <a:pt x="99060" y="142239"/>
                  </a:lnTo>
                  <a:lnTo>
                    <a:pt x="97790" y="149860"/>
                  </a:lnTo>
                  <a:lnTo>
                    <a:pt x="97790" y="518160"/>
                  </a:lnTo>
                  <a:lnTo>
                    <a:pt x="99060" y="525779"/>
                  </a:lnTo>
                  <a:lnTo>
                    <a:pt x="99060" y="530860"/>
                  </a:lnTo>
                  <a:lnTo>
                    <a:pt x="99060" y="535939"/>
                  </a:lnTo>
                  <a:lnTo>
                    <a:pt x="100330" y="538479"/>
                  </a:lnTo>
                  <a:lnTo>
                    <a:pt x="100330" y="539750"/>
                  </a:lnTo>
                  <a:lnTo>
                    <a:pt x="100330" y="541020"/>
                  </a:lnTo>
                  <a:lnTo>
                    <a:pt x="101600" y="543560"/>
                  </a:lnTo>
                  <a:lnTo>
                    <a:pt x="101600" y="544829"/>
                  </a:lnTo>
                  <a:lnTo>
                    <a:pt x="102870" y="547370"/>
                  </a:lnTo>
                  <a:lnTo>
                    <a:pt x="104140" y="548639"/>
                  </a:lnTo>
                  <a:lnTo>
                    <a:pt x="104140" y="549910"/>
                  </a:lnTo>
                  <a:lnTo>
                    <a:pt x="105410" y="551179"/>
                  </a:lnTo>
                  <a:lnTo>
                    <a:pt x="106680" y="551179"/>
                  </a:lnTo>
                  <a:lnTo>
                    <a:pt x="106680" y="552450"/>
                  </a:lnTo>
                  <a:lnTo>
                    <a:pt x="107950" y="552450"/>
                  </a:lnTo>
                  <a:lnTo>
                    <a:pt x="109220" y="552450"/>
                  </a:lnTo>
                  <a:lnTo>
                    <a:pt x="109220" y="553720"/>
                  </a:lnTo>
                  <a:lnTo>
                    <a:pt x="110490" y="553720"/>
                  </a:lnTo>
                  <a:lnTo>
                    <a:pt x="111760" y="553720"/>
                  </a:lnTo>
                  <a:lnTo>
                    <a:pt x="114300" y="553720"/>
                  </a:lnTo>
                  <a:lnTo>
                    <a:pt x="114300" y="552450"/>
                  </a:lnTo>
                  <a:lnTo>
                    <a:pt x="115570" y="552450"/>
                  </a:lnTo>
                  <a:lnTo>
                    <a:pt x="116840" y="552450"/>
                  </a:lnTo>
                  <a:lnTo>
                    <a:pt x="118110" y="552450"/>
                  </a:lnTo>
                  <a:lnTo>
                    <a:pt x="118110" y="551179"/>
                  </a:lnTo>
                  <a:lnTo>
                    <a:pt x="119380" y="551179"/>
                  </a:lnTo>
                  <a:lnTo>
                    <a:pt x="119380" y="549910"/>
                  </a:lnTo>
                  <a:lnTo>
                    <a:pt x="120650" y="549910"/>
                  </a:lnTo>
                  <a:lnTo>
                    <a:pt x="120650" y="547370"/>
                  </a:lnTo>
                  <a:lnTo>
                    <a:pt x="121920" y="547370"/>
                  </a:lnTo>
                  <a:lnTo>
                    <a:pt x="121920" y="544829"/>
                  </a:lnTo>
                  <a:lnTo>
                    <a:pt x="123190" y="543560"/>
                  </a:lnTo>
                  <a:lnTo>
                    <a:pt x="123190" y="542289"/>
                  </a:lnTo>
                  <a:lnTo>
                    <a:pt x="123190" y="541020"/>
                  </a:lnTo>
                  <a:lnTo>
                    <a:pt x="123190" y="539750"/>
                  </a:lnTo>
                  <a:lnTo>
                    <a:pt x="124460" y="537210"/>
                  </a:lnTo>
                  <a:lnTo>
                    <a:pt x="124460" y="533400"/>
                  </a:lnTo>
                  <a:lnTo>
                    <a:pt x="124460" y="527050"/>
                  </a:lnTo>
                  <a:lnTo>
                    <a:pt x="125730" y="520700"/>
                  </a:lnTo>
                  <a:lnTo>
                    <a:pt x="125730" y="505460"/>
                  </a:lnTo>
                  <a:lnTo>
                    <a:pt x="125730" y="486410"/>
                  </a:lnTo>
                  <a:lnTo>
                    <a:pt x="125730" y="18922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068309" y="302259"/>
              <a:ext cx="154940" cy="652780"/>
            </a:xfrm>
            <a:custGeom>
              <a:avLst/>
              <a:gdLst/>
              <a:ahLst/>
              <a:cxnLst/>
              <a:rect l="l" t="t" r="r" b="b"/>
              <a:pathLst>
                <a:path w="154940" h="652780">
                  <a:moveTo>
                    <a:pt x="97790" y="8890"/>
                  </a:moveTo>
                  <a:lnTo>
                    <a:pt x="0" y="8890"/>
                  </a:lnTo>
                  <a:lnTo>
                    <a:pt x="0" y="652780"/>
                  </a:lnTo>
                  <a:lnTo>
                    <a:pt x="97790" y="652780"/>
                  </a:lnTo>
                  <a:lnTo>
                    <a:pt x="97790" y="320040"/>
                  </a:lnTo>
                  <a:lnTo>
                    <a:pt x="99060" y="294640"/>
                  </a:lnTo>
                  <a:lnTo>
                    <a:pt x="99060" y="285750"/>
                  </a:lnTo>
                  <a:lnTo>
                    <a:pt x="100330" y="278130"/>
                  </a:lnTo>
                  <a:lnTo>
                    <a:pt x="100330" y="271780"/>
                  </a:lnTo>
                  <a:lnTo>
                    <a:pt x="101600" y="269240"/>
                  </a:lnTo>
                  <a:lnTo>
                    <a:pt x="101600" y="266700"/>
                  </a:lnTo>
                  <a:lnTo>
                    <a:pt x="102870" y="264160"/>
                  </a:lnTo>
                  <a:lnTo>
                    <a:pt x="102870" y="260350"/>
                  </a:lnTo>
                  <a:lnTo>
                    <a:pt x="104140" y="256540"/>
                  </a:lnTo>
                  <a:lnTo>
                    <a:pt x="105410" y="255270"/>
                  </a:lnTo>
                  <a:lnTo>
                    <a:pt x="106680" y="252730"/>
                  </a:lnTo>
                  <a:lnTo>
                    <a:pt x="107950" y="251460"/>
                  </a:lnTo>
                  <a:lnTo>
                    <a:pt x="113030" y="241300"/>
                  </a:lnTo>
                  <a:lnTo>
                    <a:pt x="115570" y="237490"/>
                  </a:lnTo>
                  <a:lnTo>
                    <a:pt x="118110" y="234950"/>
                  </a:lnTo>
                  <a:lnTo>
                    <a:pt x="123190" y="231140"/>
                  </a:lnTo>
                  <a:lnTo>
                    <a:pt x="127000" y="229870"/>
                  </a:lnTo>
                  <a:lnTo>
                    <a:pt x="137160" y="224790"/>
                  </a:lnTo>
                  <a:lnTo>
                    <a:pt x="142240" y="223520"/>
                  </a:lnTo>
                  <a:lnTo>
                    <a:pt x="154940" y="223520"/>
                  </a:lnTo>
                  <a:lnTo>
                    <a:pt x="154940" y="91440"/>
                  </a:lnTo>
                  <a:lnTo>
                    <a:pt x="92710" y="91440"/>
                  </a:lnTo>
                  <a:lnTo>
                    <a:pt x="97790" y="8890"/>
                  </a:lnTo>
                  <a:close/>
                </a:path>
                <a:path w="154940" h="652780">
                  <a:moveTo>
                    <a:pt x="154940" y="0"/>
                  </a:moveTo>
                  <a:lnTo>
                    <a:pt x="149860" y="0"/>
                  </a:lnTo>
                  <a:lnTo>
                    <a:pt x="139700" y="2540"/>
                  </a:lnTo>
                  <a:lnTo>
                    <a:pt x="135890" y="5080"/>
                  </a:lnTo>
                  <a:lnTo>
                    <a:pt x="132080" y="8890"/>
                  </a:lnTo>
                  <a:lnTo>
                    <a:pt x="127000" y="12700"/>
                  </a:lnTo>
                  <a:lnTo>
                    <a:pt x="115570" y="27940"/>
                  </a:lnTo>
                  <a:lnTo>
                    <a:pt x="111760" y="35560"/>
                  </a:lnTo>
                  <a:lnTo>
                    <a:pt x="107950" y="44450"/>
                  </a:lnTo>
                  <a:lnTo>
                    <a:pt x="105410" y="52070"/>
                  </a:lnTo>
                  <a:lnTo>
                    <a:pt x="101600" y="62230"/>
                  </a:lnTo>
                  <a:lnTo>
                    <a:pt x="99060" y="71120"/>
                  </a:lnTo>
                  <a:lnTo>
                    <a:pt x="92710" y="91440"/>
                  </a:lnTo>
                  <a:lnTo>
                    <a:pt x="154940" y="914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8069580" y="300989"/>
              <a:ext cx="153670" cy="654050"/>
            </a:xfrm>
            <a:custGeom>
              <a:avLst/>
              <a:gdLst/>
              <a:ahLst/>
              <a:cxnLst/>
              <a:rect l="l" t="t" r="r" b="b"/>
              <a:pathLst>
                <a:path w="153670" h="654050">
                  <a:moveTo>
                    <a:pt x="96520" y="8889"/>
                  </a:moveTo>
                  <a:lnTo>
                    <a:pt x="92710" y="93979"/>
                  </a:lnTo>
                  <a:lnTo>
                    <a:pt x="97790" y="71119"/>
                  </a:lnTo>
                  <a:lnTo>
                    <a:pt x="101600" y="62229"/>
                  </a:lnTo>
                  <a:lnTo>
                    <a:pt x="104140" y="53339"/>
                  </a:lnTo>
                  <a:lnTo>
                    <a:pt x="107950" y="44450"/>
                  </a:lnTo>
                  <a:lnTo>
                    <a:pt x="110490" y="36829"/>
                  </a:lnTo>
                  <a:lnTo>
                    <a:pt x="114300" y="30479"/>
                  </a:lnTo>
                  <a:lnTo>
                    <a:pt x="118110" y="24129"/>
                  </a:lnTo>
                  <a:lnTo>
                    <a:pt x="123190" y="19050"/>
                  </a:lnTo>
                  <a:lnTo>
                    <a:pt x="127000" y="13969"/>
                  </a:lnTo>
                  <a:lnTo>
                    <a:pt x="130810" y="10159"/>
                  </a:lnTo>
                  <a:lnTo>
                    <a:pt x="134620" y="6350"/>
                  </a:lnTo>
                  <a:lnTo>
                    <a:pt x="139700" y="3809"/>
                  </a:lnTo>
                  <a:lnTo>
                    <a:pt x="144779" y="1269"/>
                  </a:lnTo>
                  <a:lnTo>
                    <a:pt x="148590" y="1269"/>
                  </a:lnTo>
                  <a:lnTo>
                    <a:pt x="153670" y="0"/>
                  </a:lnTo>
                  <a:lnTo>
                    <a:pt x="153670" y="223519"/>
                  </a:lnTo>
                  <a:lnTo>
                    <a:pt x="147320" y="223519"/>
                  </a:lnTo>
                  <a:lnTo>
                    <a:pt x="142240" y="224789"/>
                  </a:lnTo>
                  <a:lnTo>
                    <a:pt x="135890" y="226059"/>
                  </a:lnTo>
                  <a:lnTo>
                    <a:pt x="130810" y="227329"/>
                  </a:lnTo>
                  <a:lnTo>
                    <a:pt x="125729" y="229869"/>
                  </a:lnTo>
                  <a:lnTo>
                    <a:pt x="121920" y="232409"/>
                  </a:lnTo>
                  <a:lnTo>
                    <a:pt x="118110" y="234949"/>
                  </a:lnTo>
                  <a:lnTo>
                    <a:pt x="115570" y="237489"/>
                  </a:lnTo>
                  <a:lnTo>
                    <a:pt x="114300" y="238759"/>
                  </a:lnTo>
                  <a:lnTo>
                    <a:pt x="111760" y="242569"/>
                  </a:lnTo>
                  <a:lnTo>
                    <a:pt x="109220" y="246379"/>
                  </a:lnTo>
                  <a:lnTo>
                    <a:pt x="106679" y="251459"/>
                  </a:lnTo>
                  <a:lnTo>
                    <a:pt x="105410" y="253999"/>
                  </a:lnTo>
                  <a:lnTo>
                    <a:pt x="104140" y="256539"/>
                  </a:lnTo>
                  <a:lnTo>
                    <a:pt x="104140" y="259079"/>
                  </a:lnTo>
                  <a:lnTo>
                    <a:pt x="102870" y="260349"/>
                  </a:lnTo>
                  <a:lnTo>
                    <a:pt x="101600" y="264159"/>
                  </a:lnTo>
                  <a:lnTo>
                    <a:pt x="101600" y="266699"/>
                  </a:lnTo>
                  <a:lnTo>
                    <a:pt x="100329" y="270509"/>
                  </a:lnTo>
                  <a:lnTo>
                    <a:pt x="100329" y="273049"/>
                  </a:lnTo>
                  <a:lnTo>
                    <a:pt x="99060" y="279399"/>
                  </a:lnTo>
                  <a:lnTo>
                    <a:pt x="99060" y="287019"/>
                  </a:lnTo>
                  <a:lnTo>
                    <a:pt x="97790" y="297179"/>
                  </a:lnTo>
                  <a:lnTo>
                    <a:pt x="96520" y="322579"/>
                  </a:lnTo>
                  <a:lnTo>
                    <a:pt x="96520" y="356869"/>
                  </a:lnTo>
                  <a:lnTo>
                    <a:pt x="96520" y="400049"/>
                  </a:lnTo>
                  <a:lnTo>
                    <a:pt x="96520" y="654049"/>
                  </a:lnTo>
                  <a:lnTo>
                    <a:pt x="0" y="654049"/>
                  </a:lnTo>
                  <a:lnTo>
                    <a:pt x="0" y="8889"/>
                  </a:lnTo>
                  <a:lnTo>
                    <a:pt x="96520" y="888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8244840" y="168909"/>
              <a:ext cx="220979" cy="786130"/>
            </a:xfrm>
            <a:custGeom>
              <a:avLst/>
              <a:gdLst/>
              <a:ahLst/>
              <a:cxnLst/>
              <a:rect l="l" t="t" r="r" b="b"/>
              <a:pathLst>
                <a:path w="220979" h="786130">
                  <a:moveTo>
                    <a:pt x="96519" y="0"/>
                  </a:moveTo>
                  <a:lnTo>
                    <a:pt x="0" y="0"/>
                  </a:lnTo>
                  <a:lnTo>
                    <a:pt x="0" y="786130"/>
                  </a:lnTo>
                  <a:lnTo>
                    <a:pt x="96519" y="786130"/>
                  </a:lnTo>
                  <a:lnTo>
                    <a:pt x="96519" y="504190"/>
                  </a:lnTo>
                  <a:lnTo>
                    <a:pt x="183079" y="504190"/>
                  </a:lnTo>
                  <a:lnTo>
                    <a:pt x="168909" y="398780"/>
                  </a:lnTo>
                  <a:lnTo>
                    <a:pt x="179434" y="330200"/>
                  </a:lnTo>
                  <a:lnTo>
                    <a:pt x="96519" y="330200"/>
                  </a:lnTo>
                  <a:lnTo>
                    <a:pt x="96519" y="0"/>
                  </a:lnTo>
                  <a:close/>
                </a:path>
                <a:path w="220979" h="786130">
                  <a:moveTo>
                    <a:pt x="183079" y="504190"/>
                  </a:moveTo>
                  <a:lnTo>
                    <a:pt x="96519" y="504190"/>
                  </a:lnTo>
                  <a:lnTo>
                    <a:pt x="127000" y="786130"/>
                  </a:lnTo>
                  <a:lnTo>
                    <a:pt x="220979" y="786130"/>
                  </a:lnTo>
                  <a:lnTo>
                    <a:pt x="183079" y="504190"/>
                  </a:lnTo>
                  <a:close/>
                </a:path>
                <a:path w="220979" h="786130">
                  <a:moveTo>
                    <a:pt x="208279" y="142240"/>
                  </a:moveTo>
                  <a:lnTo>
                    <a:pt x="127000" y="142240"/>
                  </a:lnTo>
                  <a:lnTo>
                    <a:pt x="96519" y="330200"/>
                  </a:lnTo>
                  <a:lnTo>
                    <a:pt x="179434" y="330200"/>
                  </a:lnTo>
                  <a:lnTo>
                    <a:pt x="208279" y="14224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8244840" y="167639"/>
              <a:ext cx="220979" cy="787400"/>
            </a:xfrm>
            <a:custGeom>
              <a:avLst/>
              <a:gdLst/>
              <a:ahLst/>
              <a:cxnLst/>
              <a:rect l="l" t="t" r="r" b="b"/>
              <a:pathLst>
                <a:path w="220979" h="787400">
                  <a:moveTo>
                    <a:pt x="209550" y="142239"/>
                  </a:moveTo>
                  <a:lnTo>
                    <a:pt x="170179" y="400049"/>
                  </a:lnTo>
                  <a:lnTo>
                    <a:pt x="220979" y="787399"/>
                  </a:lnTo>
                  <a:lnTo>
                    <a:pt x="128269" y="787399"/>
                  </a:lnTo>
                  <a:lnTo>
                    <a:pt x="97789" y="505459"/>
                  </a:lnTo>
                  <a:lnTo>
                    <a:pt x="97789" y="787399"/>
                  </a:lnTo>
                  <a:lnTo>
                    <a:pt x="0" y="787399"/>
                  </a:lnTo>
                  <a:lnTo>
                    <a:pt x="0" y="0"/>
                  </a:lnTo>
                  <a:lnTo>
                    <a:pt x="97789" y="0"/>
                  </a:lnTo>
                  <a:lnTo>
                    <a:pt x="97789" y="331469"/>
                  </a:lnTo>
                  <a:lnTo>
                    <a:pt x="128269" y="142239"/>
                  </a:lnTo>
                  <a:lnTo>
                    <a:pt x="209550" y="14223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8472169" y="298450"/>
              <a:ext cx="214629" cy="666750"/>
            </a:xfrm>
            <a:custGeom>
              <a:avLst/>
              <a:gdLst/>
              <a:ahLst/>
              <a:cxnLst/>
              <a:rect l="l" t="t" r="r" b="b"/>
              <a:pathLst>
                <a:path w="214629" h="666750">
                  <a:moveTo>
                    <a:pt x="88900" y="430529"/>
                  </a:moveTo>
                  <a:lnTo>
                    <a:pt x="2539" y="430529"/>
                  </a:lnTo>
                  <a:lnTo>
                    <a:pt x="2539" y="481329"/>
                  </a:lnTo>
                  <a:lnTo>
                    <a:pt x="3809" y="499110"/>
                  </a:lnTo>
                  <a:lnTo>
                    <a:pt x="5079" y="514350"/>
                  </a:lnTo>
                  <a:lnTo>
                    <a:pt x="5079" y="532129"/>
                  </a:lnTo>
                  <a:lnTo>
                    <a:pt x="7620" y="546100"/>
                  </a:lnTo>
                  <a:lnTo>
                    <a:pt x="8889" y="558800"/>
                  </a:lnTo>
                  <a:lnTo>
                    <a:pt x="11429" y="570229"/>
                  </a:lnTo>
                  <a:lnTo>
                    <a:pt x="12700" y="581660"/>
                  </a:lnTo>
                  <a:lnTo>
                    <a:pt x="13970" y="586739"/>
                  </a:lnTo>
                  <a:lnTo>
                    <a:pt x="15239" y="590550"/>
                  </a:lnTo>
                  <a:lnTo>
                    <a:pt x="17779" y="596900"/>
                  </a:lnTo>
                  <a:lnTo>
                    <a:pt x="19050" y="600710"/>
                  </a:lnTo>
                  <a:lnTo>
                    <a:pt x="24129" y="609600"/>
                  </a:lnTo>
                  <a:lnTo>
                    <a:pt x="26670" y="618489"/>
                  </a:lnTo>
                  <a:lnTo>
                    <a:pt x="31750" y="626110"/>
                  </a:lnTo>
                  <a:lnTo>
                    <a:pt x="36829" y="632460"/>
                  </a:lnTo>
                  <a:lnTo>
                    <a:pt x="49529" y="645160"/>
                  </a:lnTo>
                  <a:lnTo>
                    <a:pt x="55879" y="650239"/>
                  </a:lnTo>
                  <a:lnTo>
                    <a:pt x="62229" y="654050"/>
                  </a:lnTo>
                  <a:lnTo>
                    <a:pt x="69850" y="659129"/>
                  </a:lnTo>
                  <a:lnTo>
                    <a:pt x="78739" y="662939"/>
                  </a:lnTo>
                  <a:lnTo>
                    <a:pt x="87629" y="664210"/>
                  </a:lnTo>
                  <a:lnTo>
                    <a:pt x="93979" y="666750"/>
                  </a:lnTo>
                  <a:lnTo>
                    <a:pt x="128270" y="666750"/>
                  </a:lnTo>
                  <a:lnTo>
                    <a:pt x="135889" y="665479"/>
                  </a:lnTo>
                  <a:lnTo>
                    <a:pt x="151129" y="660400"/>
                  </a:lnTo>
                  <a:lnTo>
                    <a:pt x="156209" y="656589"/>
                  </a:lnTo>
                  <a:lnTo>
                    <a:pt x="163829" y="651510"/>
                  </a:lnTo>
                  <a:lnTo>
                    <a:pt x="168909" y="646429"/>
                  </a:lnTo>
                  <a:lnTo>
                    <a:pt x="176529" y="640079"/>
                  </a:lnTo>
                  <a:lnTo>
                    <a:pt x="180339" y="635000"/>
                  </a:lnTo>
                  <a:lnTo>
                    <a:pt x="185420" y="628650"/>
                  </a:lnTo>
                  <a:lnTo>
                    <a:pt x="189229" y="621029"/>
                  </a:lnTo>
                  <a:lnTo>
                    <a:pt x="194309" y="612139"/>
                  </a:lnTo>
                  <a:lnTo>
                    <a:pt x="196850" y="603250"/>
                  </a:lnTo>
                  <a:lnTo>
                    <a:pt x="201929" y="594360"/>
                  </a:lnTo>
                  <a:lnTo>
                    <a:pt x="203200" y="585470"/>
                  </a:lnTo>
                  <a:lnTo>
                    <a:pt x="205739" y="574039"/>
                  </a:lnTo>
                  <a:lnTo>
                    <a:pt x="207009" y="562610"/>
                  </a:lnTo>
                  <a:lnTo>
                    <a:pt x="209042" y="552450"/>
                  </a:lnTo>
                  <a:lnTo>
                    <a:pt x="100329" y="552450"/>
                  </a:lnTo>
                  <a:lnTo>
                    <a:pt x="97789" y="551179"/>
                  </a:lnTo>
                  <a:lnTo>
                    <a:pt x="96520" y="548639"/>
                  </a:lnTo>
                  <a:lnTo>
                    <a:pt x="95250" y="548639"/>
                  </a:lnTo>
                  <a:lnTo>
                    <a:pt x="95250" y="547370"/>
                  </a:lnTo>
                  <a:lnTo>
                    <a:pt x="93979" y="544829"/>
                  </a:lnTo>
                  <a:lnTo>
                    <a:pt x="93979" y="542289"/>
                  </a:lnTo>
                  <a:lnTo>
                    <a:pt x="92709" y="539750"/>
                  </a:lnTo>
                  <a:lnTo>
                    <a:pt x="92709" y="538479"/>
                  </a:lnTo>
                  <a:lnTo>
                    <a:pt x="91439" y="537210"/>
                  </a:lnTo>
                  <a:lnTo>
                    <a:pt x="91439" y="527050"/>
                  </a:lnTo>
                  <a:lnTo>
                    <a:pt x="90170" y="521970"/>
                  </a:lnTo>
                  <a:lnTo>
                    <a:pt x="90170" y="514350"/>
                  </a:lnTo>
                  <a:lnTo>
                    <a:pt x="88900" y="495300"/>
                  </a:lnTo>
                  <a:lnTo>
                    <a:pt x="88900" y="430529"/>
                  </a:lnTo>
                  <a:close/>
                </a:path>
                <a:path w="214629" h="666750">
                  <a:moveTo>
                    <a:pt x="109220" y="0"/>
                  </a:moveTo>
                  <a:lnTo>
                    <a:pt x="92709" y="0"/>
                  </a:lnTo>
                  <a:lnTo>
                    <a:pt x="85089" y="2540"/>
                  </a:lnTo>
                  <a:lnTo>
                    <a:pt x="78739" y="3809"/>
                  </a:lnTo>
                  <a:lnTo>
                    <a:pt x="71120" y="5079"/>
                  </a:lnTo>
                  <a:lnTo>
                    <a:pt x="64770" y="6350"/>
                  </a:lnTo>
                  <a:lnTo>
                    <a:pt x="57150" y="11429"/>
                  </a:lnTo>
                  <a:lnTo>
                    <a:pt x="44450" y="19050"/>
                  </a:lnTo>
                  <a:lnTo>
                    <a:pt x="39370" y="25400"/>
                  </a:lnTo>
                  <a:lnTo>
                    <a:pt x="33020" y="31750"/>
                  </a:lnTo>
                  <a:lnTo>
                    <a:pt x="29209" y="38100"/>
                  </a:lnTo>
                  <a:lnTo>
                    <a:pt x="24129" y="44450"/>
                  </a:lnTo>
                  <a:lnTo>
                    <a:pt x="16509" y="59689"/>
                  </a:lnTo>
                  <a:lnTo>
                    <a:pt x="11429" y="77470"/>
                  </a:lnTo>
                  <a:lnTo>
                    <a:pt x="8889" y="82550"/>
                  </a:lnTo>
                  <a:lnTo>
                    <a:pt x="7620" y="87629"/>
                  </a:lnTo>
                  <a:lnTo>
                    <a:pt x="6350" y="97789"/>
                  </a:lnTo>
                  <a:lnTo>
                    <a:pt x="5079" y="110489"/>
                  </a:lnTo>
                  <a:lnTo>
                    <a:pt x="2539" y="124460"/>
                  </a:lnTo>
                  <a:lnTo>
                    <a:pt x="2434" y="140970"/>
                  </a:lnTo>
                  <a:lnTo>
                    <a:pt x="1270" y="154939"/>
                  </a:lnTo>
                  <a:lnTo>
                    <a:pt x="0" y="171450"/>
                  </a:lnTo>
                  <a:lnTo>
                    <a:pt x="0" y="204470"/>
                  </a:lnTo>
                  <a:lnTo>
                    <a:pt x="1270" y="217170"/>
                  </a:lnTo>
                  <a:lnTo>
                    <a:pt x="2539" y="228600"/>
                  </a:lnTo>
                  <a:lnTo>
                    <a:pt x="2539" y="241300"/>
                  </a:lnTo>
                  <a:lnTo>
                    <a:pt x="3809" y="252729"/>
                  </a:lnTo>
                  <a:lnTo>
                    <a:pt x="6350" y="262889"/>
                  </a:lnTo>
                  <a:lnTo>
                    <a:pt x="7620" y="273050"/>
                  </a:lnTo>
                  <a:lnTo>
                    <a:pt x="11429" y="284479"/>
                  </a:lnTo>
                  <a:lnTo>
                    <a:pt x="11429" y="289560"/>
                  </a:lnTo>
                  <a:lnTo>
                    <a:pt x="12700" y="294639"/>
                  </a:lnTo>
                  <a:lnTo>
                    <a:pt x="34289" y="336550"/>
                  </a:lnTo>
                  <a:lnTo>
                    <a:pt x="62229" y="373379"/>
                  </a:lnTo>
                  <a:lnTo>
                    <a:pt x="101600" y="419100"/>
                  </a:lnTo>
                  <a:lnTo>
                    <a:pt x="113029" y="433070"/>
                  </a:lnTo>
                  <a:lnTo>
                    <a:pt x="116839" y="438150"/>
                  </a:lnTo>
                  <a:lnTo>
                    <a:pt x="118109" y="440689"/>
                  </a:lnTo>
                  <a:lnTo>
                    <a:pt x="118109" y="441960"/>
                  </a:lnTo>
                  <a:lnTo>
                    <a:pt x="119379" y="443229"/>
                  </a:lnTo>
                  <a:lnTo>
                    <a:pt x="119379" y="445770"/>
                  </a:lnTo>
                  <a:lnTo>
                    <a:pt x="120650" y="448310"/>
                  </a:lnTo>
                  <a:lnTo>
                    <a:pt x="120650" y="453389"/>
                  </a:lnTo>
                  <a:lnTo>
                    <a:pt x="121920" y="455929"/>
                  </a:lnTo>
                  <a:lnTo>
                    <a:pt x="121920" y="462279"/>
                  </a:lnTo>
                  <a:lnTo>
                    <a:pt x="123189" y="469900"/>
                  </a:lnTo>
                  <a:lnTo>
                    <a:pt x="123189" y="521970"/>
                  </a:lnTo>
                  <a:lnTo>
                    <a:pt x="121920" y="527050"/>
                  </a:lnTo>
                  <a:lnTo>
                    <a:pt x="121920" y="537210"/>
                  </a:lnTo>
                  <a:lnTo>
                    <a:pt x="120650" y="538479"/>
                  </a:lnTo>
                  <a:lnTo>
                    <a:pt x="120650" y="542289"/>
                  </a:lnTo>
                  <a:lnTo>
                    <a:pt x="119379" y="543560"/>
                  </a:lnTo>
                  <a:lnTo>
                    <a:pt x="119379" y="544829"/>
                  </a:lnTo>
                  <a:lnTo>
                    <a:pt x="118109" y="546100"/>
                  </a:lnTo>
                  <a:lnTo>
                    <a:pt x="118109" y="547370"/>
                  </a:lnTo>
                  <a:lnTo>
                    <a:pt x="116839" y="548639"/>
                  </a:lnTo>
                  <a:lnTo>
                    <a:pt x="116839" y="549910"/>
                  </a:lnTo>
                  <a:lnTo>
                    <a:pt x="114300" y="552450"/>
                  </a:lnTo>
                  <a:lnTo>
                    <a:pt x="209042" y="552450"/>
                  </a:lnTo>
                  <a:lnTo>
                    <a:pt x="209550" y="549910"/>
                  </a:lnTo>
                  <a:lnTo>
                    <a:pt x="210820" y="535939"/>
                  </a:lnTo>
                  <a:lnTo>
                    <a:pt x="211984" y="521970"/>
                  </a:lnTo>
                  <a:lnTo>
                    <a:pt x="212089" y="504189"/>
                  </a:lnTo>
                  <a:lnTo>
                    <a:pt x="214629" y="486410"/>
                  </a:lnTo>
                  <a:lnTo>
                    <a:pt x="214629" y="449579"/>
                  </a:lnTo>
                  <a:lnTo>
                    <a:pt x="212089" y="433070"/>
                  </a:lnTo>
                  <a:lnTo>
                    <a:pt x="212089" y="419100"/>
                  </a:lnTo>
                  <a:lnTo>
                    <a:pt x="209550" y="403860"/>
                  </a:lnTo>
                  <a:lnTo>
                    <a:pt x="208279" y="392429"/>
                  </a:lnTo>
                  <a:lnTo>
                    <a:pt x="205739" y="379729"/>
                  </a:lnTo>
                  <a:lnTo>
                    <a:pt x="203200" y="368300"/>
                  </a:lnTo>
                  <a:lnTo>
                    <a:pt x="201929" y="364489"/>
                  </a:lnTo>
                  <a:lnTo>
                    <a:pt x="199389" y="359410"/>
                  </a:lnTo>
                  <a:lnTo>
                    <a:pt x="196850" y="349250"/>
                  </a:lnTo>
                  <a:lnTo>
                    <a:pt x="191770" y="340360"/>
                  </a:lnTo>
                  <a:lnTo>
                    <a:pt x="185420" y="330200"/>
                  </a:lnTo>
                  <a:lnTo>
                    <a:pt x="179070" y="321310"/>
                  </a:lnTo>
                  <a:lnTo>
                    <a:pt x="172720" y="311150"/>
                  </a:lnTo>
                  <a:lnTo>
                    <a:pt x="154939" y="290829"/>
                  </a:lnTo>
                  <a:lnTo>
                    <a:pt x="129539" y="265429"/>
                  </a:lnTo>
                  <a:lnTo>
                    <a:pt x="118109" y="252729"/>
                  </a:lnTo>
                  <a:lnTo>
                    <a:pt x="109220" y="241300"/>
                  </a:lnTo>
                  <a:lnTo>
                    <a:pt x="105409" y="234950"/>
                  </a:lnTo>
                  <a:lnTo>
                    <a:pt x="102870" y="232410"/>
                  </a:lnTo>
                  <a:lnTo>
                    <a:pt x="100329" y="227329"/>
                  </a:lnTo>
                  <a:lnTo>
                    <a:pt x="97789" y="224789"/>
                  </a:lnTo>
                  <a:lnTo>
                    <a:pt x="96520" y="220979"/>
                  </a:lnTo>
                  <a:lnTo>
                    <a:pt x="93979" y="215900"/>
                  </a:lnTo>
                  <a:lnTo>
                    <a:pt x="93979" y="212089"/>
                  </a:lnTo>
                  <a:lnTo>
                    <a:pt x="91439" y="209550"/>
                  </a:lnTo>
                  <a:lnTo>
                    <a:pt x="91439" y="203200"/>
                  </a:lnTo>
                  <a:lnTo>
                    <a:pt x="90170" y="201929"/>
                  </a:lnTo>
                  <a:lnTo>
                    <a:pt x="90170" y="196850"/>
                  </a:lnTo>
                  <a:lnTo>
                    <a:pt x="88900" y="194310"/>
                  </a:lnTo>
                  <a:lnTo>
                    <a:pt x="88900" y="139700"/>
                  </a:lnTo>
                  <a:lnTo>
                    <a:pt x="90170" y="135889"/>
                  </a:lnTo>
                  <a:lnTo>
                    <a:pt x="90170" y="132079"/>
                  </a:lnTo>
                  <a:lnTo>
                    <a:pt x="91439" y="128270"/>
                  </a:lnTo>
                  <a:lnTo>
                    <a:pt x="91439" y="127000"/>
                  </a:lnTo>
                  <a:lnTo>
                    <a:pt x="92709" y="125729"/>
                  </a:lnTo>
                  <a:lnTo>
                    <a:pt x="92709" y="124460"/>
                  </a:lnTo>
                  <a:lnTo>
                    <a:pt x="93979" y="123189"/>
                  </a:lnTo>
                  <a:lnTo>
                    <a:pt x="93979" y="120650"/>
                  </a:lnTo>
                  <a:lnTo>
                    <a:pt x="95250" y="120650"/>
                  </a:lnTo>
                  <a:lnTo>
                    <a:pt x="96520" y="119379"/>
                  </a:lnTo>
                  <a:lnTo>
                    <a:pt x="96520" y="118110"/>
                  </a:lnTo>
                  <a:lnTo>
                    <a:pt x="97789" y="118110"/>
                  </a:lnTo>
                  <a:lnTo>
                    <a:pt x="100329" y="116839"/>
                  </a:lnTo>
                  <a:lnTo>
                    <a:pt x="100329" y="115570"/>
                  </a:lnTo>
                  <a:lnTo>
                    <a:pt x="203200" y="115570"/>
                  </a:lnTo>
                  <a:lnTo>
                    <a:pt x="203200" y="106679"/>
                  </a:lnTo>
                  <a:lnTo>
                    <a:pt x="201929" y="102870"/>
                  </a:lnTo>
                  <a:lnTo>
                    <a:pt x="201929" y="97789"/>
                  </a:lnTo>
                  <a:lnTo>
                    <a:pt x="199389" y="91439"/>
                  </a:lnTo>
                  <a:lnTo>
                    <a:pt x="198120" y="86360"/>
                  </a:lnTo>
                  <a:lnTo>
                    <a:pt x="196850" y="80010"/>
                  </a:lnTo>
                  <a:lnTo>
                    <a:pt x="194309" y="72389"/>
                  </a:lnTo>
                  <a:lnTo>
                    <a:pt x="189229" y="59689"/>
                  </a:lnTo>
                  <a:lnTo>
                    <a:pt x="185420" y="53340"/>
                  </a:lnTo>
                  <a:lnTo>
                    <a:pt x="182879" y="46990"/>
                  </a:lnTo>
                  <a:lnTo>
                    <a:pt x="177800" y="41909"/>
                  </a:lnTo>
                  <a:lnTo>
                    <a:pt x="173989" y="35559"/>
                  </a:lnTo>
                  <a:lnTo>
                    <a:pt x="170179" y="30479"/>
                  </a:lnTo>
                  <a:lnTo>
                    <a:pt x="165100" y="25400"/>
                  </a:lnTo>
                  <a:lnTo>
                    <a:pt x="160020" y="21590"/>
                  </a:lnTo>
                  <a:lnTo>
                    <a:pt x="154939" y="16509"/>
                  </a:lnTo>
                  <a:lnTo>
                    <a:pt x="148589" y="12700"/>
                  </a:lnTo>
                  <a:lnTo>
                    <a:pt x="143509" y="8890"/>
                  </a:lnTo>
                  <a:lnTo>
                    <a:pt x="138429" y="6350"/>
                  </a:lnTo>
                  <a:lnTo>
                    <a:pt x="129539" y="3809"/>
                  </a:lnTo>
                  <a:lnTo>
                    <a:pt x="123189" y="2540"/>
                  </a:lnTo>
                  <a:lnTo>
                    <a:pt x="115570" y="1270"/>
                  </a:lnTo>
                  <a:lnTo>
                    <a:pt x="109220" y="0"/>
                  </a:lnTo>
                  <a:close/>
                </a:path>
                <a:path w="214629" h="666750">
                  <a:moveTo>
                    <a:pt x="203200" y="115570"/>
                  </a:moveTo>
                  <a:lnTo>
                    <a:pt x="110489" y="115570"/>
                  </a:lnTo>
                  <a:lnTo>
                    <a:pt x="113029" y="116839"/>
                  </a:lnTo>
                  <a:lnTo>
                    <a:pt x="113029" y="118110"/>
                  </a:lnTo>
                  <a:lnTo>
                    <a:pt x="114300" y="118110"/>
                  </a:lnTo>
                  <a:lnTo>
                    <a:pt x="114300" y="119379"/>
                  </a:lnTo>
                  <a:lnTo>
                    <a:pt x="115570" y="120650"/>
                  </a:lnTo>
                  <a:lnTo>
                    <a:pt x="116839" y="120650"/>
                  </a:lnTo>
                  <a:lnTo>
                    <a:pt x="116839" y="125729"/>
                  </a:lnTo>
                  <a:lnTo>
                    <a:pt x="118109" y="127000"/>
                  </a:lnTo>
                  <a:lnTo>
                    <a:pt x="118109" y="133350"/>
                  </a:lnTo>
                  <a:lnTo>
                    <a:pt x="119379" y="140970"/>
                  </a:lnTo>
                  <a:lnTo>
                    <a:pt x="119379" y="162560"/>
                  </a:lnTo>
                  <a:lnTo>
                    <a:pt x="120650" y="182879"/>
                  </a:lnTo>
                  <a:lnTo>
                    <a:pt x="120650" y="218439"/>
                  </a:lnTo>
                  <a:lnTo>
                    <a:pt x="205739" y="218439"/>
                  </a:lnTo>
                  <a:lnTo>
                    <a:pt x="205739" y="157479"/>
                  </a:lnTo>
                  <a:lnTo>
                    <a:pt x="204639" y="140970"/>
                  </a:lnTo>
                  <a:lnTo>
                    <a:pt x="204520" y="132079"/>
                  </a:lnTo>
                  <a:lnTo>
                    <a:pt x="204470" y="120650"/>
                  </a:lnTo>
                  <a:lnTo>
                    <a:pt x="203200" y="11557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473440" y="298450"/>
              <a:ext cx="212090" cy="668020"/>
            </a:xfrm>
            <a:custGeom>
              <a:avLst/>
              <a:gdLst/>
              <a:ahLst/>
              <a:cxnLst/>
              <a:rect l="l" t="t" r="r" b="b"/>
              <a:pathLst>
                <a:path w="212090" h="668019">
                  <a:moveTo>
                    <a:pt x="204469" y="217170"/>
                  </a:moveTo>
                  <a:lnTo>
                    <a:pt x="119379" y="217170"/>
                  </a:lnTo>
                  <a:lnTo>
                    <a:pt x="119379" y="182879"/>
                  </a:lnTo>
                  <a:lnTo>
                    <a:pt x="119379" y="162560"/>
                  </a:lnTo>
                  <a:lnTo>
                    <a:pt x="118109" y="146050"/>
                  </a:lnTo>
                  <a:lnTo>
                    <a:pt x="118109" y="139700"/>
                  </a:lnTo>
                  <a:lnTo>
                    <a:pt x="118109" y="133350"/>
                  </a:lnTo>
                  <a:lnTo>
                    <a:pt x="116839" y="129539"/>
                  </a:lnTo>
                  <a:lnTo>
                    <a:pt x="116839" y="127000"/>
                  </a:lnTo>
                  <a:lnTo>
                    <a:pt x="116839" y="125729"/>
                  </a:lnTo>
                  <a:lnTo>
                    <a:pt x="116839" y="124460"/>
                  </a:lnTo>
                  <a:lnTo>
                    <a:pt x="115569" y="123189"/>
                  </a:lnTo>
                  <a:lnTo>
                    <a:pt x="115569" y="121920"/>
                  </a:lnTo>
                  <a:lnTo>
                    <a:pt x="115569" y="120650"/>
                  </a:lnTo>
                  <a:lnTo>
                    <a:pt x="114300" y="119379"/>
                  </a:lnTo>
                  <a:lnTo>
                    <a:pt x="113029" y="118110"/>
                  </a:lnTo>
                  <a:lnTo>
                    <a:pt x="113029" y="116839"/>
                  </a:lnTo>
                  <a:lnTo>
                    <a:pt x="111759" y="116839"/>
                  </a:lnTo>
                  <a:lnTo>
                    <a:pt x="110489" y="115570"/>
                  </a:lnTo>
                  <a:lnTo>
                    <a:pt x="109219" y="115570"/>
                  </a:lnTo>
                  <a:lnTo>
                    <a:pt x="106679" y="114300"/>
                  </a:lnTo>
                  <a:lnTo>
                    <a:pt x="104139" y="114300"/>
                  </a:lnTo>
                  <a:lnTo>
                    <a:pt x="101600" y="114300"/>
                  </a:lnTo>
                  <a:lnTo>
                    <a:pt x="100329" y="115570"/>
                  </a:lnTo>
                  <a:lnTo>
                    <a:pt x="99059" y="115570"/>
                  </a:lnTo>
                  <a:lnTo>
                    <a:pt x="97789" y="116839"/>
                  </a:lnTo>
                  <a:lnTo>
                    <a:pt x="96519" y="116839"/>
                  </a:lnTo>
                  <a:lnTo>
                    <a:pt x="96519" y="118110"/>
                  </a:lnTo>
                  <a:lnTo>
                    <a:pt x="95250" y="119379"/>
                  </a:lnTo>
                  <a:lnTo>
                    <a:pt x="93979" y="119379"/>
                  </a:lnTo>
                  <a:lnTo>
                    <a:pt x="93979" y="120650"/>
                  </a:lnTo>
                  <a:lnTo>
                    <a:pt x="93979" y="121920"/>
                  </a:lnTo>
                  <a:lnTo>
                    <a:pt x="92709" y="121920"/>
                  </a:lnTo>
                  <a:lnTo>
                    <a:pt x="92709" y="124460"/>
                  </a:lnTo>
                  <a:lnTo>
                    <a:pt x="91439" y="125729"/>
                  </a:lnTo>
                  <a:lnTo>
                    <a:pt x="91439" y="127000"/>
                  </a:lnTo>
                  <a:lnTo>
                    <a:pt x="91439" y="128270"/>
                  </a:lnTo>
                  <a:lnTo>
                    <a:pt x="90169" y="130810"/>
                  </a:lnTo>
                  <a:lnTo>
                    <a:pt x="88900" y="134620"/>
                  </a:lnTo>
                  <a:lnTo>
                    <a:pt x="88900" y="139700"/>
                  </a:lnTo>
                  <a:lnTo>
                    <a:pt x="88900" y="143510"/>
                  </a:lnTo>
                  <a:lnTo>
                    <a:pt x="87629" y="147320"/>
                  </a:lnTo>
                  <a:lnTo>
                    <a:pt x="87629" y="152400"/>
                  </a:lnTo>
                  <a:lnTo>
                    <a:pt x="87629" y="157479"/>
                  </a:lnTo>
                  <a:lnTo>
                    <a:pt x="87629" y="171450"/>
                  </a:lnTo>
                  <a:lnTo>
                    <a:pt x="88900" y="184150"/>
                  </a:lnTo>
                  <a:lnTo>
                    <a:pt x="88900" y="189229"/>
                  </a:lnTo>
                  <a:lnTo>
                    <a:pt x="88900" y="193039"/>
                  </a:lnTo>
                  <a:lnTo>
                    <a:pt x="88900" y="196850"/>
                  </a:lnTo>
                  <a:lnTo>
                    <a:pt x="90169" y="200660"/>
                  </a:lnTo>
                  <a:lnTo>
                    <a:pt x="90169" y="203200"/>
                  </a:lnTo>
                  <a:lnTo>
                    <a:pt x="90169" y="204470"/>
                  </a:lnTo>
                  <a:lnTo>
                    <a:pt x="91439" y="208279"/>
                  </a:lnTo>
                  <a:lnTo>
                    <a:pt x="92709" y="212089"/>
                  </a:lnTo>
                  <a:lnTo>
                    <a:pt x="93979" y="215900"/>
                  </a:lnTo>
                  <a:lnTo>
                    <a:pt x="95250" y="219710"/>
                  </a:lnTo>
                  <a:lnTo>
                    <a:pt x="97789" y="223520"/>
                  </a:lnTo>
                  <a:lnTo>
                    <a:pt x="118109" y="251460"/>
                  </a:lnTo>
                  <a:lnTo>
                    <a:pt x="129539" y="265429"/>
                  </a:lnTo>
                  <a:lnTo>
                    <a:pt x="143509" y="279400"/>
                  </a:lnTo>
                  <a:lnTo>
                    <a:pt x="153669" y="289560"/>
                  </a:lnTo>
                  <a:lnTo>
                    <a:pt x="163829" y="299720"/>
                  </a:lnTo>
                  <a:lnTo>
                    <a:pt x="190500" y="339089"/>
                  </a:lnTo>
                  <a:lnTo>
                    <a:pt x="200659" y="363220"/>
                  </a:lnTo>
                  <a:lnTo>
                    <a:pt x="201929" y="368300"/>
                  </a:lnTo>
                  <a:lnTo>
                    <a:pt x="204469" y="378460"/>
                  </a:lnTo>
                  <a:lnTo>
                    <a:pt x="207009" y="391160"/>
                  </a:lnTo>
                  <a:lnTo>
                    <a:pt x="209550" y="403860"/>
                  </a:lnTo>
                  <a:lnTo>
                    <a:pt x="210819" y="417829"/>
                  </a:lnTo>
                  <a:lnTo>
                    <a:pt x="212089" y="433070"/>
                  </a:lnTo>
                  <a:lnTo>
                    <a:pt x="212089" y="448310"/>
                  </a:lnTo>
                  <a:lnTo>
                    <a:pt x="212089" y="466089"/>
                  </a:lnTo>
                  <a:lnTo>
                    <a:pt x="212089" y="485139"/>
                  </a:lnTo>
                  <a:lnTo>
                    <a:pt x="212089" y="502920"/>
                  </a:lnTo>
                  <a:lnTo>
                    <a:pt x="210819" y="519429"/>
                  </a:lnTo>
                  <a:lnTo>
                    <a:pt x="209550" y="535939"/>
                  </a:lnTo>
                  <a:lnTo>
                    <a:pt x="208279" y="549910"/>
                  </a:lnTo>
                  <a:lnTo>
                    <a:pt x="207009" y="562610"/>
                  </a:lnTo>
                  <a:lnTo>
                    <a:pt x="204469" y="574039"/>
                  </a:lnTo>
                  <a:lnTo>
                    <a:pt x="201929" y="585470"/>
                  </a:lnTo>
                  <a:lnTo>
                    <a:pt x="199389" y="594360"/>
                  </a:lnTo>
                  <a:lnTo>
                    <a:pt x="196850" y="603250"/>
                  </a:lnTo>
                  <a:lnTo>
                    <a:pt x="193039" y="612139"/>
                  </a:lnTo>
                  <a:lnTo>
                    <a:pt x="189229" y="619760"/>
                  </a:lnTo>
                  <a:lnTo>
                    <a:pt x="184150" y="627379"/>
                  </a:lnTo>
                  <a:lnTo>
                    <a:pt x="180339" y="633729"/>
                  </a:lnTo>
                  <a:lnTo>
                    <a:pt x="173989" y="640079"/>
                  </a:lnTo>
                  <a:lnTo>
                    <a:pt x="168909" y="646429"/>
                  </a:lnTo>
                  <a:lnTo>
                    <a:pt x="162559" y="651510"/>
                  </a:lnTo>
                  <a:lnTo>
                    <a:pt x="128269" y="666750"/>
                  </a:lnTo>
                  <a:lnTo>
                    <a:pt x="120650" y="668020"/>
                  </a:lnTo>
                  <a:lnTo>
                    <a:pt x="111759" y="668020"/>
                  </a:lnTo>
                  <a:lnTo>
                    <a:pt x="102869" y="666750"/>
                  </a:lnTo>
                  <a:lnTo>
                    <a:pt x="93979" y="666750"/>
                  </a:lnTo>
                  <a:lnTo>
                    <a:pt x="85089" y="664210"/>
                  </a:lnTo>
                  <a:lnTo>
                    <a:pt x="77469" y="661670"/>
                  </a:lnTo>
                  <a:lnTo>
                    <a:pt x="69850" y="657860"/>
                  </a:lnTo>
                  <a:lnTo>
                    <a:pt x="62229" y="655320"/>
                  </a:lnTo>
                  <a:lnTo>
                    <a:pt x="55879" y="650239"/>
                  </a:lnTo>
                  <a:lnTo>
                    <a:pt x="48259" y="645160"/>
                  </a:lnTo>
                  <a:lnTo>
                    <a:pt x="41909" y="638810"/>
                  </a:lnTo>
                  <a:lnTo>
                    <a:pt x="36829" y="632460"/>
                  </a:lnTo>
                  <a:lnTo>
                    <a:pt x="31750" y="624839"/>
                  </a:lnTo>
                  <a:lnTo>
                    <a:pt x="26669" y="617220"/>
                  </a:lnTo>
                  <a:lnTo>
                    <a:pt x="21589" y="608329"/>
                  </a:lnTo>
                  <a:lnTo>
                    <a:pt x="17779" y="600710"/>
                  </a:lnTo>
                  <a:lnTo>
                    <a:pt x="16509" y="595629"/>
                  </a:lnTo>
                  <a:lnTo>
                    <a:pt x="15239" y="591820"/>
                  </a:lnTo>
                  <a:lnTo>
                    <a:pt x="13969" y="586739"/>
                  </a:lnTo>
                  <a:lnTo>
                    <a:pt x="12700" y="581660"/>
                  </a:lnTo>
                  <a:lnTo>
                    <a:pt x="10159" y="570229"/>
                  </a:lnTo>
                  <a:lnTo>
                    <a:pt x="7619" y="558800"/>
                  </a:lnTo>
                  <a:lnTo>
                    <a:pt x="6350" y="544829"/>
                  </a:lnTo>
                  <a:lnTo>
                    <a:pt x="5079" y="530860"/>
                  </a:lnTo>
                  <a:lnTo>
                    <a:pt x="3809" y="515620"/>
                  </a:lnTo>
                  <a:lnTo>
                    <a:pt x="2539" y="499110"/>
                  </a:lnTo>
                  <a:lnTo>
                    <a:pt x="2539" y="480060"/>
                  </a:lnTo>
                  <a:lnTo>
                    <a:pt x="2539" y="461010"/>
                  </a:lnTo>
                  <a:lnTo>
                    <a:pt x="2539" y="429260"/>
                  </a:lnTo>
                  <a:lnTo>
                    <a:pt x="88900" y="429260"/>
                  </a:lnTo>
                  <a:lnTo>
                    <a:pt x="88900" y="469900"/>
                  </a:lnTo>
                  <a:lnTo>
                    <a:pt x="88900" y="494029"/>
                  </a:lnTo>
                  <a:lnTo>
                    <a:pt x="88900" y="513079"/>
                  </a:lnTo>
                  <a:lnTo>
                    <a:pt x="90169" y="521970"/>
                  </a:lnTo>
                  <a:lnTo>
                    <a:pt x="90169" y="528320"/>
                  </a:lnTo>
                  <a:lnTo>
                    <a:pt x="91439" y="533400"/>
                  </a:lnTo>
                  <a:lnTo>
                    <a:pt x="91439" y="535939"/>
                  </a:lnTo>
                  <a:lnTo>
                    <a:pt x="91439" y="538479"/>
                  </a:lnTo>
                  <a:lnTo>
                    <a:pt x="91439" y="539750"/>
                  </a:lnTo>
                  <a:lnTo>
                    <a:pt x="92709" y="542289"/>
                  </a:lnTo>
                  <a:lnTo>
                    <a:pt x="92709" y="543560"/>
                  </a:lnTo>
                  <a:lnTo>
                    <a:pt x="93979" y="544829"/>
                  </a:lnTo>
                  <a:lnTo>
                    <a:pt x="93979" y="546100"/>
                  </a:lnTo>
                  <a:lnTo>
                    <a:pt x="95250" y="547370"/>
                  </a:lnTo>
                  <a:lnTo>
                    <a:pt x="95250" y="548639"/>
                  </a:lnTo>
                  <a:lnTo>
                    <a:pt x="96519" y="549910"/>
                  </a:lnTo>
                  <a:lnTo>
                    <a:pt x="97789" y="551179"/>
                  </a:lnTo>
                  <a:lnTo>
                    <a:pt x="99059" y="552450"/>
                  </a:lnTo>
                  <a:lnTo>
                    <a:pt x="100329" y="552450"/>
                  </a:lnTo>
                  <a:lnTo>
                    <a:pt x="101600" y="552450"/>
                  </a:lnTo>
                  <a:lnTo>
                    <a:pt x="102869" y="553720"/>
                  </a:lnTo>
                  <a:lnTo>
                    <a:pt x="104139" y="553720"/>
                  </a:lnTo>
                  <a:lnTo>
                    <a:pt x="106679" y="553720"/>
                  </a:lnTo>
                  <a:lnTo>
                    <a:pt x="109219" y="552450"/>
                  </a:lnTo>
                  <a:lnTo>
                    <a:pt x="111759" y="552450"/>
                  </a:lnTo>
                  <a:lnTo>
                    <a:pt x="113029" y="552450"/>
                  </a:lnTo>
                  <a:lnTo>
                    <a:pt x="113029" y="551179"/>
                  </a:lnTo>
                  <a:lnTo>
                    <a:pt x="114300" y="551179"/>
                  </a:lnTo>
                  <a:lnTo>
                    <a:pt x="115569" y="549910"/>
                  </a:lnTo>
                  <a:lnTo>
                    <a:pt x="116839" y="547370"/>
                  </a:lnTo>
                  <a:lnTo>
                    <a:pt x="118109" y="544829"/>
                  </a:lnTo>
                  <a:lnTo>
                    <a:pt x="119379" y="543560"/>
                  </a:lnTo>
                  <a:lnTo>
                    <a:pt x="119379" y="542289"/>
                  </a:lnTo>
                  <a:lnTo>
                    <a:pt x="119379" y="539750"/>
                  </a:lnTo>
                  <a:lnTo>
                    <a:pt x="120650" y="538479"/>
                  </a:lnTo>
                  <a:lnTo>
                    <a:pt x="120650" y="537210"/>
                  </a:lnTo>
                  <a:lnTo>
                    <a:pt x="121919" y="532129"/>
                  </a:lnTo>
                  <a:lnTo>
                    <a:pt x="121919" y="527050"/>
                  </a:lnTo>
                  <a:lnTo>
                    <a:pt x="121919" y="521970"/>
                  </a:lnTo>
                  <a:lnTo>
                    <a:pt x="123189" y="514350"/>
                  </a:lnTo>
                  <a:lnTo>
                    <a:pt x="123189" y="508000"/>
                  </a:lnTo>
                  <a:lnTo>
                    <a:pt x="123189" y="499110"/>
                  </a:lnTo>
                  <a:lnTo>
                    <a:pt x="123189" y="488950"/>
                  </a:lnTo>
                  <a:lnTo>
                    <a:pt x="123189" y="478789"/>
                  </a:lnTo>
                  <a:lnTo>
                    <a:pt x="121919" y="469900"/>
                  </a:lnTo>
                  <a:lnTo>
                    <a:pt x="121919" y="462279"/>
                  </a:lnTo>
                  <a:lnTo>
                    <a:pt x="120650" y="455929"/>
                  </a:lnTo>
                  <a:lnTo>
                    <a:pt x="120650" y="452120"/>
                  </a:lnTo>
                  <a:lnTo>
                    <a:pt x="120650" y="449579"/>
                  </a:lnTo>
                  <a:lnTo>
                    <a:pt x="119379" y="447039"/>
                  </a:lnTo>
                  <a:lnTo>
                    <a:pt x="119379" y="444500"/>
                  </a:lnTo>
                  <a:lnTo>
                    <a:pt x="118109" y="443229"/>
                  </a:lnTo>
                  <a:lnTo>
                    <a:pt x="118109" y="441960"/>
                  </a:lnTo>
                  <a:lnTo>
                    <a:pt x="116839" y="439420"/>
                  </a:lnTo>
                  <a:lnTo>
                    <a:pt x="115569" y="438150"/>
                  </a:lnTo>
                  <a:lnTo>
                    <a:pt x="111759" y="433070"/>
                  </a:lnTo>
                  <a:lnTo>
                    <a:pt x="101600" y="419100"/>
                  </a:lnTo>
                  <a:lnTo>
                    <a:pt x="60959" y="373379"/>
                  </a:lnTo>
                  <a:lnTo>
                    <a:pt x="34289" y="337820"/>
                  </a:lnTo>
                  <a:lnTo>
                    <a:pt x="21589" y="314960"/>
                  </a:lnTo>
                  <a:lnTo>
                    <a:pt x="16509" y="304800"/>
                  </a:lnTo>
                  <a:lnTo>
                    <a:pt x="13969" y="299720"/>
                  </a:lnTo>
                  <a:lnTo>
                    <a:pt x="12700" y="294639"/>
                  </a:lnTo>
                  <a:lnTo>
                    <a:pt x="10159" y="289560"/>
                  </a:lnTo>
                  <a:lnTo>
                    <a:pt x="8889" y="284479"/>
                  </a:lnTo>
                  <a:lnTo>
                    <a:pt x="7619" y="274320"/>
                  </a:lnTo>
                  <a:lnTo>
                    <a:pt x="5079" y="262889"/>
                  </a:lnTo>
                  <a:lnTo>
                    <a:pt x="3809" y="251460"/>
                  </a:lnTo>
                  <a:lnTo>
                    <a:pt x="2539" y="240029"/>
                  </a:lnTo>
                  <a:lnTo>
                    <a:pt x="1269" y="228600"/>
                  </a:lnTo>
                  <a:lnTo>
                    <a:pt x="0" y="215900"/>
                  </a:lnTo>
                  <a:lnTo>
                    <a:pt x="0" y="203200"/>
                  </a:lnTo>
                  <a:lnTo>
                    <a:pt x="0" y="190500"/>
                  </a:lnTo>
                  <a:lnTo>
                    <a:pt x="0" y="171450"/>
                  </a:lnTo>
                  <a:lnTo>
                    <a:pt x="0" y="154939"/>
                  </a:lnTo>
                  <a:lnTo>
                    <a:pt x="1269" y="138429"/>
                  </a:lnTo>
                  <a:lnTo>
                    <a:pt x="2539" y="124460"/>
                  </a:lnTo>
                  <a:lnTo>
                    <a:pt x="3809" y="110489"/>
                  </a:lnTo>
                  <a:lnTo>
                    <a:pt x="5079" y="97789"/>
                  </a:lnTo>
                  <a:lnTo>
                    <a:pt x="16509" y="58420"/>
                  </a:lnTo>
                  <a:lnTo>
                    <a:pt x="19050" y="50800"/>
                  </a:lnTo>
                  <a:lnTo>
                    <a:pt x="24129" y="44450"/>
                  </a:lnTo>
                  <a:lnTo>
                    <a:pt x="27939" y="36829"/>
                  </a:lnTo>
                  <a:lnTo>
                    <a:pt x="33019" y="30479"/>
                  </a:lnTo>
                  <a:lnTo>
                    <a:pt x="38100" y="25400"/>
                  </a:lnTo>
                  <a:lnTo>
                    <a:pt x="44450" y="20320"/>
                  </a:lnTo>
                  <a:lnTo>
                    <a:pt x="50800" y="15240"/>
                  </a:lnTo>
                  <a:lnTo>
                    <a:pt x="57150" y="10159"/>
                  </a:lnTo>
                  <a:lnTo>
                    <a:pt x="63500" y="7620"/>
                  </a:lnTo>
                  <a:lnTo>
                    <a:pt x="69850" y="3809"/>
                  </a:lnTo>
                  <a:lnTo>
                    <a:pt x="77469" y="2540"/>
                  </a:lnTo>
                  <a:lnTo>
                    <a:pt x="85089" y="1270"/>
                  </a:lnTo>
                  <a:lnTo>
                    <a:pt x="92709" y="0"/>
                  </a:lnTo>
                  <a:lnTo>
                    <a:pt x="100329" y="0"/>
                  </a:lnTo>
                  <a:lnTo>
                    <a:pt x="107950" y="0"/>
                  </a:lnTo>
                  <a:lnTo>
                    <a:pt x="115569" y="1270"/>
                  </a:lnTo>
                  <a:lnTo>
                    <a:pt x="123189" y="2540"/>
                  </a:lnTo>
                  <a:lnTo>
                    <a:pt x="129539" y="3809"/>
                  </a:lnTo>
                  <a:lnTo>
                    <a:pt x="135889" y="6350"/>
                  </a:lnTo>
                  <a:lnTo>
                    <a:pt x="142239" y="8890"/>
                  </a:lnTo>
                  <a:lnTo>
                    <a:pt x="148589" y="12700"/>
                  </a:lnTo>
                  <a:lnTo>
                    <a:pt x="154939" y="16509"/>
                  </a:lnTo>
                  <a:lnTo>
                    <a:pt x="160019" y="20320"/>
                  </a:lnTo>
                  <a:lnTo>
                    <a:pt x="165100" y="25400"/>
                  </a:lnTo>
                  <a:lnTo>
                    <a:pt x="168909" y="30479"/>
                  </a:lnTo>
                  <a:lnTo>
                    <a:pt x="173989" y="34290"/>
                  </a:lnTo>
                  <a:lnTo>
                    <a:pt x="177800" y="40640"/>
                  </a:lnTo>
                  <a:lnTo>
                    <a:pt x="181609" y="46990"/>
                  </a:lnTo>
                  <a:lnTo>
                    <a:pt x="185419" y="52070"/>
                  </a:lnTo>
                  <a:lnTo>
                    <a:pt x="187959" y="58420"/>
                  </a:lnTo>
                  <a:lnTo>
                    <a:pt x="190500" y="66039"/>
                  </a:lnTo>
                  <a:lnTo>
                    <a:pt x="193039" y="72389"/>
                  </a:lnTo>
                  <a:lnTo>
                    <a:pt x="195579" y="78739"/>
                  </a:lnTo>
                  <a:lnTo>
                    <a:pt x="198119" y="85089"/>
                  </a:lnTo>
                  <a:lnTo>
                    <a:pt x="199389" y="91439"/>
                  </a:lnTo>
                  <a:lnTo>
                    <a:pt x="200659" y="96520"/>
                  </a:lnTo>
                  <a:lnTo>
                    <a:pt x="201929" y="102870"/>
                  </a:lnTo>
                  <a:lnTo>
                    <a:pt x="201929" y="105410"/>
                  </a:lnTo>
                  <a:lnTo>
                    <a:pt x="201929" y="109220"/>
                  </a:lnTo>
                  <a:lnTo>
                    <a:pt x="203200" y="114300"/>
                  </a:lnTo>
                  <a:lnTo>
                    <a:pt x="203200" y="121920"/>
                  </a:lnTo>
                  <a:lnTo>
                    <a:pt x="204469" y="138429"/>
                  </a:lnTo>
                  <a:lnTo>
                    <a:pt x="204469" y="157479"/>
                  </a:lnTo>
                  <a:lnTo>
                    <a:pt x="204469" y="180339"/>
                  </a:lnTo>
                  <a:lnTo>
                    <a:pt x="204469" y="21717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3" name="object 493"/>
          <p:cNvSpPr txBox="1"/>
          <p:nvPr/>
        </p:nvSpPr>
        <p:spPr>
          <a:xfrm>
            <a:off x="496569" y="1995170"/>
            <a:ext cx="5229225" cy="261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48590">
              <a:lnSpc>
                <a:spcPts val="1845"/>
              </a:lnSpc>
              <a:spcBef>
                <a:spcPts val="100"/>
              </a:spcBef>
              <a:buSzPct val="59375"/>
              <a:buFont typeface="UnDotum"/>
              <a:buChar char=""/>
              <a:tabLst>
                <a:tab pos="199390" algn="l"/>
              </a:tabLst>
            </a:pP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ts val="1775"/>
              </a:lnSpc>
            </a:pPr>
            <a:r>
              <a:rPr sz="1425" spc="-37" baseline="1461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1600" b="1" spc="-25" dirty="0">
                <a:solidFill>
                  <a:srgbClr val="000099"/>
                </a:solidFill>
                <a:latin typeface="Arial"/>
                <a:cs typeface="Arial"/>
              </a:rPr>
              <a:t>Topology-Based 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versus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Position-Based</a:t>
            </a:r>
            <a:r>
              <a:rPr sz="1600" b="1" spc="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Approaches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ts val="1795"/>
              </a:lnSpc>
            </a:pPr>
            <a:r>
              <a:rPr sz="1425" spc="-37" baseline="1461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1600" b="1" spc="-25" dirty="0">
                <a:solidFill>
                  <a:srgbClr val="000099"/>
                </a:solidFill>
                <a:latin typeface="Arial"/>
                <a:cs typeface="Arial"/>
              </a:rPr>
              <a:t>Topology-Based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Protocols</a:t>
            </a:r>
            <a:endParaRPr sz="1600">
              <a:latin typeface="Arial"/>
              <a:cs typeface="Arial"/>
            </a:endParaRPr>
          </a:p>
          <a:p>
            <a:pPr marL="656590" lvl="1" indent="-149225">
              <a:lnSpc>
                <a:spcPts val="157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Reactive Routing</a:t>
            </a:r>
            <a:r>
              <a:rPr sz="14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  <a:p>
            <a:pPr marL="656590" lvl="1" indent="-149225">
              <a:lnSpc>
                <a:spcPts val="157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Hybrid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r>
              <a:rPr sz="14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  <a:p>
            <a:pPr marL="656590" lvl="1" indent="-149225">
              <a:lnSpc>
                <a:spcPts val="155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Comparison</a:t>
            </a:r>
            <a:endParaRPr sz="1400">
              <a:latin typeface="Arial"/>
              <a:cs typeface="Arial"/>
            </a:endParaRPr>
          </a:p>
          <a:p>
            <a:pPr marR="2785110" algn="r">
              <a:lnSpc>
                <a:spcPts val="1795"/>
              </a:lnSpc>
            </a:pPr>
            <a:r>
              <a:rPr sz="1425" spc="-30" baseline="1461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1600" b="1" spc="-20" dirty="0">
                <a:solidFill>
                  <a:srgbClr val="000099"/>
                </a:solidFill>
                <a:latin typeface="Arial"/>
                <a:cs typeface="Arial"/>
              </a:rPr>
              <a:t>Position-Based</a:t>
            </a:r>
            <a:r>
              <a:rPr sz="16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  <a:p>
            <a:pPr marL="656590" marR="2742565" lvl="1" indent="-656590" algn="r">
              <a:lnSpc>
                <a:spcPts val="1570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Principles and</a:t>
            </a:r>
            <a:r>
              <a:rPr sz="14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  <a:p>
            <a:pPr marL="656590" lvl="1" indent="-149225">
              <a:lnSpc>
                <a:spcPts val="157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Location Services</a:t>
            </a:r>
            <a:endParaRPr sz="1400">
              <a:latin typeface="Arial"/>
              <a:cs typeface="Arial"/>
            </a:endParaRPr>
          </a:p>
          <a:p>
            <a:pPr marL="656590" lvl="1" indent="-149225">
              <a:lnSpc>
                <a:spcPts val="157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Forwarding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 Strategies</a:t>
            </a:r>
            <a:endParaRPr sz="1400">
              <a:latin typeface="Arial"/>
              <a:cs typeface="Arial"/>
            </a:endParaRPr>
          </a:p>
          <a:p>
            <a:pPr marL="656590" lvl="1" indent="-149225">
              <a:lnSpc>
                <a:spcPts val="155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Comparisons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850"/>
              </a:lnSpc>
            </a:pPr>
            <a:r>
              <a:rPr sz="1425" spc="-67" baseline="14619" smtClean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lang="en-US" sz="1600" b="1" spc="-45" dirty="0" smtClean="0">
                <a:solidFill>
                  <a:srgbClr val="000099"/>
                </a:solidFill>
                <a:latin typeface="Arial"/>
                <a:cs typeface="Arial"/>
              </a:rPr>
              <a:t>Hybrid </a:t>
            </a:r>
            <a:r>
              <a:rPr sz="1600" b="1" spc="-10" smtClean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r>
              <a:rPr sz="1600" b="1" spc="35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Protocols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99" name="object 4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94" name="object 494"/>
          <p:cNvSpPr txBox="1"/>
          <p:nvPr/>
        </p:nvSpPr>
        <p:spPr>
          <a:xfrm>
            <a:off x="991869" y="4566920"/>
            <a:ext cx="12509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7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850">
              <a:latin typeface="UnDotum"/>
              <a:cs typeface="UnDotum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1191260" y="4526279"/>
            <a:ext cx="2019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Signal </a:t>
            </a: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Stability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496569" y="4725670"/>
            <a:ext cx="34429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 indent="-149225">
              <a:lnSpc>
                <a:spcPts val="163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Power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Aware</a:t>
            </a: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  <a:p>
            <a:pPr marL="656590" indent="-149225">
              <a:lnSpc>
                <a:spcPts val="157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Associativity-Based</a:t>
            </a: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  <a:p>
            <a:pPr marL="656590" indent="-149225">
              <a:lnSpc>
                <a:spcPts val="1555"/>
              </a:lnSpc>
              <a:buClr>
                <a:srgbClr val="FF0000"/>
              </a:buClr>
              <a:buSzPct val="60714"/>
              <a:buFont typeface="UnDotum"/>
              <a:buChar char=""/>
              <a:tabLst>
                <a:tab pos="656590" algn="l"/>
              </a:tabLst>
            </a:pP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QoS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850"/>
              </a:lnSpc>
            </a:pPr>
            <a:r>
              <a:rPr sz="1425" spc="-44" baseline="1461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1600" b="1" spc="-30" dirty="0">
                <a:solidFill>
                  <a:srgbClr val="000099"/>
                </a:solidFill>
                <a:latin typeface="Arial"/>
                <a:cs typeface="Arial"/>
              </a:rPr>
              <a:t>Conclusion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and Future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Directions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7" name="object 497"/>
          <p:cNvSpPr txBox="1">
            <a:spLocks noGrp="1"/>
          </p:cNvSpPr>
          <p:nvPr>
            <p:ph type="title"/>
          </p:nvPr>
        </p:nvSpPr>
        <p:spPr>
          <a:xfrm>
            <a:off x="2514600" y="1482090"/>
            <a:ext cx="308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310" algn="l"/>
                <a:tab pos="1565275" algn="l"/>
              </a:tabLst>
            </a:pPr>
            <a:r>
              <a:rPr sz="3200" spc="-80" dirty="0"/>
              <a:t>T</a:t>
            </a:r>
            <a:r>
              <a:rPr sz="3200" dirty="0"/>
              <a:t>a</a:t>
            </a:r>
            <a:r>
              <a:rPr sz="3200" spc="-10" dirty="0"/>
              <a:t>b</a:t>
            </a:r>
            <a:r>
              <a:rPr sz="3200" spc="135" dirty="0"/>
              <a:t>l</a:t>
            </a:r>
            <a:r>
              <a:rPr sz="3200" spc="-335" dirty="0"/>
              <a:t>e</a:t>
            </a:r>
            <a:r>
              <a:rPr sz="3200" dirty="0"/>
              <a:t>	</a:t>
            </a:r>
            <a:r>
              <a:rPr sz="3200" spc="-60" dirty="0"/>
              <a:t>o</a:t>
            </a:r>
            <a:r>
              <a:rPr sz="3200" spc="-45" dirty="0"/>
              <a:t>f</a:t>
            </a:r>
            <a:r>
              <a:rPr sz="3200" dirty="0"/>
              <a:t>	</a:t>
            </a:r>
            <a:r>
              <a:rPr sz="3200" spc="-215" dirty="0"/>
              <a:t>C</a:t>
            </a:r>
            <a:r>
              <a:rPr sz="3200" spc="-60" dirty="0"/>
              <a:t>o</a:t>
            </a:r>
            <a:r>
              <a:rPr sz="3200" spc="-45" dirty="0"/>
              <a:t>n</a:t>
            </a:r>
            <a:r>
              <a:rPr sz="3200" spc="380" dirty="0"/>
              <a:t>t</a:t>
            </a:r>
            <a:r>
              <a:rPr sz="3200" spc="-70" dirty="0"/>
              <a:t>e</a:t>
            </a:r>
            <a:r>
              <a:rPr sz="3200" spc="-45" dirty="0"/>
              <a:t>n</a:t>
            </a:r>
            <a:r>
              <a:rPr sz="3200" spc="380" dirty="0"/>
              <a:t>t</a:t>
            </a:r>
            <a:r>
              <a:rPr sz="3200" spc="-225" dirty="0"/>
              <a:t>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0" algn="l"/>
              </a:tabLst>
            </a:pPr>
            <a:r>
              <a:rPr spc="45" dirty="0"/>
              <a:t>P</a:t>
            </a:r>
            <a:r>
              <a:rPr spc="-25" dirty="0"/>
              <a:t>r</a:t>
            </a:r>
            <a:r>
              <a:rPr spc="-80" dirty="0"/>
              <a:t>o</a:t>
            </a:r>
            <a:r>
              <a:rPr spc="10" dirty="0"/>
              <a:t>a</a:t>
            </a:r>
            <a:r>
              <a:rPr spc="-90" dirty="0"/>
              <a:t>c</a:t>
            </a:r>
            <a:r>
              <a:rPr spc="550" dirty="0"/>
              <a:t>t</a:t>
            </a:r>
            <a:r>
              <a:rPr spc="200" dirty="0"/>
              <a:t>i</a:t>
            </a:r>
            <a:r>
              <a:rPr spc="340" dirty="0"/>
              <a:t>v</a:t>
            </a:r>
            <a:r>
              <a:rPr spc="-459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70" y="1002936"/>
            <a:ext cx="7818755" cy="54514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30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pt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im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ze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3200" b="1" i="1" spc="-770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sz="6600" b="1" i="1" spc="-1155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6600" b="1" i="1" spc="-660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State Routing</a:t>
            </a:r>
            <a:r>
              <a:rPr sz="3200" b="1" i="1" spc="-1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Protocol</a:t>
            </a:r>
            <a:endParaRPr sz="3200">
              <a:latin typeface="Times New Roman"/>
              <a:cs typeface="Times New Roman"/>
            </a:endParaRPr>
          </a:p>
          <a:p>
            <a:pPr marL="793750" lvl="1" indent="-285750">
              <a:lnSpc>
                <a:spcPts val="2940"/>
              </a:lnSpc>
              <a:spcBef>
                <a:spcPts val="53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Based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link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state</a:t>
            </a:r>
            <a:r>
              <a:rPr sz="2800" b="1" spc="-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93115" marR="255904" lvl="1" indent="-285750">
              <a:lnSpc>
                <a:spcPct val="75000"/>
              </a:lnSpc>
              <a:spcBef>
                <a:spcPts val="42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links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neighboring MHs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declared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are flooded in 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entire</a:t>
            </a:r>
            <a:r>
              <a:rPr sz="2800" b="1" spc="-8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793750" lvl="1" indent="-285750">
              <a:lnSpc>
                <a:spcPts val="209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Minimizes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flooding of this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control traffic</a:t>
            </a:r>
            <a:r>
              <a:rPr sz="2800" b="1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793115" marR="43180">
              <a:lnSpc>
                <a:spcPct val="75000"/>
              </a:lnSpc>
              <a:spcBef>
                <a:spcPts val="42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using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only the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selected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MHs, called multipoint  relays</a:t>
            </a:r>
            <a:endParaRPr sz="2800">
              <a:latin typeface="Times New Roman"/>
              <a:cs typeface="Times New Roman"/>
            </a:endParaRPr>
          </a:p>
          <a:p>
            <a:pPr marL="793750" lvl="1" indent="-285750">
              <a:lnSpc>
                <a:spcPts val="2090"/>
              </a:lnSpc>
              <a:buClr>
                <a:srgbClr val="FF0000"/>
              </a:buClr>
              <a:buSzPct val="59259"/>
              <a:buFont typeface="UnDotum"/>
              <a:buChar char=""/>
              <a:tabLst>
                <a:tab pos="793750" algn="l"/>
              </a:tabLst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Only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normal periodic control messages</a:t>
            </a:r>
            <a:r>
              <a:rPr sz="28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sent</a:t>
            </a:r>
            <a:endParaRPr sz="2800">
              <a:latin typeface="Times New Roman"/>
              <a:cs typeface="Times New Roman"/>
            </a:endParaRPr>
          </a:p>
          <a:p>
            <a:pPr marL="793115" marR="146050" lvl="1" indent="-285750">
              <a:lnSpc>
                <a:spcPct val="75000"/>
              </a:lnSpc>
              <a:spcBef>
                <a:spcPts val="42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Beneficial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 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traffic patterns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800" b="1" spc="-7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large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communicating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each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  <a:p>
            <a:pPr marL="793750" lvl="1" indent="-285750" algn="just">
              <a:lnSpc>
                <a:spcPts val="209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Good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dense</a:t>
            </a:r>
            <a:r>
              <a:rPr sz="2800" b="1" spc="-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  <a:p>
            <a:pPr marL="793115" marR="646430" lvl="1" indent="-285750" algn="just">
              <a:lnSpc>
                <a:spcPct val="74900"/>
              </a:lnSpc>
              <a:spcBef>
                <a:spcPts val="425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93750" algn="l"/>
              </a:tabLst>
            </a:pP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in-order delivery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its messages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is not 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needed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control message contains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sequence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8609"/>
            <a:ext cx="7281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  <a:tab pos="4578350" algn="l"/>
              </a:tabLst>
            </a:pPr>
            <a:r>
              <a:rPr spc="55" dirty="0"/>
              <a:t>Proactive	</a:t>
            </a:r>
            <a:r>
              <a:rPr spc="25" dirty="0"/>
              <a:t>Routing	</a:t>
            </a:r>
            <a:r>
              <a:rPr spc="-40" dirty="0"/>
              <a:t>Approaches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1027429"/>
            <a:ext cx="7762240" cy="478917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940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Multipoint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Relays</a:t>
            </a:r>
            <a:endParaRPr sz="3200">
              <a:latin typeface="Times New Roman"/>
              <a:cs typeface="Times New Roman"/>
            </a:endParaRPr>
          </a:p>
          <a:p>
            <a:pPr marL="780415" marR="48260" lvl="1" indent="-285750">
              <a:lnSpc>
                <a:spcPct val="100000"/>
              </a:lnSpc>
              <a:spcBef>
                <a:spcPts val="161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810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Minimize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flooding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broadcast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network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reducing duplicate  retransmissions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same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region</a:t>
            </a:r>
            <a:endParaRPr sz="2800">
              <a:latin typeface="Times New Roman"/>
              <a:cs typeface="Times New Roman"/>
            </a:endParaRPr>
          </a:p>
          <a:p>
            <a:pPr marL="780415" marR="59055" lvl="1" indent="-285750">
              <a:lnSpc>
                <a:spcPct val="7490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810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MH selects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neighboring MHs, to  retransmit its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is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called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multipoint relays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(MPRs)</a:t>
            </a:r>
            <a:endParaRPr sz="2800">
              <a:latin typeface="Times New Roman"/>
              <a:cs typeface="Times New Roman"/>
            </a:endParaRPr>
          </a:p>
          <a:p>
            <a:pPr marL="780415" marR="30480" lvl="1" indent="-285750">
              <a:lnSpc>
                <a:spcPct val="7500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810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This set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over time and is</a:t>
            </a:r>
            <a:r>
              <a:rPr sz="2800" b="1" spc="-1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indicated  by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selector nodes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hello</a:t>
            </a:r>
            <a:r>
              <a:rPr sz="2800" b="1" spc="-8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</a:t>
            </a:r>
            <a:endParaRPr sz="2800">
              <a:latin typeface="Times New Roman"/>
              <a:cs typeface="Times New Roman"/>
            </a:endParaRPr>
          </a:p>
          <a:p>
            <a:pPr marL="781050" lvl="1" indent="-285750">
              <a:lnSpc>
                <a:spcPts val="209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8105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node selects MPR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among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</a:t>
            </a:r>
            <a:r>
              <a:rPr sz="2800" b="1" spc="-9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bi-</a:t>
            </a:r>
            <a:endParaRPr sz="2800">
              <a:latin typeface="Times New Roman"/>
              <a:cs typeface="Times New Roman"/>
            </a:endParaRPr>
          </a:p>
          <a:p>
            <a:pPr marL="780415" marR="361950">
              <a:lnSpc>
                <a:spcPct val="75000"/>
              </a:lnSpc>
              <a:spcBef>
                <a:spcPts val="42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directional link neighbors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all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other nodes  that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two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hops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away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>
            <a:spLocks noGrp="1"/>
          </p:cNvSpPr>
          <p:nvPr>
            <p:ph type="title"/>
          </p:nvPr>
        </p:nvSpPr>
        <p:spPr>
          <a:xfrm>
            <a:off x="1372869" y="308609"/>
            <a:ext cx="6345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4030" algn="l"/>
                <a:tab pos="3700145" algn="l"/>
              </a:tabLst>
            </a:pPr>
            <a:r>
              <a:rPr spc="125" dirty="0"/>
              <a:t>Illustration	</a:t>
            </a:r>
            <a:r>
              <a:rPr spc="-65" dirty="0"/>
              <a:t>of	</a:t>
            </a:r>
            <a:r>
              <a:rPr spc="135" dirty="0"/>
              <a:t>Multipoint</a:t>
            </a:r>
          </a:p>
        </p:txBody>
      </p:sp>
      <p:sp>
        <p:nvSpPr>
          <p:cNvPr id="374" name="object 374"/>
          <p:cNvSpPr txBox="1"/>
          <p:nvPr/>
        </p:nvSpPr>
        <p:spPr>
          <a:xfrm>
            <a:off x="1372869" y="979170"/>
            <a:ext cx="155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5" dirty="0">
                <a:solidFill>
                  <a:srgbClr val="CC3300"/>
                </a:solidFill>
                <a:latin typeface="Times New Roman"/>
                <a:cs typeface="Times New Roman"/>
              </a:rPr>
              <a:t>Relays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75" name="object 375"/>
          <p:cNvGrpSpPr/>
          <p:nvPr/>
        </p:nvGrpSpPr>
        <p:grpSpPr>
          <a:xfrm>
            <a:off x="6386603" y="2424203"/>
            <a:ext cx="333375" cy="307975"/>
            <a:chOff x="6386603" y="2424203"/>
            <a:chExt cx="333375" cy="307975"/>
          </a:xfrm>
        </p:grpSpPr>
        <p:sp>
          <p:nvSpPr>
            <p:cNvPr id="376" name="object 376"/>
            <p:cNvSpPr/>
            <p:nvPr/>
          </p:nvSpPr>
          <p:spPr>
            <a:xfrm>
              <a:off x="6400799" y="2438400"/>
              <a:ext cx="2667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400799" y="2463800"/>
              <a:ext cx="3048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400799" y="2540000"/>
              <a:ext cx="3048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438899" y="2616200"/>
              <a:ext cx="266700" cy="10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400799" y="2438400"/>
              <a:ext cx="304800" cy="279400"/>
            </a:xfrm>
            <a:custGeom>
              <a:avLst/>
              <a:gdLst/>
              <a:ahLst/>
              <a:cxnLst/>
              <a:rect l="l" t="t" r="r" b="b"/>
              <a:pathLst>
                <a:path w="304800" h="279400">
                  <a:moveTo>
                    <a:pt x="152400" y="0"/>
                  </a:moveTo>
                  <a:lnTo>
                    <a:pt x="201411" y="6969"/>
                  </a:lnTo>
                  <a:lnTo>
                    <a:pt x="243352" y="26497"/>
                  </a:lnTo>
                  <a:lnTo>
                    <a:pt x="276026" y="56509"/>
                  </a:lnTo>
                  <a:lnTo>
                    <a:pt x="297240" y="94935"/>
                  </a:lnTo>
                  <a:lnTo>
                    <a:pt x="304800" y="139700"/>
                  </a:lnTo>
                  <a:lnTo>
                    <a:pt x="297240" y="184464"/>
                  </a:lnTo>
                  <a:lnTo>
                    <a:pt x="276026" y="222890"/>
                  </a:lnTo>
                  <a:lnTo>
                    <a:pt x="243352" y="252902"/>
                  </a:lnTo>
                  <a:lnTo>
                    <a:pt x="201411" y="272430"/>
                  </a:lnTo>
                  <a:lnTo>
                    <a:pt x="152400" y="279400"/>
                  </a:lnTo>
                  <a:lnTo>
                    <a:pt x="103388" y="272430"/>
                  </a:lnTo>
                  <a:lnTo>
                    <a:pt x="61447" y="252902"/>
                  </a:lnTo>
                  <a:lnTo>
                    <a:pt x="28773" y="222890"/>
                  </a:lnTo>
                  <a:lnTo>
                    <a:pt x="7559" y="184464"/>
                  </a:lnTo>
                  <a:lnTo>
                    <a:pt x="0" y="139700"/>
                  </a:lnTo>
                  <a:lnTo>
                    <a:pt x="7559" y="94935"/>
                  </a:lnTo>
                  <a:lnTo>
                    <a:pt x="28773" y="56509"/>
                  </a:lnTo>
                  <a:lnTo>
                    <a:pt x="61447" y="26497"/>
                  </a:lnTo>
                  <a:lnTo>
                    <a:pt x="103388" y="6969"/>
                  </a:lnTo>
                  <a:lnTo>
                    <a:pt x="152400" y="0"/>
                  </a:lnTo>
                  <a:close/>
                </a:path>
                <a:path w="304800" h="279400">
                  <a:moveTo>
                    <a:pt x="0" y="0"/>
                  </a:moveTo>
                  <a:lnTo>
                    <a:pt x="0" y="0"/>
                  </a:lnTo>
                </a:path>
                <a:path w="304800" h="279400">
                  <a:moveTo>
                    <a:pt x="304800" y="279400"/>
                  </a:moveTo>
                  <a:lnTo>
                    <a:pt x="304800" y="27940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1" name="object 381"/>
          <p:cNvSpPr txBox="1"/>
          <p:nvPr/>
        </p:nvSpPr>
        <p:spPr>
          <a:xfrm>
            <a:off x="7164069" y="2320290"/>
            <a:ext cx="1636395" cy="9982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84900"/>
              </a:lnSpc>
              <a:spcBef>
                <a:spcPts val="425"/>
              </a:spcBef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Retransmitting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 or  multipoint 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relays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2" name="object 382"/>
          <p:cNvGrpSpPr/>
          <p:nvPr/>
        </p:nvGrpSpPr>
        <p:grpSpPr>
          <a:xfrm>
            <a:off x="3719603" y="5548403"/>
            <a:ext cx="348615" cy="302895"/>
            <a:chOff x="3719603" y="5548403"/>
            <a:chExt cx="348615" cy="302895"/>
          </a:xfrm>
        </p:grpSpPr>
        <p:sp>
          <p:nvSpPr>
            <p:cNvPr id="383" name="object 383"/>
            <p:cNvSpPr/>
            <p:nvPr/>
          </p:nvSpPr>
          <p:spPr>
            <a:xfrm>
              <a:off x="3733799" y="5562599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20" y="0"/>
                  </a:moveTo>
                  <a:lnTo>
                    <a:pt x="108752" y="6827"/>
                  </a:lnTo>
                  <a:lnTo>
                    <a:pt x="64739" y="25968"/>
                  </a:lnTo>
                  <a:lnTo>
                    <a:pt x="30358" y="55412"/>
                  </a:lnTo>
                  <a:lnTo>
                    <a:pt x="7985" y="93146"/>
                  </a:lnTo>
                  <a:lnTo>
                    <a:pt x="0" y="137159"/>
                  </a:lnTo>
                  <a:lnTo>
                    <a:pt x="7985" y="181173"/>
                  </a:lnTo>
                  <a:lnTo>
                    <a:pt x="30358" y="218907"/>
                  </a:lnTo>
                  <a:lnTo>
                    <a:pt x="64739" y="248351"/>
                  </a:lnTo>
                  <a:lnTo>
                    <a:pt x="108752" y="267492"/>
                  </a:lnTo>
                  <a:lnTo>
                    <a:pt x="160020" y="274319"/>
                  </a:lnTo>
                  <a:lnTo>
                    <a:pt x="211775" y="267492"/>
                  </a:lnTo>
                  <a:lnTo>
                    <a:pt x="255849" y="248351"/>
                  </a:lnTo>
                  <a:lnTo>
                    <a:pt x="290047" y="218907"/>
                  </a:lnTo>
                  <a:lnTo>
                    <a:pt x="312176" y="181173"/>
                  </a:lnTo>
                  <a:lnTo>
                    <a:pt x="320039" y="137159"/>
                  </a:lnTo>
                  <a:lnTo>
                    <a:pt x="312176" y="93146"/>
                  </a:lnTo>
                  <a:lnTo>
                    <a:pt x="290047" y="55412"/>
                  </a:lnTo>
                  <a:lnTo>
                    <a:pt x="255849" y="25968"/>
                  </a:lnTo>
                  <a:lnTo>
                    <a:pt x="211775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733799" y="5562599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20">
                  <a:moveTo>
                    <a:pt x="160020" y="0"/>
                  </a:moveTo>
                  <a:lnTo>
                    <a:pt x="211775" y="6827"/>
                  </a:lnTo>
                  <a:lnTo>
                    <a:pt x="255849" y="25968"/>
                  </a:lnTo>
                  <a:lnTo>
                    <a:pt x="290047" y="55412"/>
                  </a:lnTo>
                  <a:lnTo>
                    <a:pt x="312176" y="93146"/>
                  </a:lnTo>
                  <a:lnTo>
                    <a:pt x="320039" y="137159"/>
                  </a:lnTo>
                  <a:lnTo>
                    <a:pt x="312176" y="181173"/>
                  </a:lnTo>
                  <a:lnTo>
                    <a:pt x="290047" y="218907"/>
                  </a:lnTo>
                  <a:lnTo>
                    <a:pt x="255849" y="248351"/>
                  </a:lnTo>
                  <a:lnTo>
                    <a:pt x="211775" y="267492"/>
                  </a:lnTo>
                  <a:lnTo>
                    <a:pt x="160020" y="274319"/>
                  </a:lnTo>
                  <a:lnTo>
                    <a:pt x="108752" y="267492"/>
                  </a:lnTo>
                  <a:lnTo>
                    <a:pt x="64739" y="248351"/>
                  </a:lnTo>
                  <a:lnTo>
                    <a:pt x="30358" y="218907"/>
                  </a:lnTo>
                  <a:lnTo>
                    <a:pt x="7985" y="181173"/>
                  </a:lnTo>
                  <a:lnTo>
                    <a:pt x="0" y="137159"/>
                  </a:lnTo>
                  <a:lnTo>
                    <a:pt x="7985" y="93146"/>
                  </a:lnTo>
                  <a:lnTo>
                    <a:pt x="30358" y="55412"/>
                  </a:lnTo>
                  <a:lnTo>
                    <a:pt x="64739" y="25968"/>
                  </a:lnTo>
                  <a:lnTo>
                    <a:pt x="108752" y="6827"/>
                  </a:lnTo>
                  <a:lnTo>
                    <a:pt x="160020" y="0"/>
                  </a:lnTo>
                  <a:close/>
                </a:path>
                <a:path w="321310" h="274320">
                  <a:moveTo>
                    <a:pt x="0" y="0"/>
                  </a:moveTo>
                  <a:lnTo>
                    <a:pt x="0" y="0"/>
                  </a:lnTo>
                </a:path>
                <a:path w="321310" h="274320">
                  <a:moveTo>
                    <a:pt x="321310" y="274319"/>
                  </a:moveTo>
                  <a:lnTo>
                    <a:pt x="321310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5" name="object 385"/>
          <p:cNvSpPr/>
          <p:nvPr/>
        </p:nvSpPr>
        <p:spPr>
          <a:xfrm>
            <a:off x="2057400" y="3352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097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6" name="object 386"/>
          <p:cNvGrpSpPr/>
          <p:nvPr/>
        </p:nvGrpSpPr>
        <p:grpSpPr>
          <a:xfrm>
            <a:off x="366712" y="1052512"/>
            <a:ext cx="5377815" cy="4951095"/>
            <a:chOff x="366712" y="1052512"/>
            <a:chExt cx="5377815" cy="4951095"/>
          </a:xfrm>
        </p:grpSpPr>
        <p:sp>
          <p:nvSpPr>
            <p:cNvPr id="387" name="object 387"/>
            <p:cNvSpPr/>
            <p:nvPr/>
          </p:nvSpPr>
          <p:spPr>
            <a:xfrm>
              <a:off x="2895600" y="10668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19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19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895600" y="10668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19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19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19" y="0"/>
                  </a:lnTo>
                  <a:close/>
                </a:path>
                <a:path w="320039" h="274319">
                  <a:moveTo>
                    <a:pt x="0" y="0"/>
                  </a:moveTo>
                  <a:lnTo>
                    <a:pt x="0" y="0"/>
                  </a:lnTo>
                </a:path>
                <a:path w="320039" h="274319">
                  <a:moveTo>
                    <a:pt x="320039" y="274320"/>
                  </a:moveTo>
                  <a:lnTo>
                    <a:pt x="320039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038600" y="1295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20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038600" y="1295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20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20" y="0"/>
                  </a:lnTo>
                  <a:close/>
                </a:path>
                <a:path w="320039" h="274319">
                  <a:moveTo>
                    <a:pt x="0" y="0"/>
                  </a:moveTo>
                  <a:lnTo>
                    <a:pt x="0" y="0"/>
                  </a:lnTo>
                </a:path>
                <a:path w="320039" h="274319">
                  <a:moveTo>
                    <a:pt x="320039" y="274320"/>
                  </a:moveTo>
                  <a:lnTo>
                    <a:pt x="320039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828800" y="1295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19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19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828800" y="12954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19">
                  <a:moveTo>
                    <a:pt x="160019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19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19" y="0"/>
                  </a:lnTo>
                  <a:close/>
                </a:path>
                <a:path w="321310" h="274319">
                  <a:moveTo>
                    <a:pt x="0" y="0"/>
                  </a:moveTo>
                  <a:lnTo>
                    <a:pt x="0" y="0"/>
                  </a:lnTo>
                </a:path>
                <a:path w="321310" h="274319">
                  <a:moveTo>
                    <a:pt x="321310" y="274320"/>
                  </a:moveTo>
                  <a:lnTo>
                    <a:pt x="32131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905000" y="1600200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0" y="914400"/>
                  </a:moveTo>
                  <a:lnTo>
                    <a:pt x="762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895600" y="3200400"/>
              <a:ext cx="350520" cy="304800"/>
            </a:xfrm>
            <a:custGeom>
              <a:avLst/>
              <a:gdLst/>
              <a:ahLst/>
              <a:cxnLst/>
              <a:rect l="l" t="t" r="r" b="b"/>
              <a:pathLst>
                <a:path w="350519" h="304800">
                  <a:moveTo>
                    <a:pt x="175260" y="0"/>
                  </a:moveTo>
                  <a:lnTo>
                    <a:pt x="127440" y="5291"/>
                  </a:lnTo>
                  <a:lnTo>
                    <a:pt x="85231" y="20319"/>
                  </a:lnTo>
                  <a:lnTo>
                    <a:pt x="50006" y="43814"/>
                  </a:lnTo>
                  <a:lnTo>
                    <a:pt x="23142" y="74506"/>
                  </a:lnTo>
                  <a:lnTo>
                    <a:pt x="6014" y="111125"/>
                  </a:lnTo>
                  <a:lnTo>
                    <a:pt x="0" y="152400"/>
                  </a:lnTo>
                  <a:lnTo>
                    <a:pt x="6014" y="193674"/>
                  </a:lnTo>
                  <a:lnTo>
                    <a:pt x="23142" y="230293"/>
                  </a:lnTo>
                  <a:lnTo>
                    <a:pt x="50006" y="260984"/>
                  </a:lnTo>
                  <a:lnTo>
                    <a:pt x="85231" y="284479"/>
                  </a:lnTo>
                  <a:lnTo>
                    <a:pt x="127440" y="299508"/>
                  </a:lnTo>
                  <a:lnTo>
                    <a:pt x="175260" y="304800"/>
                  </a:lnTo>
                  <a:lnTo>
                    <a:pt x="222638" y="299508"/>
                  </a:lnTo>
                  <a:lnTo>
                    <a:pt x="264724" y="284480"/>
                  </a:lnTo>
                  <a:lnTo>
                    <a:pt x="300037" y="260985"/>
                  </a:lnTo>
                  <a:lnTo>
                    <a:pt x="327095" y="230293"/>
                  </a:lnTo>
                  <a:lnTo>
                    <a:pt x="344416" y="193675"/>
                  </a:lnTo>
                  <a:lnTo>
                    <a:pt x="350519" y="152400"/>
                  </a:lnTo>
                  <a:lnTo>
                    <a:pt x="344416" y="111125"/>
                  </a:lnTo>
                  <a:lnTo>
                    <a:pt x="327095" y="74506"/>
                  </a:lnTo>
                  <a:lnTo>
                    <a:pt x="300037" y="43815"/>
                  </a:lnTo>
                  <a:lnTo>
                    <a:pt x="264724" y="20320"/>
                  </a:lnTo>
                  <a:lnTo>
                    <a:pt x="222638" y="5291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895600" y="3200400"/>
              <a:ext cx="350520" cy="304800"/>
            </a:xfrm>
            <a:custGeom>
              <a:avLst/>
              <a:gdLst/>
              <a:ahLst/>
              <a:cxnLst/>
              <a:rect l="l" t="t" r="r" b="b"/>
              <a:pathLst>
                <a:path w="350519" h="304800">
                  <a:moveTo>
                    <a:pt x="175260" y="0"/>
                  </a:moveTo>
                  <a:lnTo>
                    <a:pt x="222638" y="5291"/>
                  </a:lnTo>
                  <a:lnTo>
                    <a:pt x="264724" y="20320"/>
                  </a:lnTo>
                  <a:lnTo>
                    <a:pt x="300037" y="43815"/>
                  </a:lnTo>
                  <a:lnTo>
                    <a:pt x="327095" y="74506"/>
                  </a:lnTo>
                  <a:lnTo>
                    <a:pt x="344416" y="111125"/>
                  </a:lnTo>
                  <a:lnTo>
                    <a:pt x="350519" y="152400"/>
                  </a:lnTo>
                  <a:lnTo>
                    <a:pt x="344416" y="193675"/>
                  </a:lnTo>
                  <a:lnTo>
                    <a:pt x="327095" y="230293"/>
                  </a:lnTo>
                  <a:lnTo>
                    <a:pt x="300037" y="260985"/>
                  </a:lnTo>
                  <a:lnTo>
                    <a:pt x="264724" y="284480"/>
                  </a:lnTo>
                  <a:lnTo>
                    <a:pt x="222638" y="299508"/>
                  </a:lnTo>
                  <a:lnTo>
                    <a:pt x="175260" y="304800"/>
                  </a:lnTo>
                  <a:lnTo>
                    <a:pt x="127440" y="299508"/>
                  </a:lnTo>
                  <a:lnTo>
                    <a:pt x="85231" y="284479"/>
                  </a:lnTo>
                  <a:lnTo>
                    <a:pt x="50006" y="260984"/>
                  </a:lnTo>
                  <a:lnTo>
                    <a:pt x="23142" y="230293"/>
                  </a:lnTo>
                  <a:lnTo>
                    <a:pt x="6014" y="193674"/>
                  </a:lnTo>
                  <a:lnTo>
                    <a:pt x="0" y="152400"/>
                  </a:lnTo>
                  <a:lnTo>
                    <a:pt x="6014" y="111125"/>
                  </a:lnTo>
                  <a:lnTo>
                    <a:pt x="23142" y="74506"/>
                  </a:lnTo>
                  <a:lnTo>
                    <a:pt x="50006" y="43814"/>
                  </a:lnTo>
                  <a:lnTo>
                    <a:pt x="85231" y="20319"/>
                  </a:lnTo>
                  <a:lnTo>
                    <a:pt x="127440" y="5291"/>
                  </a:lnTo>
                  <a:lnTo>
                    <a:pt x="175260" y="0"/>
                  </a:lnTo>
                  <a:close/>
                </a:path>
                <a:path w="350519" h="304800">
                  <a:moveTo>
                    <a:pt x="0" y="0"/>
                  </a:moveTo>
                  <a:lnTo>
                    <a:pt x="0" y="0"/>
                  </a:lnTo>
                </a:path>
                <a:path w="350519" h="304800">
                  <a:moveTo>
                    <a:pt x="350519" y="304800"/>
                  </a:moveTo>
                  <a:lnTo>
                    <a:pt x="350519" y="30480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10000" y="4114800"/>
              <a:ext cx="266700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10000" y="4152900"/>
              <a:ext cx="3048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10000" y="4229100"/>
              <a:ext cx="30480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48100" y="4305300"/>
              <a:ext cx="266700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810000" y="411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559"/>
                  </a:lnTo>
                  <a:lnTo>
                    <a:pt x="243352" y="28773"/>
                  </a:lnTo>
                  <a:lnTo>
                    <a:pt x="276026" y="61447"/>
                  </a:lnTo>
                  <a:lnTo>
                    <a:pt x="297240" y="103388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3388"/>
                  </a:lnTo>
                  <a:lnTo>
                    <a:pt x="28407" y="61447"/>
                  </a:lnTo>
                  <a:lnTo>
                    <a:pt x="60899" y="28773"/>
                  </a:lnTo>
                  <a:lnTo>
                    <a:pt x="102900" y="7559"/>
                  </a:lnTo>
                  <a:lnTo>
                    <a:pt x="152400" y="0"/>
                  </a:lnTo>
                  <a:close/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810000" y="41006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114800" y="4419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276600" y="3581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0"/>
                  </a:moveTo>
                  <a:lnTo>
                    <a:pt x="533400" y="4572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981200" y="4038600"/>
              <a:ext cx="266700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981200" y="4076700"/>
              <a:ext cx="304800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981200" y="4152900"/>
              <a:ext cx="30480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019300" y="4229100"/>
              <a:ext cx="266700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981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559"/>
                  </a:lnTo>
                  <a:lnTo>
                    <a:pt x="243352" y="28773"/>
                  </a:lnTo>
                  <a:lnTo>
                    <a:pt x="276026" y="61447"/>
                  </a:lnTo>
                  <a:lnTo>
                    <a:pt x="297240" y="103388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3388"/>
                  </a:lnTo>
                  <a:lnTo>
                    <a:pt x="28407" y="61447"/>
                  </a:lnTo>
                  <a:lnTo>
                    <a:pt x="60899" y="28773"/>
                  </a:lnTo>
                  <a:lnTo>
                    <a:pt x="102900" y="7559"/>
                  </a:lnTo>
                  <a:lnTo>
                    <a:pt x="152400" y="0"/>
                  </a:lnTo>
                  <a:close/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981200" y="4024403"/>
              <a:ext cx="304800" cy="333375"/>
            </a:xfrm>
            <a:custGeom>
              <a:avLst/>
              <a:gdLst/>
              <a:ahLst/>
              <a:cxnLst/>
              <a:rect l="l" t="t" r="r" b="b"/>
              <a:pathLst>
                <a:path w="304800" h="333375">
                  <a:moveTo>
                    <a:pt x="0" y="0"/>
                  </a:moveTo>
                  <a:lnTo>
                    <a:pt x="0" y="28393"/>
                  </a:lnTo>
                </a:path>
                <a:path w="304800" h="333375">
                  <a:moveTo>
                    <a:pt x="304800" y="304799"/>
                  </a:moveTo>
                  <a:lnTo>
                    <a:pt x="304800" y="333193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362200" y="3505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457200"/>
                  </a:moveTo>
                  <a:lnTo>
                    <a:pt x="6096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752600" y="2667000"/>
              <a:ext cx="266700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752600" y="2705100"/>
              <a:ext cx="304800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752600" y="2781300"/>
              <a:ext cx="30480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790700" y="2857500"/>
              <a:ext cx="266700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7526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559"/>
                  </a:lnTo>
                  <a:lnTo>
                    <a:pt x="243352" y="28773"/>
                  </a:lnTo>
                  <a:lnTo>
                    <a:pt x="276026" y="61447"/>
                  </a:lnTo>
                  <a:lnTo>
                    <a:pt x="297240" y="103388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3388"/>
                  </a:lnTo>
                  <a:lnTo>
                    <a:pt x="28407" y="61447"/>
                  </a:lnTo>
                  <a:lnTo>
                    <a:pt x="60899" y="28773"/>
                  </a:lnTo>
                  <a:lnTo>
                    <a:pt x="102900" y="7559"/>
                  </a:lnTo>
                  <a:lnTo>
                    <a:pt x="152400" y="0"/>
                  </a:lnTo>
                  <a:close/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752600" y="2652803"/>
              <a:ext cx="304800" cy="333375"/>
            </a:xfrm>
            <a:custGeom>
              <a:avLst/>
              <a:gdLst/>
              <a:ahLst/>
              <a:cxnLst/>
              <a:rect l="l" t="t" r="r" b="b"/>
              <a:pathLst>
                <a:path w="304800" h="333375">
                  <a:moveTo>
                    <a:pt x="0" y="0"/>
                  </a:moveTo>
                  <a:lnTo>
                    <a:pt x="0" y="28393"/>
                  </a:lnTo>
                </a:path>
                <a:path w="304800" h="333375">
                  <a:moveTo>
                    <a:pt x="304800" y="304800"/>
                  </a:moveTo>
                  <a:lnTo>
                    <a:pt x="304800" y="333193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133600" y="2743200"/>
              <a:ext cx="914400" cy="1600200"/>
            </a:xfrm>
            <a:custGeom>
              <a:avLst/>
              <a:gdLst/>
              <a:ahLst/>
              <a:cxnLst/>
              <a:rect l="l" t="t" r="r" b="b"/>
              <a:pathLst>
                <a:path w="914400" h="1600200">
                  <a:moveTo>
                    <a:pt x="0" y="0"/>
                  </a:moveTo>
                  <a:lnTo>
                    <a:pt x="762000" y="457200"/>
                  </a:lnTo>
                </a:path>
                <a:path w="914400" h="1600200">
                  <a:moveTo>
                    <a:pt x="914400" y="1600200"/>
                  </a:moveTo>
                  <a:lnTo>
                    <a:pt x="914400" y="8382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581400" y="2286000"/>
              <a:ext cx="266700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581400" y="2324100"/>
              <a:ext cx="304800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581400" y="2400300"/>
              <a:ext cx="30480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619500" y="2476500"/>
              <a:ext cx="266700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581400" y="228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559"/>
                  </a:lnTo>
                  <a:lnTo>
                    <a:pt x="243352" y="28773"/>
                  </a:lnTo>
                  <a:lnTo>
                    <a:pt x="276026" y="61447"/>
                  </a:lnTo>
                  <a:lnTo>
                    <a:pt x="297240" y="103388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3388"/>
                  </a:lnTo>
                  <a:lnTo>
                    <a:pt x="28407" y="61447"/>
                  </a:lnTo>
                  <a:lnTo>
                    <a:pt x="60899" y="28773"/>
                  </a:lnTo>
                  <a:lnTo>
                    <a:pt x="102900" y="7559"/>
                  </a:lnTo>
                  <a:lnTo>
                    <a:pt x="152400" y="0"/>
                  </a:lnTo>
                  <a:close/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581400" y="2271803"/>
              <a:ext cx="304800" cy="333375"/>
            </a:xfrm>
            <a:custGeom>
              <a:avLst/>
              <a:gdLst/>
              <a:ahLst/>
              <a:cxnLst/>
              <a:rect l="l" t="t" r="r" b="b"/>
              <a:pathLst>
                <a:path w="304800" h="333375">
                  <a:moveTo>
                    <a:pt x="0" y="0"/>
                  </a:moveTo>
                  <a:lnTo>
                    <a:pt x="0" y="28393"/>
                  </a:lnTo>
                </a:path>
                <a:path w="304800" h="333375">
                  <a:moveTo>
                    <a:pt x="304800" y="304800"/>
                  </a:moveTo>
                  <a:lnTo>
                    <a:pt x="304800" y="333193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200400" y="25908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533400"/>
                  </a:moveTo>
                  <a:lnTo>
                    <a:pt x="457200" y="0"/>
                  </a:lnTo>
                </a:path>
                <a:path w="762000" h="762000">
                  <a:moveTo>
                    <a:pt x="152400" y="762000"/>
                  </a:moveTo>
                  <a:lnTo>
                    <a:pt x="762000" y="7620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066800" y="18288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19">
                  <a:moveTo>
                    <a:pt x="160019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19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40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066800" y="18288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19">
                  <a:moveTo>
                    <a:pt x="160019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40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19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19" y="0"/>
                  </a:lnTo>
                  <a:close/>
                </a:path>
                <a:path w="320040" h="274319">
                  <a:moveTo>
                    <a:pt x="0" y="0"/>
                  </a:moveTo>
                  <a:lnTo>
                    <a:pt x="0" y="0"/>
                  </a:lnTo>
                </a:path>
                <a:path w="320040" h="274319">
                  <a:moveTo>
                    <a:pt x="320040" y="274320"/>
                  </a:moveTo>
                  <a:lnTo>
                    <a:pt x="32004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371600" y="2057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53340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09600" y="2438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19">
                  <a:moveTo>
                    <a:pt x="160020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40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09600" y="2438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19">
                  <a:moveTo>
                    <a:pt x="160020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40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20" y="0"/>
                  </a:lnTo>
                  <a:close/>
                </a:path>
                <a:path w="320040" h="274319">
                  <a:moveTo>
                    <a:pt x="0" y="0"/>
                  </a:moveTo>
                  <a:lnTo>
                    <a:pt x="0" y="0"/>
                  </a:lnTo>
                </a:path>
                <a:path w="320040" h="274319">
                  <a:moveTo>
                    <a:pt x="320040" y="274320"/>
                  </a:moveTo>
                  <a:lnTo>
                    <a:pt x="32004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990600" y="2590800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7620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828800" y="5486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19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59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19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59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828800" y="54864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20">
                  <a:moveTo>
                    <a:pt x="160019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59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19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59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19" y="0"/>
                  </a:lnTo>
                  <a:close/>
                </a:path>
                <a:path w="321310" h="274320">
                  <a:moveTo>
                    <a:pt x="0" y="0"/>
                  </a:moveTo>
                  <a:lnTo>
                    <a:pt x="0" y="0"/>
                  </a:lnTo>
                </a:path>
                <a:path w="321310" h="274320">
                  <a:moveTo>
                    <a:pt x="321310" y="274319"/>
                  </a:moveTo>
                  <a:lnTo>
                    <a:pt x="321310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981200" y="4343400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0" y="1066800"/>
                  </a:moveTo>
                  <a:lnTo>
                    <a:pt x="762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676400" y="3276600"/>
              <a:ext cx="304800" cy="294640"/>
            </a:xfrm>
            <a:custGeom>
              <a:avLst/>
              <a:gdLst/>
              <a:ahLst/>
              <a:cxnLst/>
              <a:rect l="l" t="t" r="r" b="b"/>
              <a:pathLst>
                <a:path w="304800" h="294639">
                  <a:moveTo>
                    <a:pt x="152400" y="0"/>
                  </a:moveTo>
                  <a:lnTo>
                    <a:pt x="103388" y="7274"/>
                  </a:lnTo>
                  <a:lnTo>
                    <a:pt x="61447" y="27716"/>
                  </a:lnTo>
                  <a:lnTo>
                    <a:pt x="28773" y="59253"/>
                  </a:lnTo>
                  <a:lnTo>
                    <a:pt x="7559" y="99811"/>
                  </a:lnTo>
                  <a:lnTo>
                    <a:pt x="0" y="147320"/>
                  </a:lnTo>
                  <a:lnTo>
                    <a:pt x="7559" y="194828"/>
                  </a:lnTo>
                  <a:lnTo>
                    <a:pt x="28773" y="235386"/>
                  </a:lnTo>
                  <a:lnTo>
                    <a:pt x="61447" y="266923"/>
                  </a:lnTo>
                  <a:lnTo>
                    <a:pt x="103388" y="287365"/>
                  </a:lnTo>
                  <a:lnTo>
                    <a:pt x="152400" y="294639"/>
                  </a:lnTo>
                  <a:lnTo>
                    <a:pt x="201411" y="287365"/>
                  </a:lnTo>
                  <a:lnTo>
                    <a:pt x="243352" y="266923"/>
                  </a:lnTo>
                  <a:lnTo>
                    <a:pt x="276026" y="235386"/>
                  </a:lnTo>
                  <a:lnTo>
                    <a:pt x="297240" y="194828"/>
                  </a:lnTo>
                  <a:lnTo>
                    <a:pt x="304800" y="147320"/>
                  </a:lnTo>
                  <a:lnTo>
                    <a:pt x="297240" y="99811"/>
                  </a:lnTo>
                  <a:lnTo>
                    <a:pt x="276026" y="59253"/>
                  </a:lnTo>
                  <a:lnTo>
                    <a:pt x="243352" y="27716"/>
                  </a:lnTo>
                  <a:lnTo>
                    <a:pt x="201411" y="727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676400" y="3276600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201411" y="7274"/>
                  </a:lnTo>
                  <a:lnTo>
                    <a:pt x="243352" y="27716"/>
                  </a:lnTo>
                  <a:lnTo>
                    <a:pt x="276026" y="59253"/>
                  </a:lnTo>
                  <a:lnTo>
                    <a:pt x="297240" y="99811"/>
                  </a:lnTo>
                  <a:lnTo>
                    <a:pt x="304800" y="147320"/>
                  </a:lnTo>
                  <a:lnTo>
                    <a:pt x="297240" y="194828"/>
                  </a:lnTo>
                  <a:lnTo>
                    <a:pt x="276026" y="235386"/>
                  </a:lnTo>
                  <a:lnTo>
                    <a:pt x="243352" y="266923"/>
                  </a:lnTo>
                  <a:lnTo>
                    <a:pt x="201411" y="287365"/>
                  </a:lnTo>
                  <a:lnTo>
                    <a:pt x="152400" y="294639"/>
                  </a:lnTo>
                  <a:lnTo>
                    <a:pt x="103388" y="287365"/>
                  </a:lnTo>
                  <a:lnTo>
                    <a:pt x="61447" y="266923"/>
                  </a:lnTo>
                  <a:lnTo>
                    <a:pt x="28773" y="235386"/>
                  </a:lnTo>
                  <a:lnTo>
                    <a:pt x="7559" y="194828"/>
                  </a:lnTo>
                  <a:lnTo>
                    <a:pt x="0" y="147320"/>
                  </a:lnTo>
                  <a:lnTo>
                    <a:pt x="7559" y="99811"/>
                  </a:lnTo>
                  <a:lnTo>
                    <a:pt x="28773" y="59253"/>
                  </a:lnTo>
                  <a:lnTo>
                    <a:pt x="61447" y="27716"/>
                  </a:lnTo>
                  <a:lnTo>
                    <a:pt x="103388" y="7274"/>
                  </a:lnTo>
                  <a:lnTo>
                    <a:pt x="152400" y="0"/>
                  </a:lnTo>
                  <a:close/>
                </a:path>
                <a:path w="304800" h="295910">
                  <a:moveTo>
                    <a:pt x="0" y="0"/>
                  </a:moveTo>
                  <a:lnTo>
                    <a:pt x="0" y="0"/>
                  </a:lnTo>
                </a:path>
                <a:path w="304800" h="295910">
                  <a:moveTo>
                    <a:pt x="304800" y="295910"/>
                  </a:moveTo>
                  <a:lnTo>
                    <a:pt x="304800" y="29591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81000" y="321437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20">
                  <a:moveTo>
                    <a:pt x="160020" y="0"/>
                  </a:moveTo>
                  <a:lnTo>
                    <a:pt x="108264" y="6827"/>
                  </a:lnTo>
                  <a:lnTo>
                    <a:pt x="64190" y="25968"/>
                  </a:lnTo>
                  <a:lnTo>
                    <a:pt x="29992" y="55412"/>
                  </a:lnTo>
                  <a:lnTo>
                    <a:pt x="7863" y="93146"/>
                  </a:lnTo>
                  <a:lnTo>
                    <a:pt x="0" y="137159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40" y="137159"/>
                  </a:lnTo>
                  <a:lnTo>
                    <a:pt x="312054" y="93146"/>
                  </a:lnTo>
                  <a:lnTo>
                    <a:pt x="289681" y="55412"/>
                  </a:lnTo>
                  <a:lnTo>
                    <a:pt x="255300" y="25968"/>
                  </a:lnTo>
                  <a:lnTo>
                    <a:pt x="211287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81000" y="3214370"/>
              <a:ext cx="320040" cy="275590"/>
            </a:xfrm>
            <a:custGeom>
              <a:avLst/>
              <a:gdLst/>
              <a:ahLst/>
              <a:cxnLst/>
              <a:rect l="l" t="t" r="r" b="b"/>
              <a:pathLst>
                <a:path w="320040" h="275589">
                  <a:moveTo>
                    <a:pt x="160020" y="0"/>
                  </a:moveTo>
                  <a:lnTo>
                    <a:pt x="211287" y="6827"/>
                  </a:lnTo>
                  <a:lnTo>
                    <a:pt x="255300" y="25968"/>
                  </a:lnTo>
                  <a:lnTo>
                    <a:pt x="289681" y="55412"/>
                  </a:lnTo>
                  <a:lnTo>
                    <a:pt x="312054" y="93146"/>
                  </a:lnTo>
                  <a:lnTo>
                    <a:pt x="320040" y="137159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59"/>
                  </a:lnTo>
                  <a:lnTo>
                    <a:pt x="7863" y="93146"/>
                  </a:lnTo>
                  <a:lnTo>
                    <a:pt x="29992" y="55412"/>
                  </a:lnTo>
                  <a:lnTo>
                    <a:pt x="64190" y="25968"/>
                  </a:lnTo>
                  <a:lnTo>
                    <a:pt x="108264" y="6827"/>
                  </a:lnTo>
                  <a:lnTo>
                    <a:pt x="160020" y="0"/>
                  </a:lnTo>
                  <a:close/>
                </a:path>
                <a:path w="320040" h="275589">
                  <a:moveTo>
                    <a:pt x="0" y="0"/>
                  </a:moveTo>
                  <a:lnTo>
                    <a:pt x="0" y="0"/>
                  </a:lnTo>
                </a:path>
                <a:path w="320040" h="275589">
                  <a:moveTo>
                    <a:pt x="320040" y="275589"/>
                  </a:moveTo>
                  <a:lnTo>
                    <a:pt x="320040" y="27558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62000" y="28956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381000"/>
                  </a:moveTo>
                  <a:lnTo>
                    <a:pt x="9144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990600" y="49530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20">
                  <a:moveTo>
                    <a:pt x="160019" y="0"/>
                  </a:moveTo>
                  <a:lnTo>
                    <a:pt x="108752" y="6705"/>
                  </a:lnTo>
                  <a:lnTo>
                    <a:pt x="64739" y="25603"/>
                  </a:lnTo>
                  <a:lnTo>
                    <a:pt x="30358" y="54863"/>
                  </a:lnTo>
                  <a:lnTo>
                    <a:pt x="7985" y="92659"/>
                  </a:lnTo>
                  <a:lnTo>
                    <a:pt x="0" y="137160"/>
                  </a:lnTo>
                  <a:lnTo>
                    <a:pt x="7985" y="181173"/>
                  </a:lnTo>
                  <a:lnTo>
                    <a:pt x="30358" y="218907"/>
                  </a:lnTo>
                  <a:lnTo>
                    <a:pt x="64739" y="248351"/>
                  </a:lnTo>
                  <a:lnTo>
                    <a:pt x="108752" y="267492"/>
                  </a:lnTo>
                  <a:lnTo>
                    <a:pt x="160019" y="274319"/>
                  </a:lnTo>
                  <a:lnTo>
                    <a:pt x="211775" y="267492"/>
                  </a:lnTo>
                  <a:lnTo>
                    <a:pt x="255849" y="248351"/>
                  </a:lnTo>
                  <a:lnTo>
                    <a:pt x="290047" y="218907"/>
                  </a:lnTo>
                  <a:lnTo>
                    <a:pt x="312176" y="181173"/>
                  </a:lnTo>
                  <a:lnTo>
                    <a:pt x="320040" y="137160"/>
                  </a:lnTo>
                  <a:lnTo>
                    <a:pt x="312176" y="92659"/>
                  </a:lnTo>
                  <a:lnTo>
                    <a:pt x="290047" y="54863"/>
                  </a:lnTo>
                  <a:lnTo>
                    <a:pt x="255849" y="25603"/>
                  </a:lnTo>
                  <a:lnTo>
                    <a:pt x="211775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990600" y="49530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09" h="274320">
                  <a:moveTo>
                    <a:pt x="160019" y="0"/>
                  </a:moveTo>
                  <a:lnTo>
                    <a:pt x="211775" y="6705"/>
                  </a:lnTo>
                  <a:lnTo>
                    <a:pt x="255849" y="25603"/>
                  </a:lnTo>
                  <a:lnTo>
                    <a:pt x="290047" y="54863"/>
                  </a:lnTo>
                  <a:lnTo>
                    <a:pt x="312176" y="92659"/>
                  </a:lnTo>
                  <a:lnTo>
                    <a:pt x="320040" y="137160"/>
                  </a:lnTo>
                  <a:lnTo>
                    <a:pt x="312176" y="181173"/>
                  </a:lnTo>
                  <a:lnTo>
                    <a:pt x="290047" y="218907"/>
                  </a:lnTo>
                  <a:lnTo>
                    <a:pt x="255849" y="248351"/>
                  </a:lnTo>
                  <a:lnTo>
                    <a:pt x="211775" y="267492"/>
                  </a:lnTo>
                  <a:lnTo>
                    <a:pt x="160019" y="274319"/>
                  </a:lnTo>
                  <a:lnTo>
                    <a:pt x="108752" y="267492"/>
                  </a:lnTo>
                  <a:lnTo>
                    <a:pt x="64739" y="248351"/>
                  </a:lnTo>
                  <a:lnTo>
                    <a:pt x="30358" y="218907"/>
                  </a:lnTo>
                  <a:lnTo>
                    <a:pt x="7985" y="181173"/>
                  </a:lnTo>
                  <a:lnTo>
                    <a:pt x="0" y="137160"/>
                  </a:lnTo>
                  <a:lnTo>
                    <a:pt x="7985" y="92659"/>
                  </a:lnTo>
                  <a:lnTo>
                    <a:pt x="30358" y="54863"/>
                  </a:lnTo>
                  <a:lnTo>
                    <a:pt x="64739" y="25603"/>
                  </a:lnTo>
                  <a:lnTo>
                    <a:pt x="108752" y="6705"/>
                  </a:lnTo>
                  <a:lnTo>
                    <a:pt x="160019" y="0"/>
                  </a:lnTo>
                  <a:close/>
                </a:path>
                <a:path w="321309" h="274320">
                  <a:moveTo>
                    <a:pt x="0" y="0"/>
                  </a:moveTo>
                  <a:lnTo>
                    <a:pt x="0" y="0"/>
                  </a:lnTo>
                </a:path>
                <a:path w="321309" h="274320">
                  <a:moveTo>
                    <a:pt x="321309" y="274319"/>
                  </a:moveTo>
                  <a:lnTo>
                    <a:pt x="321309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295400" y="4267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609600"/>
                  </a:moveTo>
                  <a:lnTo>
                    <a:pt x="6858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33400" y="41910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20">
                  <a:moveTo>
                    <a:pt x="160020" y="0"/>
                  </a:moveTo>
                  <a:lnTo>
                    <a:pt x="108752" y="6827"/>
                  </a:lnTo>
                  <a:lnTo>
                    <a:pt x="64739" y="25968"/>
                  </a:lnTo>
                  <a:lnTo>
                    <a:pt x="30358" y="55412"/>
                  </a:lnTo>
                  <a:lnTo>
                    <a:pt x="7985" y="93146"/>
                  </a:lnTo>
                  <a:lnTo>
                    <a:pt x="0" y="137160"/>
                  </a:lnTo>
                  <a:lnTo>
                    <a:pt x="7985" y="181173"/>
                  </a:lnTo>
                  <a:lnTo>
                    <a:pt x="30358" y="218907"/>
                  </a:lnTo>
                  <a:lnTo>
                    <a:pt x="64739" y="248351"/>
                  </a:lnTo>
                  <a:lnTo>
                    <a:pt x="108752" y="267492"/>
                  </a:lnTo>
                  <a:lnTo>
                    <a:pt x="160020" y="274319"/>
                  </a:lnTo>
                  <a:lnTo>
                    <a:pt x="211775" y="267492"/>
                  </a:lnTo>
                  <a:lnTo>
                    <a:pt x="255849" y="248351"/>
                  </a:lnTo>
                  <a:lnTo>
                    <a:pt x="290047" y="218907"/>
                  </a:lnTo>
                  <a:lnTo>
                    <a:pt x="312176" y="181173"/>
                  </a:lnTo>
                  <a:lnTo>
                    <a:pt x="320040" y="137160"/>
                  </a:lnTo>
                  <a:lnTo>
                    <a:pt x="312176" y="93146"/>
                  </a:lnTo>
                  <a:lnTo>
                    <a:pt x="290047" y="55412"/>
                  </a:lnTo>
                  <a:lnTo>
                    <a:pt x="255849" y="25968"/>
                  </a:lnTo>
                  <a:lnTo>
                    <a:pt x="211775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33400" y="41910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09" h="274320">
                  <a:moveTo>
                    <a:pt x="160020" y="0"/>
                  </a:moveTo>
                  <a:lnTo>
                    <a:pt x="211775" y="6827"/>
                  </a:lnTo>
                  <a:lnTo>
                    <a:pt x="255849" y="25968"/>
                  </a:lnTo>
                  <a:lnTo>
                    <a:pt x="290047" y="55412"/>
                  </a:lnTo>
                  <a:lnTo>
                    <a:pt x="312176" y="93146"/>
                  </a:lnTo>
                  <a:lnTo>
                    <a:pt x="320040" y="137160"/>
                  </a:lnTo>
                  <a:lnTo>
                    <a:pt x="312176" y="181173"/>
                  </a:lnTo>
                  <a:lnTo>
                    <a:pt x="290047" y="218907"/>
                  </a:lnTo>
                  <a:lnTo>
                    <a:pt x="255849" y="248351"/>
                  </a:lnTo>
                  <a:lnTo>
                    <a:pt x="211775" y="267492"/>
                  </a:lnTo>
                  <a:lnTo>
                    <a:pt x="160020" y="274319"/>
                  </a:lnTo>
                  <a:lnTo>
                    <a:pt x="108752" y="267492"/>
                  </a:lnTo>
                  <a:lnTo>
                    <a:pt x="64739" y="248351"/>
                  </a:lnTo>
                  <a:lnTo>
                    <a:pt x="30358" y="218907"/>
                  </a:lnTo>
                  <a:lnTo>
                    <a:pt x="7985" y="181173"/>
                  </a:lnTo>
                  <a:lnTo>
                    <a:pt x="0" y="137160"/>
                  </a:lnTo>
                  <a:lnTo>
                    <a:pt x="7985" y="93146"/>
                  </a:lnTo>
                  <a:lnTo>
                    <a:pt x="30358" y="55412"/>
                  </a:lnTo>
                  <a:lnTo>
                    <a:pt x="64739" y="25968"/>
                  </a:lnTo>
                  <a:lnTo>
                    <a:pt x="108752" y="6827"/>
                  </a:lnTo>
                  <a:lnTo>
                    <a:pt x="160020" y="0"/>
                  </a:lnTo>
                  <a:close/>
                </a:path>
                <a:path w="321309" h="274320">
                  <a:moveTo>
                    <a:pt x="0" y="0"/>
                  </a:moveTo>
                  <a:lnTo>
                    <a:pt x="0" y="0"/>
                  </a:lnTo>
                </a:path>
                <a:path w="321309" h="274320">
                  <a:moveTo>
                    <a:pt x="321309" y="274319"/>
                  </a:moveTo>
                  <a:lnTo>
                    <a:pt x="321309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914400" y="4114800"/>
              <a:ext cx="990600" cy="152400"/>
            </a:xfrm>
            <a:custGeom>
              <a:avLst/>
              <a:gdLst/>
              <a:ahLst/>
              <a:cxnLst/>
              <a:rect l="l" t="t" r="r" b="b"/>
              <a:pathLst>
                <a:path w="990600" h="152400">
                  <a:moveTo>
                    <a:pt x="0" y="152400"/>
                  </a:moveTo>
                  <a:lnTo>
                    <a:pt x="9906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800600" y="18288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20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800600" y="18288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19">
                  <a:moveTo>
                    <a:pt x="160020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20" y="0"/>
                  </a:lnTo>
                  <a:close/>
                </a:path>
                <a:path w="321310" h="274319">
                  <a:moveTo>
                    <a:pt x="0" y="0"/>
                  </a:moveTo>
                  <a:lnTo>
                    <a:pt x="0" y="0"/>
                  </a:lnTo>
                </a:path>
                <a:path w="321310" h="274319">
                  <a:moveTo>
                    <a:pt x="321310" y="274320"/>
                  </a:moveTo>
                  <a:lnTo>
                    <a:pt x="32131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886200" y="2057400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8382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879089" y="4448809"/>
              <a:ext cx="321310" cy="275590"/>
            </a:xfrm>
            <a:custGeom>
              <a:avLst/>
              <a:gdLst/>
              <a:ahLst/>
              <a:cxnLst/>
              <a:rect l="l" t="t" r="r" b="b"/>
              <a:pathLst>
                <a:path w="321310" h="275589">
                  <a:moveTo>
                    <a:pt x="160020" y="0"/>
                  </a:moveTo>
                  <a:lnTo>
                    <a:pt x="108752" y="6827"/>
                  </a:lnTo>
                  <a:lnTo>
                    <a:pt x="64739" y="25968"/>
                  </a:lnTo>
                  <a:lnTo>
                    <a:pt x="30358" y="55412"/>
                  </a:lnTo>
                  <a:lnTo>
                    <a:pt x="7985" y="93146"/>
                  </a:lnTo>
                  <a:lnTo>
                    <a:pt x="0" y="137159"/>
                  </a:lnTo>
                  <a:lnTo>
                    <a:pt x="7985" y="181792"/>
                  </a:lnTo>
                  <a:lnTo>
                    <a:pt x="30358" y="219903"/>
                  </a:lnTo>
                  <a:lnTo>
                    <a:pt x="64739" y="249539"/>
                  </a:lnTo>
                  <a:lnTo>
                    <a:pt x="108752" y="268752"/>
                  </a:lnTo>
                  <a:lnTo>
                    <a:pt x="160020" y="275589"/>
                  </a:lnTo>
                  <a:lnTo>
                    <a:pt x="211907" y="268752"/>
                  </a:lnTo>
                  <a:lnTo>
                    <a:pt x="256296" y="249539"/>
                  </a:lnTo>
                  <a:lnTo>
                    <a:pt x="290870" y="219903"/>
                  </a:lnTo>
                  <a:lnTo>
                    <a:pt x="313314" y="181792"/>
                  </a:lnTo>
                  <a:lnTo>
                    <a:pt x="321310" y="137159"/>
                  </a:lnTo>
                  <a:lnTo>
                    <a:pt x="313314" y="93146"/>
                  </a:lnTo>
                  <a:lnTo>
                    <a:pt x="290870" y="55412"/>
                  </a:lnTo>
                  <a:lnTo>
                    <a:pt x="256296" y="25968"/>
                  </a:lnTo>
                  <a:lnTo>
                    <a:pt x="211907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879089" y="4448809"/>
              <a:ext cx="321310" cy="275590"/>
            </a:xfrm>
            <a:custGeom>
              <a:avLst/>
              <a:gdLst/>
              <a:ahLst/>
              <a:cxnLst/>
              <a:rect l="l" t="t" r="r" b="b"/>
              <a:pathLst>
                <a:path w="321310" h="275589">
                  <a:moveTo>
                    <a:pt x="160020" y="0"/>
                  </a:moveTo>
                  <a:lnTo>
                    <a:pt x="211907" y="6827"/>
                  </a:lnTo>
                  <a:lnTo>
                    <a:pt x="256296" y="25968"/>
                  </a:lnTo>
                  <a:lnTo>
                    <a:pt x="290870" y="55412"/>
                  </a:lnTo>
                  <a:lnTo>
                    <a:pt x="313314" y="93146"/>
                  </a:lnTo>
                  <a:lnTo>
                    <a:pt x="321310" y="137159"/>
                  </a:lnTo>
                  <a:lnTo>
                    <a:pt x="313314" y="181792"/>
                  </a:lnTo>
                  <a:lnTo>
                    <a:pt x="290870" y="219903"/>
                  </a:lnTo>
                  <a:lnTo>
                    <a:pt x="256296" y="249539"/>
                  </a:lnTo>
                  <a:lnTo>
                    <a:pt x="211907" y="268752"/>
                  </a:lnTo>
                  <a:lnTo>
                    <a:pt x="160020" y="275589"/>
                  </a:lnTo>
                  <a:lnTo>
                    <a:pt x="108752" y="268752"/>
                  </a:lnTo>
                  <a:lnTo>
                    <a:pt x="64739" y="249539"/>
                  </a:lnTo>
                  <a:lnTo>
                    <a:pt x="30358" y="219903"/>
                  </a:lnTo>
                  <a:lnTo>
                    <a:pt x="7985" y="181792"/>
                  </a:lnTo>
                  <a:lnTo>
                    <a:pt x="0" y="137159"/>
                  </a:lnTo>
                  <a:lnTo>
                    <a:pt x="7985" y="93146"/>
                  </a:lnTo>
                  <a:lnTo>
                    <a:pt x="30358" y="55412"/>
                  </a:lnTo>
                  <a:lnTo>
                    <a:pt x="64739" y="25968"/>
                  </a:lnTo>
                  <a:lnTo>
                    <a:pt x="108752" y="6827"/>
                  </a:lnTo>
                  <a:lnTo>
                    <a:pt x="160020" y="0"/>
                  </a:lnTo>
                  <a:close/>
                </a:path>
                <a:path w="321310" h="275589">
                  <a:moveTo>
                    <a:pt x="0" y="0"/>
                  </a:moveTo>
                  <a:lnTo>
                    <a:pt x="0" y="0"/>
                  </a:lnTo>
                </a:path>
                <a:path w="321310" h="275589">
                  <a:moveTo>
                    <a:pt x="321310" y="275589"/>
                  </a:moveTo>
                  <a:lnTo>
                    <a:pt x="321310" y="27558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2743200" y="57150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19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59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19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59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743200" y="57150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20">
                  <a:moveTo>
                    <a:pt x="160019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59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19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59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19" y="0"/>
                  </a:lnTo>
                  <a:close/>
                </a:path>
                <a:path w="321310" h="274320">
                  <a:moveTo>
                    <a:pt x="0" y="0"/>
                  </a:moveTo>
                  <a:lnTo>
                    <a:pt x="0" y="0"/>
                  </a:lnTo>
                </a:path>
                <a:path w="321310" h="274320">
                  <a:moveTo>
                    <a:pt x="321310" y="274319"/>
                  </a:moveTo>
                  <a:lnTo>
                    <a:pt x="321310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2286000" y="1600200"/>
              <a:ext cx="1752600" cy="4038600"/>
            </a:xfrm>
            <a:custGeom>
              <a:avLst/>
              <a:gdLst/>
              <a:ahLst/>
              <a:cxnLst/>
              <a:rect l="l" t="t" r="r" b="b"/>
              <a:pathLst>
                <a:path w="1752600" h="4038600">
                  <a:moveTo>
                    <a:pt x="533400" y="4038600"/>
                  </a:moveTo>
                  <a:lnTo>
                    <a:pt x="0" y="2743200"/>
                  </a:lnTo>
                </a:path>
                <a:path w="1752600" h="4038600">
                  <a:moveTo>
                    <a:pt x="1524000" y="609600"/>
                  </a:moveTo>
                  <a:lnTo>
                    <a:pt x="17526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2819400" y="1981200"/>
              <a:ext cx="335280" cy="274320"/>
            </a:xfrm>
            <a:custGeom>
              <a:avLst/>
              <a:gdLst/>
              <a:ahLst/>
              <a:cxnLst/>
              <a:rect l="l" t="t" r="r" b="b"/>
              <a:pathLst>
                <a:path w="335280" h="274319">
                  <a:moveTo>
                    <a:pt x="167639" y="0"/>
                  </a:moveTo>
                  <a:lnTo>
                    <a:pt x="113629" y="6705"/>
                  </a:lnTo>
                  <a:lnTo>
                    <a:pt x="67482" y="25603"/>
                  </a:lnTo>
                  <a:lnTo>
                    <a:pt x="31577" y="54863"/>
                  </a:lnTo>
                  <a:lnTo>
                    <a:pt x="8290" y="92659"/>
                  </a:lnTo>
                  <a:lnTo>
                    <a:pt x="0" y="137160"/>
                  </a:lnTo>
                  <a:lnTo>
                    <a:pt x="8290" y="181173"/>
                  </a:lnTo>
                  <a:lnTo>
                    <a:pt x="31577" y="218907"/>
                  </a:lnTo>
                  <a:lnTo>
                    <a:pt x="67482" y="248351"/>
                  </a:lnTo>
                  <a:lnTo>
                    <a:pt x="113629" y="267492"/>
                  </a:lnTo>
                  <a:lnTo>
                    <a:pt x="167639" y="274320"/>
                  </a:lnTo>
                  <a:lnTo>
                    <a:pt x="221162" y="267492"/>
                  </a:lnTo>
                  <a:lnTo>
                    <a:pt x="267248" y="248351"/>
                  </a:lnTo>
                  <a:lnTo>
                    <a:pt x="303336" y="218907"/>
                  </a:lnTo>
                  <a:lnTo>
                    <a:pt x="326867" y="181173"/>
                  </a:lnTo>
                  <a:lnTo>
                    <a:pt x="335280" y="137160"/>
                  </a:lnTo>
                  <a:lnTo>
                    <a:pt x="326867" y="92659"/>
                  </a:lnTo>
                  <a:lnTo>
                    <a:pt x="303336" y="54864"/>
                  </a:lnTo>
                  <a:lnTo>
                    <a:pt x="267248" y="25603"/>
                  </a:lnTo>
                  <a:lnTo>
                    <a:pt x="221162" y="6705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2819400" y="1981200"/>
              <a:ext cx="335280" cy="274320"/>
            </a:xfrm>
            <a:custGeom>
              <a:avLst/>
              <a:gdLst/>
              <a:ahLst/>
              <a:cxnLst/>
              <a:rect l="l" t="t" r="r" b="b"/>
              <a:pathLst>
                <a:path w="335280" h="274319">
                  <a:moveTo>
                    <a:pt x="167639" y="0"/>
                  </a:moveTo>
                  <a:lnTo>
                    <a:pt x="221162" y="6705"/>
                  </a:lnTo>
                  <a:lnTo>
                    <a:pt x="267248" y="25603"/>
                  </a:lnTo>
                  <a:lnTo>
                    <a:pt x="303336" y="54864"/>
                  </a:lnTo>
                  <a:lnTo>
                    <a:pt x="326867" y="92659"/>
                  </a:lnTo>
                  <a:lnTo>
                    <a:pt x="335280" y="137160"/>
                  </a:lnTo>
                  <a:lnTo>
                    <a:pt x="326867" y="181173"/>
                  </a:lnTo>
                  <a:lnTo>
                    <a:pt x="303336" y="218907"/>
                  </a:lnTo>
                  <a:lnTo>
                    <a:pt x="267248" y="248351"/>
                  </a:lnTo>
                  <a:lnTo>
                    <a:pt x="221162" y="267492"/>
                  </a:lnTo>
                  <a:lnTo>
                    <a:pt x="167639" y="274320"/>
                  </a:lnTo>
                  <a:lnTo>
                    <a:pt x="113629" y="267492"/>
                  </a:lnTo>
                  <a:lnTo>
                    <a:pt x="67482" y="248351"/>
                  </a:lnTo>
                  <a:lnTo>
                    <a:pt x="31577" y="218907"/>
                  </a:lnTo>
                  <a:lnTo>
                    <a:pt x="8290" y="181173"/>
                  </a:lnTo>
                  <a:lnTo>
                    <a:pt x="0" y="137160"/>
                  </a:lnTo>
                  <a:lnTo>
                    <a:pt x="8290" y="92659"/>
                  </a:lnTo>
                  <a:lnTo>
                    <a:pt x="31577" y="54863"/>
                  </a:lnTo>
                  <a:lnTo>
                    <a:pt x="67482" y="25603"/>
                  </a:lnTo>
                  <a:lnTo>
                    <a:pt x="113629" y="6705"/>
                  </a:lnTo>
                  <a:lnTo>
                    <a:pt x="167639" y="0"/>
                  </a:lnTo>
                  <a:close/>
                </a:path>
                <a:path w="335280" h="274319">
                  <a:moveTo>
                    <a:pt x="0" y="0"/>
                  </a:moveTo>
                  <a:lnTo>
                    <a:pt x="0" y="0"/>
                  </a:lnTo>
                </a:path>
                <a:path w="335280" h="274319">
                  <a:moveTo>
                    <a:pt x="335280" y="274320"/>
                  </a:moveTo>
                  <a:lnTo>
                    <a:pt x="33528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124200" y="1295400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609600" y="83820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257800" y="24384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19">
                  <a:moveTo>
                    <a:pt x="160020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20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2659"/>
                  </a:lnTo>
                  <a:lnTo>
                    <a:pt x="289681" y="54864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257800" y="24384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19">
                  <a:moveTo>
                    <a:pt x="160020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4"/>
                  </a:lnTo>
                  <a:lnTo>
                    <a:pt x="312054" y="92659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20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20" y="0"/>
                  </a:lnTo>
                  <a:close/>
                </a:path>
                <a:path w="321310" h="274319">
                  <a:moveTo>
                    <a:pt x="0" y="0"/>
                  </a:moveTo>
                  <a:lnTo>
                    <a:pt x="0" y="0"/>
                  </a:lnTo>
                </a:path>
                <a:path w="321310" h="274319">
                  <a:moveTo>
                    <a:pt x="321310" y="274320"/>
                  </a:moveTo>
                  <a:lnTo>
                    <a:pt x="321310" y="27432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886200" y="2438400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0" y="0"/>
                  </a:moveTo>
                  <a:lnTo>
                    <a:pt x="1295400" y="2286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038600" y="3124200"/>
              <a:ext cx="304800" cy="342900"/>
            </a:xfrm>
            <a:custGeom>
              <a:avLst/>
              <a:gdLst/>
              <a:ahLst/>
              <a:cxnLst/>
              <a:rect l="l" t="t" r="r" b="b"/>
              <a:pathLst>
                <a:path w="304800" h="342900">
                  <a:moveTo>
                    <a:pt x="152400" y="0"/>
                  </a:moveTo>
                  <a:lnTo>
                    <a:pt x="110684" y="5909"/>
                  </a:lnTo>
                  <a:lnTo>
                    <a:pt x="73942" y="22718"/>
                  </a:lnTo>
                  <a:lnTo>
                    <a:pt x="43338" y="49053"/>
                  </a:lnTo>
                  <a:lnTo>
                    <a:pt x="20037" y="83537"/>
                  </a:lnTo>
                  <a:lnTo>
                    <a:pt x="5203" y="124795"/>
                  </a:lnTo>
                  <a:lnTo>
                    <a:pt x="0" y="171450"/>
                  </a:lnTo>
                  <a:lnTo>
                    <a:pt x="5203" y="217663"/>
                  </a:lnTo>
                  <a:lnTo>
                    <a:pt x="20037" y="258797"/>
                  </a:lnTo>
                  <a:lnTo>
                    <a:pt x="43338" y="293369"/>
                  </a:lnTo>
                  <a:lnTo>
                    <a:pt x="73942" y="319898"/>
                  </a:lnTo>
                  <a:lnTo>
                    <a:pt x="110684" y="336902"/>
                  </a:lnTo>
                  <a:lnTo>
                    <a:pt x="152400" y="342900"/>
                  </a:lnTo>
                  <a:lnTo>
                    <a:pt x="193674" y="336902"/>
                  </a:lnTo>
                  <a:lnTo>
                    <a:pt x="230293" y="319898"/>
                  </a:lnTo>
                  <a:lnTo>
                    <a:pt x="260984" y="293370"/>
                  </a:lnTo>
                  <a:lnTo>
                    <a:pt x="284479" y="258797"/>
                  </a:lnTo>
                  <a:lnTo>
                    <a:pt x="299508" y="217663"/>
                  </a:lnTo>
                  <a:lnTo>
                    <a:pt x="304800" y="171450"/>
                  </a:lnTo>
                  <a:lnTo>
                    <a:pt x="299508" y="124795"/>
                  </a:lnTo>
                  <a:lnTo>
                    <a:pt x="284480" y="83537"/>
                  </a:lnTo>
                  <a:lnTo>
                    <a:pt x="260985" y="49053"/>
                  </a:lnTo>
                  <a:lnTo>
                    <a:pt x="230293" y="22718"/>
                  </a:lnTo>
                  <a:lnTo>
                    <a:pt x="193675" y="590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038600" y="3124200"/>
              <a:ext cx="304800" cy="342900"/>
            </a:xfrm>
            <a:custGeom>
              <a:avLst/>
              <a:gdLst/>
              <a:ahLst/>
              <a:cxnLst/>
              <a:rect l="l" t="t" r="r" b="b"/>
              <a:pathLst>
                <a:path w="304800" h="342900">
                  <a:moveTo>
                    <a:pt x="152400" y="0"/>
                  </a:moveTo>
                  <a:lnTo>
                    <a:pt x="193675" y="5909"/>
                  </a:lnTo>
                  <a:lnTo>
                    <a:pt x="230293" y="22718"/>
                  </a:lnTo>
                  <a:lnTo>
                    <a:pt x="260985" y="49053"/>
                  </a:lnTo>
                  <a:lnTo>
                    <a:pt x="284480" y="83537"/>
                  </a:lnTo>
                  <a:lnTo>
                    <a:pt x="299508" y="124795"/>
                  </a:lnTo>
                  <a:lnTo>
                    <a:pt x="304800" y="171450"/>
                  </a:lnTo>
                  <a:lnTo>
                    <a:pt x="299508" y="217663"/>
                  </a:lnTo>
                  <a:lnTo>
                    <a:pt x="284479" y="258797"/>
                  </a:lnTo>
                  <a:lnTo>
                    <a:pt x="260984" y="293370"/>
                  </a:lnTo>
                  <a:lnTo>
                    <a:pt x="230293" y="319898"/>
                  </a:lnTo>
                  <a:lnTo>
                    <a:pt x="193674" y="336902"/>
                  </a:lnTo>
                  <a:lnTo>
                    <a:pt x="152400" y="342900"/>
                  </a:lnTo>
                  <a:lnTo>
                    <a:pt x="110684" y="336902"/>
                  </a:lnTo>
                  <a:lnTo>
                    <a:pt x="73942" y="319898"/>
                  </a:lnTo>
                  <a:lnTo>
                    <a:pt x="43338" y="293369"/>
                  </a:lnTo>
                  <a:lnTo>
                    <a:pt x="20037" y="258797"/>
                  </a:lnTo>
                  <a:lnTo>
                    <a:pt x="5203" y="217663"/>
                  </a:lnTo>
                  <a:lnTo>
                    <a:pt x="0" y="171450"/>
                  </a:lnTo>
                  <a:lnTo>
                    <a:pt x="5203" y="124795"/>
                  </a:lnTo>
                  <a:lnTo>
                    <a:pt x="20037" y="83537"/>
                  </a:lnTo>
                  <a:lnTo>
                    <a:pt x="43338" y="49053"/>
                  </a:lnTo>
                  <a:lnTo>
                    <a:pt x="73942" y="22718"/>
                  </a:lnTo>
                  <a:lnTo>
                    <a:pt x="110684" y="5909"/>
                  </a:lnTo>
                  <a:lnTo>
                    <a:pt x="152400" y="0"/>
                  </a:lnTo>
                  <a:close/>
                </a:path>
                <a:path w="304800" h="342900">
                  <a:moveTo>
                    <a:pt x="0" y="0"/>
                  </a:moveTo>
                  <a:lnTo>
                    <a:pt x="0" y="0"/>
                  </a:lnTo>
                </a:path>
                <a:path w="304800" h="342900">
                  <a:moveTo>
                    <a:pt x="304800" y="342900"/>
                  </a:moveTo>
                  <a:lnTo>
                    <a:pt x="304800" y="34290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410200" y="321437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20" y="0"/>
                  </a:moveTo>
                  <a:lnTo>
                    <a:pt x="108264" y="6827"/>
                  </a:lnTo>
                  <a:lnTo>
                    <a:pt x="64190" y="25968"/>
                  </a:lnTo>
                  <a:lnTo>
                    <a:pt x="29992" y="55412"/>
                  </a:lnTo>
                  <a:lnTo>
                    <a:pt x="7863" y="93146"/>
                  </a:lnTo>
                  <a:lnTo>
                    <a:pt x="0" y="137159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59"/>
                  </a:lnTo>
                  <a:lnTo>
                    <a:pt x="312054" y="93146"/>
                  </a:lnTo>
                  <a:lnTo>
                    <a:pt x="289681" y="55412"/>
                  </a:lnTo>
                  <a:lnTo>
                    <a:pt x="255300" y="25968"/>
                  </a:lnTo>
                  <a:lnTo>
                    <a:pt x="211287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410200" y="3214370"/>
              <a:ext cx="320040" cy="275590"/>
            </a:xfrm>
            <a:custGeom>
              <a:avLst/>
              <a:gdLst/>
              <a:ahLst/>
              <a:cxnLst/>
              <a:rect l="l" t="t" r="r" b="b"/>
              <a:pathLst>
                <a:path w="320039" h="275589">
                  <a:moveTo>
                    <a:pt x="160020" y="0"/>
                  </a:moveTo>
                  <a:lnTo>
                    <a:pt x="211287" y="6827"/>
                  </a:lnTo>
                  <a:lnTo>
                    <a:pt x="255300" y="25968"/>
                  </a:lnTo>
                  <a:lnTo>
                    <a:pt x="289681" y="55412"/>
                  </a:lnTo>
                  <a:lnTo>
                    <a:pt x="312054" y="93146"/>
                  </a:lnTo>
                  <a:lnTo>
                    <a:pt x="320039" y="137159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59"/>
                  </a:lnTo>
                  <a:lnTo>
                    <a:pt x="7863" y="93146"/>
                  </a:lnTo>
                  <a:lnTo>
                    <a:pt x="29992" y="55412"/>
                  </a:lnTo>
                  <a:lnTo>
                    <a:pt x="64190" y="25968"/>
                  </a:lnTo>
                  <a:lnTo>
                    <a:pt x="108264" y="6827"/>
                  </a:lnTo>
                  <a:lnTo>
                    <a:pt x="160020" y="0"/>
                  </a:lnTo>
                  <a:close/>
                </a:path>
                <a:path w="320039" h="275589">
                  <a:moveTo>
                    <a:pt x="0" y="0"/>
                  </a:moveTo>
                  <a:lnTo>
                    <a:pt x="0" y="0"/>
                  </a:lnTo>
                </a:path>
                <a:path w="320039" h="275589">
                  <a:moveTo>
                    <a:pt x="320039" y="275589"/>
                  </a:moveTo>
                  <a:lnTo>
                    <a:pt x="320039" y="27558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267200" y="34290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533400"/>
                  </a:moveTo>
                  <a:lnTo>
                    <a:pt x="10668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181600" y="44196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20" y="0"/>
                  </a:moveTo>
                  <a:lnTo>
                    <a:pt x="108264" y="6827"/>
                  </a:lnTo>
                  <a:lnTo>
                    <a:pt x="64190" y="25968"/>
                  </a:lnTo>
                  <a:lnTo>
                    <a:pt x="29992" y="55412"/>
                  </a:lnTo>
                  <a:lnTo>
                    <a:pt x="7863" y="93146"/>
                  </a:lnTo>
                  <a:lnTo>
                    <a:pt x="0" y="137160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60"/>
                  </a:lnTo>
                  <a:lnTo>
                    <a:pt x="312054" y="93146"/>
                  </a:lnTo>
                  <a:lnTo>
                    <a:pt x="289681" y="55412"/>
                  </a:lnTo>
                  <a:lnTo>
                    <a:pt x="255300" y="25968"/>
                  </a:lnTo>
                  <a:lnTo>
                    <a:pt x="211287" y="68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181600" y="44196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20" y="0"/>
                  </a:moveTo>
                  <a:lnTo>
                    <a:pt x="211287" y="6827"/>
                  </a:lnTo>
                  <a:lnTo>
                    <a:pt x="255300" y="25968"/>
                  </a:lnTo>
                  <a:lnTo>
                    <a:pt x="289681" y="55412"/>
                  </a:lnTo>
                  <a:lnTo>
                    <a:pt x="312054" y="93146"/>
                  </a:lnTo>
                  <a:lnTo>
                    <a:pt x="320039" y="137160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60"/>
                  </a:lnTo>
                  <a:lnTo>
                    <a:pt x="7863" y="93146"/>
                  </a:lnTo>
                  <a:lnTo>
                    <a:pt x="29992" y="55412"/>
                  </a:lnTo>
                  <a:lnTo>
                    <a:pt x="64190" y="25968"/>
                  </a:lnTo>
                  <a:lnTo>
                    <a:pt x="108264" y="6827"/>
                  </a:lnTo>
                  <a:lnTo>
                    <a:pt x="160020" y="0"/>
                  </a:lnTo>
                  <a:close/>
                </a:path>
                <a:path w="320039" h="274320">
                  <a:moveTo>
                    <a:pt x="0" y="0"/>
                  </a:moveTo>
                  <a:lnTo>
                    <a:pt x="0" y="0"/>
                  </a:lnTo>
                </a:path>
                <a:path w="320039" h="274320">
                  <a:moveTo>
                    <a:pt x="320039" y="274319"/>
                  </a:moveTo>
                  <a:lnTo>
                    <a:pt x="320039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191000" y="41910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400" y="2286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572000" y="51816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39" h="274320">
                  <a:moveTo>
                    <a:pt x="160020" y="0"/>
                  </a:moveTo>
                  <a:lnTo>
                    <a:pt x="108264" y="6705"/>
                  </a:lnTo>
                  <a:lnTo>
                    <a:pt x="64190" y="25603"/>
                  </a:lnTo>
                  <a:lnTo>
                    <a:pt x="29992" y="54863"/>
                  </a:lnTo>
                  <a:lnTo>
                    <a:pt x="7863" y="92659"/>
                  </a:lnTo>
                  <a:lnTo>
                    <a:pt x="0" y="137159"/>
                  </a:lnTo>
                  <a:lnTo>
                    <a:pt x="7863" y="181173"/>
                  </a:lnTo>
                  <a:lnTo>
                    <a:pt x="29992" y="218907"/>
                  </a:lnTo>
                  <a:lnTo>
                    <a:pt x="64190" y="248351"/>
                  </a:lnTo>
                  <a:lnTo>
                    <a:pt x="108264" y="267492"/>
                  </a:lnTo>
                  <a:lnTo>
                    <a:pt x="160020" y="274319"/>
                  </a:lnTo>
                  <a:lnTo>
                    <a:pt x="211287" y="267492"/>
                  </a:lnTo>
                  <a:lnTo>
                    <a:pt x="255300" y="248351"/>
                  </a:lnTo>
                  <a:lnTo>
                    <a:pt x="289681" y="218907"/>
                  </a:lnTo>
                  <a:lnTo>
                    <a:pt x="312054" y="181173"/>
                  </a:lnTo>
                  <a:lnTo>
                    <a:pt x="320039" y="137159"/>
                  </a:lnTo>
                  <a:lnTo>
                    <a:pt x="312054" y="92659"/>
                  </a:lnTo>
                  <a:lnTo>
                    <a:pt x="289681" y="54863"/>
                  </a:lnTo>
                  <a:lnTo>
                    <a:pt x="255300" y="25603"/>
                  </a:lnTo>
                  <a:lnTo>
                    <a:pt x="211287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572000" y="51816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10" h="274320">
                  <a:moveTo>
                    <a:pt x="160020" y="0"/>
                  </a:moveTo>
                  <a:lnTo>
                    <a:pt x="211287" y="6705"/>
                  </a:lnTo>
                  <a:lnTo>
                    <a:pt x="255300" y="25603"/>
                  </a:lnTo>
                  <a:lnTo>
                    <a:pt x="289681" y="54863"/>
                  </a:lnTo>
                  <a:lnTo>
                    <a:pt x="312054" y="92659"/>
                  </a:lnTo>
                  <a:lnTo>
                    <a:pt x="320039" y="137159"/>
                  </a:lnTo>
                  <a:lnTo>
                    <a:pt x="312054" y="181173"/>
                  </a:lnTo>
                  <a:lnTo>
                    <a:pt x="289681" y="218907"/>
                  </a:lnTo>
                  <a:lnTo>
                    <a:pt x="255300" y="248351"/>
                  </a:lnTo>
                  <a:lnTo>
                    <a:pt x="211287" y="267492"/>
                  </a:lnTo>
                  <a:lnTo>
                    <a:pt x="160020" y="274319"/>
                  </a:lnTo>
                  <a:lnTo>
                    <a:pt x="108264" y="267492"/>
                  </a:lnTo>
                  <a:lnTo>
                    <a:pt x="64190" y="248351"/>
                  </a:lnTo>
                  <a:lnTo>
                    <a:pt x="29992" y="218907"/>
                  </a:lnTo>
                  <a:lnTo>
                    <a:pt x="7863" y="181173"/>
                  </a:lnTo>
                  <a:lnTo>
                    <a:pt x="0" y="137159"/>
                  </a:lnTo>
                  <a:lnTo>
                    <a:pt x="7863" y="92659"/>
                  </a:lnTo>
                  <a:lnTo>
                    <a:pt x="29992" y="54863"/>
                  </a:lnTo>
                  <a:lnTo>
                    <a:pt x="64190" y="25603"/>
                  </a:lnTo>
                  <a:lnTo>
                    <a:pt x="108264" y="6705"/>
                  </a:lnTo>
                  <a:lnTo>
                    <a:pt x="160020" y="0"/>
                  </a:lnTo>
                  <a:close/>
                </a:path>
                <a:path w="321310" h="274320">
                  <a:moveTo>
                    <a:pt x="0" y="0"/>
                  </a:moveTo>
                  <a:lnTo>
                    <a:pt x="0" y="0"/>
                  </a:lnTo>
                </a:path>
                <a:path w="321310" h="274320">
                  <a:moveTo>
                    <a:pt x="321310" y="274319"/>
                  </a:moveTo>
                  <a:lnTo>
                    <a:pt x="321310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886200" y="4343400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304800" y="0"/>
                  </a:moveTo>
                  <a:lnTo>
                    <a:pt x="685800" y="762000"/>
                  </a:lnTo>
                </a:path>
                <a:path w="685800" h="1066800">
                  <a:moveTo>
                    <a:pt x="0" y="1066800"/>
                  </a:moveTo>
                  <a:lnTo>
                    <a:pt x="0" y="7620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139950" y="4724400"/>
              <a:ext cx="755650" cy="618490"/>
            </a:xfrm>
            <a:custGeom>
              <a:avLst/>
              <a:gdLst/>
              <a:ahLst/>
              <a:cxnLst/>
              <a:rect l="l" t="t" r="r" b="b"/>
              <a:pathLst>
                <a:path w="755650" h="618489">
                  <a:moveTo>
                    <a:pt x="0" y="618490"/>
                  </a:moveTo>
                  <a:lnTo>
                    <a:pt x="755650" y="0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2057400" y="5300979"/>
              <a:ext cx="115569" cy="1092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914650" y="4800600"/>
              <a:ext cx="133350" cy="734060"/>
            </a:xfrm>
            <a:custGeom>
              <a:avLst/>
              <a:gdLst/>
              <a:ahLst/>
              <a:cxnLst/>
              <a:rect l="l" t="t" r="r" b="b"/>
              <a:pathLst>
                <a:path w="133350" h="734060">
                  <a:moveTo>
                    <a:pt x="0" y="734060"/>
                  </a:moveTo>
                  <a:lnTo>
                    <a:pt x="13335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2857500" y="5519420"/>
              <a:ext cx="111760" cy="11938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276600" y="4800600"/>
              <a:ext cx="468630" cy="601980"/>
            </a:xfrm>
            <a:custGeom>
              <a:avLst/>
              <a:gdLst/>
              <a:ahLst/>
              <a:cxnLst/>
              <a:rect l="l" t="t" r="r" b="b"/>
              <a:pathLst>
                <a:path w="468629" h="601979">
                  <a:moveTo>
                    <a:pt x="0" y="0"/>
                  </a:moveTo>
                  <a:lnTo>
                    <a:pt x="468629" y="60198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702050" y="5369559"/>
              <a:ext cx="107950" cy="1168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475739" y="4648200"/>
              <a:ext cx="1343660" cy="283210"/>
            </a:xfrm>
            <a:custGeom>
              <a:avLst/>
              <a:gdLst/>
              <a:ahLst/>
              <a:cxnLst/>
              <a:rect l="l" t="t" r="r" b="b"/>
              <a:pathLst>
                <a:path w="1343660" h="283210">
                  <a:moveTo>
                    <a:pt x="0" y="283210"/>
                  </a:moveTo>
                  <a:lnTo>
                    <a:pt x="134366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371600" y="4876800"/>
              <a:ext cx="119380" cy="1104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478020" y="3340100"/>
              <a:ext cx="750570" cy="11430"/>
            </a:xfrm>
            <a:custGeom>
              <a:avLst/>
              <a:gdLst/>
              <a:ahLst/>
              <a:cxnLst/>
              <a:rect l="l" t="t" r="r" b="b"/>
              <a:pathLst>
                <a:path w="750570" h="11429">
                  <a:moveTo>
                    <a:pt x="0" y="0"/>
                  </a:moveTo>
                  <a:lnTo>
                    <a:pt x="750569" y="11429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219700" y="3294379"/>
              <a:ext cx="114300" cy="1130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343400" y="2223769"/>
              <a:ext cx="553720" cy="900430"/>
            </a:xfrm>
            <a:custGeom>
              <a:avLst/>
              <a:gdLst/>
              <a:ahLst/>
              <a:cxnLst/>
              <a:rect l="l" t="t" r="r" b="b"/>
              <a:pathLst>
                <a:path w="553720" h="900430">
                  <a:moveTo>
                    <a:pt x="0" y="900429"/>
                  </a:moveTo>
                  <a:lnTo>
                    <a:pt x="55372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850129" y="2133600"/>
              <a:ext cx="102870" cy="1181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419600" y="3352800"/>
              <a:ext cx="690880" cy="759460"/>
            </a:xfrm>
            <a:custGeom>
              <a:avLst/>
              <a:gdLst/>
              <a:ahLst/>
              <a:cxnLst/>
              <a:rect l="l" t="t" r="r" b="b"/>
              <a:pathLst>
                <a:path w="690879" h="759460">
                  <a:moveTo>
                    <a:pt x="0" y="0"/>
                  </a:moveTo>
                  <a:lnTo>
                    <a:pt x="690879" y="75946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069840" y="4076700"/>
              <a:ext cx="111760" cy="114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124200" y="1570990"/>
              <a:ext cx="819150" cy="410209"/>
            </a:xfrm>
            <a:custGeom>
              <a:avLst/>
              <a:gdLst/>
              <a:ahLst/>
              <a:cxnLst/>
              <a:rect l="l" t="t" r="r" b="b"/>
              <a:pathLst>
                <a:path w="819150" h="410210">
                  <a:moveTo>
                    <a:pt x="0" y="410210"/>
                  </a:moveTo>
                  <a:lnTo>
                    <a:pt x="81915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919220" y="1518919"/>
              <a:ext cx="119379" cy="1016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226310" y="1652269"/>
              <a:ext cx="593090" cy="328930"/>
            </a:xfrm>
            <a:custGeom>
              <a:avLst/>
              <a:gdLst/>
              <a:ahLst/>
              <a:cxnLst/>
              <a:rect l="l" t="t" r="r" b="b"/>
              <a:pathLst>
                <a:path w="593089" h="328930">
                  <a:moveTo>
                    <a:pt x="0" y="0"/>
                  </a:moveTo>
                  <a:lnTo>
                    <a:pt x="593089" y="328929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133600" y="1600200"/>
              <a:ext cx="118110" cy="1003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553210" y="205740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9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447800" y="2000250"/>
              <a:ext cx="113030" cy="114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048000" y="2286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200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927100" y="3581400"/>
              <a:ext cx="749300" cy="476250"/>
            </a:xfrm>
            <a:custGeom>
              <a:avLst/>
              <a:gdLst/>
              <a:ahLst/>
              <a:cxnLst/>
              <a:rect l="l" t="t" r="r" b="b"/>
              <a:pathLst>
                <a:path w="749300" h="476250">
                  <a:moveTo>
                    <a:pt x="0" y="476250"/>
                  </a:moveTo>
                  <a:lnTo>
                    <a:pt x="74930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38200" y="4011929"/>
              <a:ext cx="116840" cy="10286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343400" y="2796539"/>
              <a:ext cx="822960" cy="480059"/>
            </a:xfrm>
            <a:custGeom>
              <a:avLst/>
              <a:gdLst/>
              <a:ahLst/>
              <a:cxnLst/>
              <a:rect l="l" t="t" r="r" b="b"/>
              <a:pathLst>
                <a:path w="822960" h="480060">
                  <a:moveTo>
                    <a:pt x="0" y="480060"/>
                  </a:moveTo>
                  <a:lnTo>
                    <a:pt x="82296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139690" y="2743200"/>
              <a:ext cx="118110" cy="10032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867409" y="3352800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90">
                  <a:moveTo>
                    <a:pt x="0" y="0"/>
                  </a:moveTo>
                  <a:lnTo>
                    <a:pt x="73279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762000" y="3295650"/>
              <a:ext cx="113030" cy="114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000759" y="2727960"/>
              <a:ext cx="675640" cy="472440"/>
            </a:xfrm>
            <a:custGeom>
              <a:avLst/>
              <a:gdLst/>
              <a:ahLst/>
              <a:cxnLst/>
              <a:rect l="l" t="t" r="r" b="b"/>
              <a:pathLst>
                <a:path w="675639" h="472439">
                  <a:moveTo>
                    <a:pt x="675640" y="47243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914400" y="2667000"/>
              <a:ext cx="116840" cy="10541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200400" y="1991360"/>
              <a:ext cx="1418590" cy="142240"/>
            </a:xfrm>
            <a:custGeom>
              <a:avLst/>
              <a:gdLst/>
              <a:ahLst/>
              <a:cxnLst/>
              <a:rect l="l" t="t" r="r" b="b"/>
              <a:pathLst>
                <a:path w="1418589" h="142239">
                  <a:moveTo>
                    <a:pt x="0" y="142239"/>
                  </a:moveTo>
                  <a:lnTo>
                    <a:pt x="1418589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607559" y="1935480"/>
              <a:ext cx="116839" cy="11176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267200" y="3505200"/>
              <a:ext cx="356870" cy="1497330"/>
            </a:xfrm>
            <a:custGeom>
              <a:avLst/>
              <a:gdLst/>
              <a:ahLst/>
              <a:cxnLst/>
              <a:rect l="l" t="t" r="r" b="b"/>
              <a:pathLst>
                <a:path w="356870" h="1497329">
                  <a:moveTo>
                    <a:pt x="356870" y="149733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568190" y="4986020"/>
              <a:ext cx="110489" cy="1193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192530" y="3657600"/>
              <a:ext cx="560070" cy="1049020"/>
            </a:xfrm>
            <a:custGeom>
              <a:avLst/>
              <a:gdLst/>
              <a:ahLst/>
              <a:cxnLst/>
              <a:rect l="l" t="t" r="r" b="b"/>
              <a:pathLst>
                <a:path w="560069" h="1049020">
                  <a:moveTo>
                    <a:pt x="0" y="1049020"/>
                  </a:moveTo>
                  <a:lnTo>
                    <a:pt x="560069" y="0"/>
                  </a:lnTo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141730" y="4681220"/>
              <a:ext cx="100329" cy="1193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5" name="object 505"/>
          <p:cNvSpPr txBox="1"/>
          <p:nvPr/>
        </p:nvSpPr>
        <p:spPr>
          <a:xfrm>
            <a:off x="2500629" y="339852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06" name="object 506"/>
          <p:cNvGrpSpPr/>
          <p:nvPr/>
        </p:nvGrpSpPr>
        <p:grpSpPr>
          <a:xfrm>
            <a:off x="742951" y="2271803"/>
            <a:ext cx="6068695" cy="2969895"/>
            <a:chOff x="742951" y="2271803"/>
            <a:chExt cx="6068695" cy="2969895"/>
          </a:xfrm>
        </p:grpSpPr>
        <p:sp>
          <p:nvSpPr>
            <p:cNvPr id="507" name="object 507"/>
            <p:cNvSpPr/>
            <p:nvPr/>
          </p:nvSpPr>
          <p:spPr>
            <a:xfrm>
              <a:off x="761999" y="2514600"/>
              <a:ext cx="4572000" cy="1524000"/>
            </a:xfrm>
            <a:custGeom>
              <a:avLst/>
              <a:gdLst/>
              <a:ahLst/>
              <a:cxnLst/>
              <a:rect l="l" t="t" r="r" b="b"/>
              <a:pathLst>
                <a:path w="4572000" h="1524000">
                  <a:moveTo>
                    <a:pt x="0" y="1524000"/>
                  </a:moveTo>
                  <a:lnTo>
                    <a:pt x="990600" y="457200"/>
                  </a:lnTo>
                </a:path>
                <a:path w="4572000" h="1524000">
                  <a:moveTo>
                    <a:pt x="4572000" y="685800"/>
                  </a:moveTo>
                  <a:lnTo>
                    <a:pt x="3124200" y="0"/>
                  </a:lnTo>
                </a:path>
              </a:pathLst>
            </a:custGeom>
            <a:ln w="3809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752600" y="2286000"/>
              <a:ext cx="2362200" cy="2133600"/>
            </a:xfrm>
            <a:custGeom>
              <a:avLst/>
              <a:gdLst/>
              <a:ahLst/>
              <a:cxnLst/>
              <a:rect l="l" t="t" r="r" b="b"/>
              <a:pathLst>
                <a:path w="2362200" h="2133600">
                  <a:moveTo>
                    <a:pt x="152400" y="381000"/>
                  </a:moveTo>
                  <a:lnTo>
                    <a:pt x="201411" y="388437"/>
                  </a:lnTo>
                  <a:lnTo>
                    <a:pt x="243352" y="409407"/>
                  </a:lnTo>
                  <a:lnTo>
                    <a:pt x="276026" y="441899"/>
                  </a:lnTo>
                  <a:lnTo>
                    <a:pt x="297240" y="483900"/>
                  </a:lnTo>
                  <a:lnTo>
                    <a:pt x="304800" y="533400"/>
                  </a:lnTo>
                  <a:lnTo>
                    <a:pt x="297240" y="582411"/>
                  </a:lnTo>
                  <a:lnTo>
                    <a:pt x="276026" y="624352"/>
                  </a:lnTo>
                  <a:lnTo>
                    <a:pt x="243352" y="657026"/>
                  </a:lnTo>
                  <a:lnTo>
                    <a:pt x="201411" y="678240"/>
                  </a:lnTo>
                  <a:lnTo>
                    <a:pt x="152400" y="685800"/>
                  </a:lnTo>
                  <a:lnTo>
                    <a:pt x="102900" y="678240"/>
                  </a:lnTo>
                  <a:lnTo>
                    <a:pt x="60899" y="657026"/>
                  </a:lnTo>
                  <a:lnTo>
                    <a:pt x="28407" y="624352"/>
                  </a:lnTo>
                  <a:lnTo>
                    <a:pt x="7437" y="582411"/>
                  </a:lnTo>
                  <a:lnTo>
                    <a:pt x="0" y="533400"/>
                  </a:lnTo>
                  <a:lnTo>
                    <a:pt x="7437" y="483900"/>
                  </a:lnTo>
                  <a:lnTo>
                    <a:pt x="28407" y="441899"/>
                  </a:lnTo>
                  <a:lnTo>
                    <a:pt x="60899" y="409407"/>
                  </a:lnTo>
                  <a:lnTo>
                    <a:pt x="102900" y="388437"/>
                  </a:lnTo>
                  <a:lnTo>
                    <a:pt x="152400" y="381000"/>
                  </a:lnTo>
                  <a:close/>
                </a:path>
                <a:path w="2362200" h="2133600">
                  <a:moveTo>
                    <a:pt x="1981200" y="0"/>
                  </a:moveTo>
                  <a:lnTo>
                    <a:pt x="2030211" y="7559"/>
                  </a:lnTo>
                  <a:lnTo>
                    <a:pt x="2072152" y="28773"/>
                  </a:lnTo>
                  <a:lnTo>
                    <a:pt x="2104826" y="61447"/>
                  </a:lnTo>
                  <a:lnTo>
                    <a:pt x="2126040" y="103388"/>
                  </a:lnTo>
                  <a:lnTo>
                    <a:pt x="2133600" y="152400"/>
                  </a:lnTo>
                  <a:lnTo>
                    <a:pt x="2126040" y="201411"/>
                  </a:lnTo>
                  <a:lnTo>
                    <a:pt x="2104826" y="243352"/>
                  </a:lnTo>
                  <a:lnTo>
                    <a:pt x="2072152" y="276026"/>
                  </a:lnTo>
                  <a:lnTo>
                    <a:pt x="2030211" y="297240"/>
                  </a:lnTo>
                  <a:lnTo>
                    <a:pt x="1981200" y="304800"/>
                  </a:lnTo>
                  <a:lnTo>
                    <a:pt x="1931700" y="297240"/>
                  </a:lnTo>
                  <a:lnTo>
                    <a:pt x="1889699" y="276026"/>
                  </a:lnTo>
                  <a:lnTo>
                    <a:pt x="1857207" y="243352"/>
                  </a:lnTo>
                  <a:lnTo>
                    <a:pt x="1836237" y="201411"/>
                  </a:lnTo>
                  <a:lnTo>
                    <a:pt x="1828800" y="152400"/>
                  </a:lnTo>
                  <a:lnTo>
                    <a:pt x="1836237" y="103388"/>
                  </a:lnTo>
                  <a:lnTo>
                    <a:pt x="1857207" y="61447"/>
                  </a:lnTo>
                  <a:lnTo>
                    <a:pt x="1889699" y="28773"/>
                  </a:lnTo>
                  <a:lnTo>
                    <a:pt x="1931700" y="7559"/>
                  </a:lnTo>
                  <a:lnTo>
                    <a:pt x="1981200" y="0"/>
                  </a:lnTo>
                  <a:close/>
                </a:path>
                <a:path w="2362200" h="2133600">
                  <a:moveTo>
                    <a:pt x="381000" y="1752600"/>
                  </a:moveTo>
                  <a:lnTo>
                    <a:pt x="430011" y="1760037"/>
                  </a:lnTo>
                  <a:lnTo>
                    <a:pt x="471952" y="1781007"/>
                  </a:lnTo>
                  <a:lnTo>
                    <a:pt x="504626" y="1813499"/>
                  </a:lnTo>
                  <a:lnTo>
                    <a:pt x="525840" y="1855500"/>
                  </a:lnTo>
                  <a:lnTo>
                    <a:pt x="533400" y="1905000"/>
                  </a:lnTo>
                  <a:lnTo>
                    <a:pt x="525840" y="1954011"/>
                  </a:lnTo>
                  <a:lnTo>
                    <a:pt x="504626" y="1995952"/>
                  </a:lnTo>
                  <a:lnTo>
                    <a:pt x="471952" y="2028626"/>
                  </a:lnTo>
                  <a:lnTo>
                    <a:pt x="430011" y="2049840"/>
                  </a:lnTo>
                  <a:lnTo>
                    <a:pt x="381000" y="2057400"/>
                  </a:lnTo>
                  <a:lnTo>
                    <a:pt x="331500" y="2049840"/>
                  </a:lnTo>
                  <a:lnTo>
                    <a:pt x="289499" y="2028626"/>
                  </a:lnTo>
                  <a:lnTo>
                    <a:pt x="257007" y="1995952"/>
                  </a:lnTo>
                  <a:lnTo>
                    <a:pt x="236037" y="1954011"/>
                  </a:lnTo>
                  <a:lnTo>
                    <a:pt x="228600" y="1905000"/>
                  </a:lnTo>
                  <a:lnTo>
                    <a:pt x="236037" y="1855500"/>
                  </a:lnTo>
                  <a:lnTo>
                    <a:pt x="257007" y="1813499"/>
                  </a:lnTo>
                  <a:lnTo>
                    <a:pt x="289499" y="1781007"/>
                  </a:lnTo>
                  <a:lnTo>
                    <a:pt x="331500" y="1760037"/>
                  </a:lnTo>
                  <a:lnTo>
                    <a:pt x="381000" y="1752600"/>
                  </a:lnTo>
                  <a:close/>
                </a:path>
                <a:path w="2362200" h="2133600">
                  <a:moveTo>
                    <a:pt x="2209800" y="1828800"/>
                  </a:moveTo>
                  <a:lnTo>
                    <a:pt x="2258811" y="1836359"/>
                  </a:lnTo>
                  <a:lnTo>
                    <a:pt x="2300752" y="1857573"/>
                  </a:lnTo>
                  <a:lnTo>
                    <a:pt x="2333426" y="1890247"/>
                  </a:lnTo>
                  <a:lnTo>
                    <a:pt x="2354640" y="1932188"/>
                  </a:lnTo>
                  <a:lnTo>
                    <a:pt x="2362200" y="1981200"/>
                  </a:lnTo>
                  <a:lnTo>
                    <a:pt x="2354640" y="2030211"/>
                  </a:lnTo>
                  <a:lnTo>
                    <a:pt x="2333426" y="2072152"/>
                  </a:lnTo>
                  <a:lnTo>
                    <a:pt x="2300752" y="2104826"/>
                  </a:lnTo>
                  <a:lnTo>
                    <a:pt x="2258811" y="2126040"/>
                  </a:lnTo>
                  <a:lnTo>
                    <a:pt x="2209800" y="2133600"/>
                  </a:lnTo>
                  <a:lnTo>
                    <a:pt x="2160300" y="2126040"/>
                  </a:lnTo>
                  <a:lnTo>
                    <a:pt x="2118299" y="2104826"/>
                  </a:lnTo>
                  <a:lnTo>
                    <a:pt x="2085807" y="2072152"/>
                  </a:lnTo>
                  <a:lnTo>
                    <a:pt x="2064837" y="2030211"/>
                  </a:lnTo>
                  <a:lnTo>
                    <a:pt x="2057400" y="1981200"/>
                  </a:lnTo>
                  <a:lnTo>
                    <a:pt x="2064837" y="1932188"/>
                  </a:lnTo>
                  <a:lnTo>
                    <a:pt x="2085807" y="1890247"/>
                  </a:lnTo>
                  <a:lnTo>
                    <a:pt x="2118299" y="1857573"/>
                  </a:lnTo>
                  <a:lnTo>
                    <a:pt x="2160300" y="1836359"/>
                  </a:lnTo>
                  <a:lnTo>
                    <a:pt x="2209800" y="1828800"/>
                  </a:lnTo>
                  <a:close/>
                </a:path>
                <a:path w="2362200" h="2133600">
                  <a:moveTo>
                    <a:pt x="2362200" y="2133600"/>
                  </a:moveTo>
                  <a:lnTo>
                    <a:pt x="2362200" y="213360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4770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4770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477000" y="4953000"/>
              <a:ext cx="320040" cy="274320"/>
            </a:xfrm>
            <a:custGeom>
              <a:avLst/>
              <a:gdLst/>
              <a:ahLst/>
              <a:cxnLst/>
              <a:rect l="l" t="t" r="r" b="b"/>
              <a:pathLst>
                <a:path w="320040" h="274320">
                  <a:moveTo>
                    <a:pt x="160020" y="0"/>
                  </a:moveTo>
                  <a:lnTo>
                    <a:pt x="108752" y="6705"/>
                  </a:lnTo>
                  <a:lnTo>
                    <a:pt x="64739" y="25603"/>
                  </a:lnTo>
                  <a:lnTo>
                    <a:pt x="30358" y="54863"/>
                  </a:lnTo>
                  <a:lnTo>
                    <a:pt x="7985" y="92659"/>
                  </a:lnTo>
                  <a:lnTo>
                    <a:pt x="0" y="137160"/>
                  </a:lnTo>
                  <a:lnTo>
                    <a:pt x="7985" y="181173"/>
                  </a:lnTo>
                  <a:lnTo>
                    <a:pt x="30358" y="218907"/>
                  </a:lnTo>
                  <a:lnTo>
                    <a:pt x="64739" y="248351"/>
                  </a:lnTo>
                  <a:lnTo>
                    <a:pt x="108752" y="267492"/>
                  </a:lnTo>
                  <a:lnTo>
                    <a:pt x="160020" y="274319"/>
                  </a:lnTo>
                  <a:lnTo>
                    <a:pt x="211775" y="267492"/>
                  </a:lnTo>
                  <a:lnTo>
                    <a:pt x="255849" y="248351"/>
                  </a:lnTo>
                  <a:lnTo>
                    <a:pt x="290047" y="218907"/>
                  </a:lnTo>
                  <a:lnTo>
                    <a:pt x="312176" y="181173"/>
                  </a:lnTo>
                  <a:lnTo>
                    <a:pt x="320040" y="137160"/>
                  </a:lnTo>
                  <a:lnTo>
                    <a:pt x="312176" y="92659"/>
                  </a:lnTo>
                  <a:lnTo>
                    <a:pt x="290047" y="54863"/>
                  </a:lnTo>
                  <a:lnTo>
                    <a:pt x="255849" y="25603"/>
                  </a:lnTo>
                  <a:lnTo>
                    <a:pt x="211775" y="670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477000" y="4953000"/>
              <a:ext cx="321310" cy="274320"/>
            </a:xfrm>
            <a:custGeom>
              <a:avLst/>
              <a:gdLst/>
              <a:ahLst/>
              <a:cxnLst/>
              <a:rect l="l" t="t" r="r" b="b"/>
              <a:pathLst>
                <a:path w="321309" h="274320">
                  <a:moveTo>
                    <a:pt x="160020" y="0"/>
                  </a:moveTo>
                  <a:lnTo>
                    <a:pt x="211775" y="6705"/>
                  </a:lnTo>
                  <a:lnTo>
                    <a:pt x="255849" y="25603"/>
                  </a:lnTo>
                  <a:lnTo>
                    <a:pt x="290047" y="54863"/>
                  </a:lnTo>
                  <a:lnTo>
                    <a:pt x="312176" y="92659"/>
                  </a:lnTo>
                  <a:lnTo>
                    <a:pt x="320040" y="137160"/>
                  </a:lnTo>
                  <a:lnTo>
                    <a:pt x="312176" y="181173"/>
                  </a:lnTo>
                  <a:lnTo>
                    <a:pt x="290047" y="218907"/>
                  </a:lnTo>
                  <a:lnTo>
                    <a:pt x="255849" y="248351"/>
                  </a:lnTo>
                  <a:lnTo>
                    <a:pt x="211775" y="267492"/>
                  </a:lnTo>
                  <a:lnTo>
                    <a:pt x="160020" y="274319"/>
                  </a:lnTo>
                  <a:lnTo>
                    <a:pt x="108752" y="267492"/>
                  </a:lnTo>
                  <a:lnTo>
                    <a:pt x="64739" y="248351"/>
                  </a:lnTo>
                  <a:lnTo>
                    <a:pt x="30358" y="218907"/>
                  </a:lnTo>
                  <a:lnTo>
                    <a:pt x="7985" y="181173"/>
                  </a:lnTo>
                  <a:lnTo>
                    <a:pt x="0" y="137160"/>
                  </a:lnTo>
                  <a:lnTo>
                    <a:pt x="7985" y="92659"/>
                  </a:lnTo>
                  <a:lnTo>
                    <a:pt x="30358" y="54863"/>
                  </a:lnTo>
                  <a:lnTo>
                    <a:pt x="64739" y="25603"/>
                  </a:lnTo>
                  <a:lnTo>
                    <a:pt x="108752" y="6705"/>
                  </a:lnTo>
                  <a:lnTo>
                    <a:pt x="160020" y="0"/>
                  </a:lnTo>
                  <a:close/>
                </a:path>
                <a:path w="321309" h="274320">
                  <a:moveTo>
                    <a:pt x="0" y="0"/>
                  </a:moveTo>
                  <a:lnTo>
                    <a:pt x="0" y="0"/>
                  </a:lnTo>
                </a:path>
                <a:path w="321309" h="274320">
                  <a:moveTo>
                    <a:pt x="321309" y="274319"/>
                  </a:moveTo>
                  <a:lnTo>
                    <a:pt x="321309" y="27431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3" name="object 513"/>
          <p:cNvSpPr txBox="1"/>
          <p:nvPr/>
        </p:nvSpPr>
        <p:spPr>
          <a:xfrm>
            <a:off x="7164069" y="3649979"/>
            <a:ext cx="1565275" cy="1675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425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One hop</a:t>
            </a:r>
            <a:r>
              <a:rPr sz="1800" b="1"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node 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NOT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selected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relays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88900" marR="521970">
              <a:lnSpc>
                <a:spcPts val="1830"/>
              </a:lnSpc>
              <a:spcBef>
                <a:spcPts val="1205"/>
              </a:spcBef>
            </a:pP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Two</a:t>
            </a:r>
            <a:r>
              <a:rPr sz="1800" b="1"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hop  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4" name="object 5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12</a:t>
            </a:fld>
            <a:endParaRPr dirty="0"/>
          </a:p>
        </p:txBody>
      </p:sp>
      <p:sp>
        <p:nvSpPr>
          <p:cNvPr id="515" name="object 5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339090"/>
            <a:ext cx="5379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  <a:tab pos="3649345" algn="l"/>
              </a:tabLst>
            </a:pPr>
            <a:r>
              <a:rPr sz="4000" spc="235" dirty="0"/>
              <a:t>D</a:t>
            </a:r>
            <a:r>
              <a:rPr sz="4000" spc="145" dirty="0"/>
              <a:t>y</a:t>
            </a:r>
            <a:r>
              <a:rPr sz="4000" spc="-50" dirty="0"/>
              <a:t>n</a:t>
            </a:r>
            <a:r>
              <a:rPr sz="4000" dirty="0"/>
              <a:t>a</a:t>
            </a:r>
            <a:r>
              <a:rPr sz="4000" spc="-300" dirty="0"/>
              <a:t>m</a:t>
            </a:r>
            <a:r>
              <a:rPr sz="4000" spc="180" dirty="0"/>
              <a:t>i</a:t>
            </a:r>
            <a:r>
              <a:rPr sz="4000" spc="-420" dirty="0"/>
              <a:t>c</a:t>
            </a:r>
            <a:r>
              <a:rPr sz="4000" dirty="0"/>
              <a:t>	</a:t>
            </a:r>
            <a:r>
              <a:rPr sz="4000" spc="-60" dirty="0"/>
              <a:t>S</a:t>
            </a:r>
            <a:r>
              <a:rPr sz="4000" spc="-70" dirty="0"/>
              <a:t>o</a:t>
            </a:r>
            <a:r>
              <a:rPr sz="4000" spc="-60" dirty="0"/>
              <a:t>u</a:t>
            </a:r>
            <a:r>
              <a:rPr sz="4000" spc="-35" dirty="0"/>
              <a:t>r</a:t>
            </a:r>
            <a:r>
              <a:rPr sz="4000" spc="-85" dirty="0"/>
              <a:t>c</a:t>
            </a:r>
            <a:r>
              <a:rPr sz="4000" spc="-420" dirty="0"/>
              <a:t>e</a:t>
            </a:r>
            <a:r>
              <a:rPr sz="4000" dirty="0"/>
              <a:t>	</a:t>
            </a:r>
            <a:r>
              <a:rPr sz="4000" spc="65" dirty="0"/>
              <a:t>R</a:t>
            </a:r>
            <a:r>
              <a:rPr sz="4000" spc="-80" dirty="0"/>
              <a:t>o</a:t>
            </a:r>
            <a:r>
              <a:rPr sz="4000" spc="-60" dirty="0"/>
              <a:t>u</a:t>
            </a:r>
            <a:r>
              <a:rPr sz="4000" spc="500" dirty="0"/>
              <a:t>t</a:t>
            </a:r>
            <a:r>
              <a:rPr sz="4000" spc="170" dirty="0"/>
              <a:t>i</a:t>
            </a:r>
            <a:r>
              <a:rPr sz="4000" spc="-50" dirty="0"/>
              <a:t>n</a:t>
            </a:r>
            <a:r>
              <a:rPr sz="4000" spc="-405" dirty="0"/>
              <a:t>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53490"/>
            <a:ext cx="7454265" cy="481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99900"/>
              </a:lnSpc>
              <a:spcBef>
                <a:spcPts val="100"/>
              </a:spcBef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When MH S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wants to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send a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to MH 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D,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but does not know a route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D,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MH S 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initiates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route</a:t>
            </a:r>
            <a:r>
              <a:rPr sz="3200" b="1" spc="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discovery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Times New Roman"/>
              <a:cs typeface="Times New Roman"/>
            </a:endParaRPr>
          </a:p>
          <a:p>
            <a:pPr marL="354965" marR="1174115" indent="-3429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Source node S floods Route Request  (RREQ)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Times New Roman"/>
              <a:cs typeface="Times New Roman"/>
            </a:endParaRPr>
          </a:p>
          <a:p>
            <a:pPr marL="354965" marR="792480" indent="-3429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Each MH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appends own </a:t>
            </a: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identifier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forwarding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RREQ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869" y="339090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4137025" algn="l"/>
                <a:tab pos="4792980" algn="l"/>
              </a:tabLst>
            </a:pP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6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80" dirty="0"/>
              <a:t>o</a:t>
            </a:r>
            <a:r>
              <a:rPr spc="345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90750" y="2876550"/>
            <a:ext cx="647700" cy="647700"/>
            <a:chOff x="2190750" y="2876550"/>
            <a:chExt cx="647700" cy="647700"/>
          </a:xfrm>
        </p:grpSpPr>
        <p:sp>
          <p:nvSpPr>
            <p:cNvPr id="5" name="object 5"/>
            <p:cNvSpPr/>
            <p:nvPr/>
          </p:nvSpPr>
          <p:spPr>
            <a:xfrm>
              <a:off x="2209800" y="28956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2895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9189" y="3035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8750" y="3562350"/>
            <a:ext cx="647700" cy="647700"/>
            <a:chOff x="1428750" y="3562350"/>
            <a:chExt cx="647700" cy="647700"/>
          </a:xfrm>
        </p:grpSpPr>
        <p:sp>
          <p:nvSpPr>
            <p:cNvPr id="9" name="object 9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30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30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30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47189" y="37211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5150" y="2266950"/>
            <a:ext cx="647700" cy="647700"/>
            <a:chOff x="3105150" y="2266950"/>
            <a:chExt cx="647700" cy="647700"/>
          </a:xfrm>
        </p:grpSpPr>
        <p:sp>
          <p:nvSpPr>
            <p:cNvPr id="13" name="object 13"/>
            <p:cNvSpPr/>
            <p:nvPr/>
          </p:nvSpPr>
          <p:spPr>
            <a:xfrm>
              <a:off x="3124200" y="2286000"/>
              <a:ext cx="609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46120" y="2425700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[S]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95750" y="2343150"/>
            <a:ext cx="647700" cy="647700"/>
            <a:chOff x="4095750" y="2343150"/>
            <a:chExt cx="647700" cy="647700"/>
          </a:xfrm>
        </p:grpSpPr>
        <p:sp>
          <p:nvSpPr>
            <p:cNvPr id="17" name="object 17"/>
            <p:cNvSpPr/>
            <p:nvPr/>
          </p:nvSpPr>
          <p:spPr>
            <a:xfrm>
              <a:off x="4114800" y="2362200"/>
              <a:ext cx="6096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800" y="2362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21809" y="25019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86350" y="2724150"/>
            <a:ext cx="647700" cy="647700"/>
            <a:chOff x="5086350" y="2724150"/>
            <a:chExt cx="647700" cy="647700"/>
          </a:xfrm>
        </p:grpSpPr>
        <p:sp>
          <p:nvSpPr>
            <p:cNvPr id="21" name="object 21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30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20029" y="28829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7950" y="3867150"/>
            <a:ext cx="647700" cy="647700"/>
            <a:chOff x="2647950" y="3867150"/>
            <a:chExt cx="647700" cy="647700"/>
          </a:xfrm>
        </p:grpSpPr>
        <p:sp>
          <p:nvSpPr>
            <p:cNvPr id="25" name="object 25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30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66389" y="40259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24550" y="3257550"/>
            <a:ext cx="647700" cy="647700"/>
            <a:chOff x="5924550" y="3257550"/>
            <a:chExt cx="647700" cy="647700"/>
          </a:xfrm>
        </p:grpSpPr>
        <p:sp>
          <p:nvSpPr>
            <p:cNvPr id="29" name="object 29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3986" y="3870"/>
                  </a:lnTo>
                  <a:lnTo>
                    <a:pt x="206288" y="15118"/>
                  </a:lnTo>
                  <a:lnTo>
                    <a:pt x="162233" y="33192"/>
                  </a:lnTo>
                  <a:lnTo>
                    <a:pt x="122346" y="57546"/>
                  </a:lnTo>
                  <a:lnTo>
                    <a:pt x="87153" y="87629"/>
                  </a:lnTo>
                  <a:lnTo>
                    <a:pt x="57180" y="122895"/>
                  </a:lnTo>
                  <a:lnTo>
                    <a:pt x="32952" y="162793"/>
                  </a:lnTo>
                  <a:lnTo>
                    <a:pt x="14996" y="206776"/>
                  </a:lnTo>
                  <a:lnTo>
                    <a:pt x="3836" y="254294"/>
                  </a:lnTo>
                  <a:lnTo>
                    <a:pt x="0" y="304800"/>
                  </a:lnTo>
                  <a:lnTo>
                    <a:pt x="3836" y="355305"/>
                  </a:lnTo>
                  <a:lnTo>
                    <a:pt x="14996" y="402823"/>
                  </a:lnTo>
                  <a:lnTo>
                    <a:pt x="32952" y="446806"/>
                  </a:lnTo>
                  <a:lnTo>
                    <a:pt x="57180" y="486704"/>
                  </a:lnTo>
                  <a:lnTo>
                    <a:pt x="87153" y="521969"/>
                  </a:lnTo>
                  <a:lnTo>
                    <a:pt x="122346" y="552053"/>
                  </a:lnTo>
                  <a:lnTo>
                    <a:pt x="162233" y="576407"/>
                  </a:lnTo>
                  <a:lnTo>
                    <a:pt x="206288" y="594481"/>
                  </a:lnTo>
                  <a:lnTo>
                    <a:pt x="253986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64579" y="3416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86550" y="3867150"/>
            <a:ext cx="647700" cy="647700"/>
            <a:chOff x="6686550" y="3867150"/>
            <a:chExt cx="647700" cy="647700"/>
          </a:xfrm>
        </p:grpSpPr>
        <p:sp>
          <p:nvSpPr>
            <p:cNvPr id="33" name="object 33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19900" y="4025900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[D]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86150" y="3028950"/>
            <a:ext cx="647700" cy="647700"/>
            <a:chOff x="3486150" y="3028950"/>
            <a:chExt cx="647700" cy="647700"/>
          </a:xfrm>
        </p:grpSpPr>
        <p:sp>
          <p:nvSpPr>
            <p:cNvPr id="37" name="object 37"/>
            <p:cNvSpPr/>
            <p:nvPr/>
          </p:nvSpPr>
          <p:spPr>
            <a:xfrm>
              <a:off x="3505200" y="3048000"/>
              <a:ext cx="6096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05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04590" y="31877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2950" y="3562350"/>
            <a:ext cx="647700" cy="647700"/>
            <a:chOff x="4552950" y="3562350"/>
            <a:chExt cx="647700" cy="647700"/>
          </a:xfrm>
        </p:grpSpPr>
        <p:sp>
          <p:nvSpPr>
            <p:cNvPr id="41" name="object 41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3986" y="3870"/>
                  </a:lnTo>
                  <a:lnTo>
                    <a:pt x="206288" y="15118"/>
                  </a:lnTo>
                  <a:lnTo>
                    <a:pt x="162233" y="33192"/>
                  </a:lnTo>
                  <a:lnTo>
                    <a:pt x="122346" y="57546"/>
                  </a:lnTo>
                  <a:lnTo>
                    <a:pt x="87153" y="87629"/>
                  </a:lnTo>
                  <a:lnTo>
                    <a:pt x="57180" y="122895"/>
                  </a:lnTo>
                  <a:lnTo>
                    <a:pt x="32952" y="162793"/>
                  </a:lnTo>
                  <a:lnTo>
                    <a:pt x="14996" y="206776"/>
                  </a:lnTo>
                  <a:lnTo>
                    <a:pt x="3836" y="254294"/>
                  </a:lnTo>
                  <a:lnTo>
                    <a:pt x="0" y="304800"/>
                  </a:lnTo>
                  <a:lnTo>
                    <a:pt x="3836" y="355305"/>
                  </a:lnTo>
                  <a:lnTo>
                    <a:pt x="14996" y="402823"/>
                  </a:lnTo>
                  <a:lnTo>
                    <a:pt x="32952" y="446806"/>
                  </a:lnTo>
                  <a:lnTo>
                    <a:pt x="57180" y="486704"/>
                  </a:lnTo>
                  <a:lnTo>
                    <a:pt x="87153" y="521969"/>
                  </a:lnTo>
                  <a:lnTo>
                    <a:pt x="122346" y="552053"/>
                  </a:lnTo>
                  <a:lnTo>
                    <a:pt x="162233" y="576407"/>
                  </a:lnTo>
                  <a:lnTo>
                    <a:pt x="206288" y="594481"/>
                  </a:lnTo>
                  <a:lnTo>
                    <a:pt x="253986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65040" y="3721100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14750" y="4400550"/>
            <a:ext cx="647700" cy="647700"/>
            <a:chOff x="3714750" y="4400550"/>
            <a:chExt cx="647700" cy="647700"/>
          </a:xfrm>
        </p:grpSpPr>
        <p:sp>
          <p:nvSpPr>
            <p:cNvPr id="45" name="object 45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30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90340" y="45593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467350" y="4095750"/>
            <a:ext cx="647700" cy="647700"/>
            <a:chOff x="5467350" y="4095750"/>
            <a:chExt cx="647700" cy="647700"/>
          </a:xfrm>
        </p:grpSpPr>
        <p:sp>
          <p:nvSpPr>
            <p:cNvPr id="49" name="object 49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3986" y="3836"/>
                  </a:lnTo>
                  <a:lnTo>
                    <a:pt x="206288" y="14996"/>
                  </a:lnTo>
                  <a:lnTo>
                    <a:pt x="162233" y="32952"/>
                  </a:lnTo>
                  <a:lnTo>
                    <a:pt x="122346" y="57180"/>
                  </a:lnTo>
                  <a:lnTo>
                    <a:pt x="87153" y="87153"/>
                  </a:lnTo>
                  <a:lnTo>
                    <a:pt x="57180" y="122346"/>
                  </a:lnTo>
                  <a:lnTo>
                    <a:pt x="32952" y="162233"/>
                  </a:lnTo>
                  <a:lnTo>
                    <a:pt x="14996" y="206288"/>
                  </a:lnTo>
                  <a:lnTo>
                    <a:pt x="3836" y="253986"/>
                  </a:lnTo>
                  <a:lnTo>
                    <a:pt x="0" y="304800"/>
                  </a:lnTo>
                  <a:lnTo>
                    <a:pt x="3836" y="355305"/>
                  </a:lnTo>
                  <a:lnTo>
                    <a:pt x="14996" y="402823"/>
                  </a:lnTo>
                  <a:lnTo>
                    <a:pt x="32952" y="446806"/>
                  </a:lnTo>
                  <a:lnTo>
                    <a:pt x="57180" y="486704"/>
                  </a:lnTo>
                  <a:lnTo>
                    <a:pt x="87153" y="521969"/>
                  </a:lnTo>
                  <a:lnTo>
                    <a:pt x="122346" y="552053"/>
                  </a:lnTo>
                  <a:lnTo>
                    <a:pt x="162233" y="576407"/>
                  </a:lnTo>
                  <a:lnTo>
                    <a:pt x="206288" y="594481"/>
                  </a:lnTo>
                  <a:lnTo>
                    <a:pt x="253986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3986"/>
                  </a:lnTo>
                  <a:lnTo>
                    <a:pt x="14996" y="206288"/>
                  </a:lnTo>
                  <a:lnTo>
                    <a:pt x="32952" y="162233"/>
                  </a:lnTo>
                  <a:lnTo>
                    <a:pt x="57180" y="122346"/>
                  </a:lnTo>
                  <a:lnTo>
                    <a:pt x="87153" y="87153"/>
                  </a:lnTo>
                  <a:lnTo>
                    <a:pt x="122346" y="57180"/>
                  </a:lnTo>
                  <a:lnTo>
                    <a:pt x="162233" y="32952"/>
                  </a:lnTo>
                  <a:lnTo>
                    <a:pt x="206288" y="14996"/>
                  </a:lnTo>
                  <a:lnTo>
                    <a:pt x="253986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85790" y="4254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90600" y="5657850"/>
            <a:ext cx="685800" cy="114300"/>
            <a:chOff x="990600" y="5657850"/>
            <a:chExt cx="685800" cy="114300"/>
          </a:xfrm>
        </p:grpSpPr>
        <p:sp>
          <p:nvSpPr>
            <p:cNvPr id="53" name="object 53"/>
            <p:cNvSpPr/>
            <p:nvPr/>
          </p:nvSpPr>
          <p:spPr>
            <a:xfrm>
              <a:off x="990600" y="5715000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90">
                  <a:moveTo>
                    <a:pt x="0" y="0"/>
                  </a:moveTo>
                  <a:lnTo>
                    <a:pt x="38100" y="0"/>
                  </a:lnTo>
                </a:path>
                <a:path w="567690">
                  <a:moveTo>
                    <a:pt x="76200" y="0"/>
                  </a:moveTo>
                  <a:lnTo>
                    <a:pt x="113030" y="0"/>
                  </a:lnTo>
                </a:path>
                <a:path w="567690">
                  <a:moveTo>
                    <a:pt x="151130" y="0"/>
                  </a:moveTo>
                  <a:lnTo>
                    <a:pt x="189230" y="0"/>
                  </a:lnTo>
                </a:path>
                <a:path w="567690">
                  <a:moveTo>
                    <a:pt x="227330" y="0"/>
                  </a:moveTo>
                  <a:lnTo>
                    <a:pt x="264159" y="0"/>
                  </a:lnTo>
                </a:path>
                <a:path w="567690">
                  <a:moveTo>
                    <a:pt x="302259" y="0"/>
                  </a:moveTo>
                  <a:lnTo>
                    <a:pt x="340359" y="0"/>
                  </a:lnTo>
                </a:path>
                <a:path w="567690">
                  <a:moveTo>
                    <a:pt x="378459" y="0"/>
                  </a:moveTo>
                  <a:lnTo>
                    <a:pt x="415290" y="0"/>
                  </a:lnTo>
                </a:path>
                <a:path w="567690">
                  <a:moveTo>
                    <a:pt x="453390" y="0"/>
                  </a:moveTo>
                  <a:lnTo>
                    <a:pt x="491490" y="0"/>
                  </a:lnTo>
                </a:path>
                <a:path w="567690">
                  <a:moveTo>
                    <a:pt x="529590" y="0"/>
                  </a:moveTo>
                  <a:lnTo>
                    <a:pt x="567690" y="0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62100" y="56578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962150" y="1885950"/>
            <a:ext cx="5829300" cy="2705100"/>
            <a:chOff x="1962150" y="1885950"/>
            <a:chExt cx="5829300" cy="2705100"/>
          </a:xfrm>
        </p:grpSpPr>
        <p:sp>
          <p:nvSpPr>
            <p:cNvPr id="56" name="object 56"/>
            <p:cNvSpPr/>
            <p:nvPr/>
          </p:nvSpPr>
          <p:spPr>
            <a:xfrm>
              <a:off x="1981200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43200" y="2724150"/>
              <a:ext cx="476250" cy="247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7400" y="2743200"/>
              <a:ext cx="4724400" cy="1828800"/>
            </a:xfrm>
            <a:custGeom>
              <a:avLst/>
              <a:gdLst/>
              <a:ahLst/>
              <a:cxnLst/>
              <a:rect l="l" t="t" r="r" b="b"/>
              <a:pathLst>
                <a:path w="4724400" h="1828800">
                  <a:moveTo>
                    <a:pt x="0" y="1219200"/>
                  </a:moveTo>
                  <a:lnTo>
                    <a:pt x="685800" y="1295400"/>
                  </a:lnTo>
                </a:path>
                <a:path w="4724400" h="1828800">
                  <a:moveTo>
                    <a:pt x="609600" y="685800"/>
                  </a:moveTo>
                  <a:lnTo>
                    <a:pt x="838200" y="1143000"/>
                  </a:lnTo>
                </a:path>
                <a:path w="4724400" h="1828800">
                  <a:moveTo>
                    <a:pt x="1600200" y="838200"/>
                  </a:moveTo>
                  <a:lnTo>
                    <a:pt x="1066800" y="1219200"/>
                  </a:lnTo>
                </a:path>
                <a:path w="4724400" h="1828800">
                  <a:moveTo>
                    <a:pt x="2133600" y="152400"/>
                  </a:moveTo>
                  <a:lnTo>
                    <a:pt x="1905000" y="381000"/>
                  </a:lnTo>
                </a:path>
                <a:path w="4724400" h="1828800">
                  <a:moveTo>
                    <a:pt x="2667000" y="0"/>
                  </a:moveTo>
                  <a:lnTo>
                    <a:pt x="3124200" y="152400"/>
                  </a:lnTo>
                </a:path>
                <a:path w="4724400" h="1828800">
                  <a:moveTo>
                    <a:pt x="3200400" y="533400"/>
                  </a:moveTo>
                  <a:lnTo>
                    <a:pt x="2971800" y="914400"/>
                  </a:lnTo>
                </a:path>
                <a:path w="4724400" h="1828800">
                  <a:moveTo>
                    <a:pt x="2590800" y="1371600"/>
                  </a:moveTo>
                  <a:lnTo>
                    <a:pt x="2133600" y="1752600"/>
                  </a:lnTo>
                </a:path>
                <a:path w="4724400" h="1828800">
                  <a:moveTo>
                    <a:pt x="2057400" y="762000"/>
                  </a:moveTo>
                  <a:lnTo>
                    <a:pt x="2514600" y="990600"/>
                  </a:lnTo>
                </a:path>
                <a:path w="4724400" h="1828800">
                  <a:moveTo>
                    <a:pt x="1143000" y="1600200"/>
                  </a:moveTo>
                  <a:lnTo>
                    <a:pt x="1676400" y="1828800"/>
                  </a:lnTo>
                </a:path>
                <a:path w="4724400" h="1828800">
                  <a:moveTo>
                    <a:pt x="3581400" y="457200"/>
                  </a:moveTo>
                  <a:lnTo>
                    <a:pt x="3962400" y="609600"/>
                  </a:lnTo>
                </a:path>
                <a:path w="4724400" h="1828800">
                  <a:moveTo>
                    <a:pt x="3048000" y="1371600"/>
                  </a:moveTo>
                  <a:lnTo>
                    <a:pt x="3429000" y="1524000"/>
                  </a:lnTo>
                </a:path>
                <a:path w="4724400" h="1828800">
                  <a:moveTo>
                    <a:pt x="4419600" y="990600"/>
                  </a:moveTo>
                  <a:lnTo>
                    <a:pt x="4724400" y="1219200"/>
                  </a:lnTo>
                </a:path>
                <a:path w="4724400" h="1828800">
                  <a:moveTo>
                    <a:pt x="4648200" y="1524000"/>
                  </a:moveTo>
                  <a:lnTo>
                    <a:pt x="4038600" y="16002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42689" y="2590800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>
                  <a:moveTo>
                    <a:pt x="265430" y="0"/>
                  </a:moveTo>
                  <a:lnTo>
                    <a:pt x="227330" y="0"/>
                  </a:lnTo>
                </a:path>
                <a:path w="265429">
                  <a:moveTo>
                    <a:pt x="189230" y="0"/>
                  </a:moveTo>
                  <a:lnTo>
                    <a:pt x="152400" y="0"/>
                  </a:lnTo>
                </a:path>
                <a:path w="265429">
                  <a:moveTo>
                    <a:pt x="114300" y="0"/>
                  </a:moveTo>
                  <a:lnTo>
                    <a:pt x="76200" y="0"/>
                  </a:lnTo>
                </a:path>
                <a:path w="265429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00500" y="25336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86150" y="2876550"/>
              <a:ext cx="171450" cy="247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377430" y="20447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448550" y="1123950"/>
            <a:ext cx="647700" cy="647700"/>
            <a:chOff x="7448550" y="1123950"/>
            <a:chExt cx="647700" cy="647700"/>
          </a:xfrm>
        </p:grpSpPr>
        <p:sp>
          <p:nvSpPr>
            <p:cNvPr id="66" name="object 66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674609" y="12827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5438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38097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930" y="1482090"/>
            <a:ext cx="2923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Broadcast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transmission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129030" y="1814829"/>
            <a:ext cx="6433820" cy="1861820"/>
            <a:chOff x="1129030" y="1814829"/>
            <a:chExt cx="6433820" cy="1861820"/>
          </a:xfrm>
        </p:grpSpPr>
        <p:sp>
          <p:nvSpPr>
            <p:cNvPr id="72" name="object 72"/>
            <p:cNvSpPr/>
            <p:nvPr/>
          </p:nvSpPr>
          <p:spPr>
            <a:xfrm>
              <a:off x="1143000" y="1828799"/>
              <a:ext cx="1616710" cy="711200"/>
            </a:xfrm>
            <a:custGeom>
              <a:avLst/>
              <a:gdLst/>
              <a:ahLst/>
              <a:cxnLst/>
              <a:rect l="l" t="t" r="r" b="b"/>
              <a:pathLst>
                <a:path w="1616710" h="711200">
                  <a:moveTo>
                    <a:pt x="0" y="0"/>
                  </a:moveTo>
                  <a:lnTo>
                    <a:pt x="53675" y="12126"/>
                  </a:lnTo>
                  <a:lnTo>
                    <a:pt x="107286" y="24274"/>
                  </a:lnTo>
                  <a:lnTo>
                    <a:pt x="160769" y="36464"/>
                  </a:lnTo>
                  <a:lnTo>
                    <a:pt x="214058" y="48719"/>
                  </a:lnTo>
                  <a:lnTo>
                    <a:pt x="267090" y="61060"/>
                  </a:lnTo>
                  <a:lnTo>
                    <a:pt x="319799" y="73509"/>
                  </a:lnTo>
                  <a:lnTo>
                    <a:pt x="372122" y="86086"/>
                  </a:lnTo>
                  <a:lnTo>
                    <a:pt x="423994" y="98813"/>
                  </a:lnTo>
                  <a:lnTo>
                    <a:pt x="475351" y="111713"/>
                  </a:lnTo>
                  <a:lnTo>
                    <a:pt x="526129" y="124805"/>
                  </a:lnTo>
                  <a:lnTo>
                    <a:pt x="576262" y="138112"/>
                  </a:lnTo>
                  <a:lnTo>
                    <a:pt x="625687" y="151655"/>
                  </a:lnTo>
                  <a:lnTo>
                    <a:pt x="674339" y="165456"/>
                  </a:lnTo>
                  <a:lnTo>
                    <a:pt x="722153" y="179536"/>
                  </a:lnTo>
                  <a:lnTo>
                    <a:pt x="769066" y="193917"/>
                  </a:lnTo>
                  <a:lnTo>
                    <a:pt x="815013" y="208619"/>
                  </a:lnTo>
                  <a:lnTo>
                    <a:pt x="859930" y="223665"/>
                  </a:lnTo>
                  <a:lnTo>
                    <a:pt x="903751" y="239076"/>
                  </a:lnTo>
                  <a:lnTo>
                    <a:pt x="946413" y="254874"/>
                  </a:lnTo>
                  <a:lnTo>
                    <a:pt x="987851" y="271079"/>
                  </a:lnTo>
                  <a:lnTo>
                    <a:pt x="1028002" y="287714"/>
                  </a:lnTo>
                  <a:lnTo>
                    <a:pt x="1066800" y="304800"/>
                  </a:lnTo>
                  <a:lnTo>
                    <a:pt x="1124707" y="332637"/>
                  </a:lnTo>
                  <a:lnTo>
                    <a:pt x="1178837" y="361568"/>
                  </a:lnTo>
                  <a:lnTo>
                    <a:pt x="1229419" y="391366"/>
                  </a:lnTo>
                  <a:lnTo>
                    <a:pt x="1276679" y="421802"/>
                  </a:lnTo>
                  <a:lnTo>
                    <a:pt x="1320846" y="452650"/>
                  </a:lnTo>
                  <a:lnTo>
                    <a:pt x="1362147" y="483681"/>
                  </a:lnTo>
                  <a:lnTo>
                    <a:pt x="1400809" y="514667"/>
                  </a:lnTo>
                  <a:lnTo>
                    <a:pt x="1437062" y="545381"/>
                  </a:lnTo>
                  <a:lnTo>
                    <a:pt x="1471132" y="575596"/>
                  </a:lnTo>
                  <a:lnTo>
                    <a:pt x="1503246" y="605082"/>
                  </a:lnTo>
                  <a:lnTo>
                    <a:pt x="1533634" y="633614"/>
                  </a:lnTo>
                  <a:lnTo>
                    <a:pt x="1562522" y="660962"/>
                  </a:lnTo>
                  <a:lnTo>
                    <a:pt x="1590138" y="686900"/>
                  </a:lnTo>
                  <a:lnTo>
                    <a:pt x="1616710" y="71120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26690" y="2503169"/>
              <a:ext cx="92710" cy="87630"/>
            </a:xfrm>
            <a:custGeom>
              <a:avLst/>
              <a:gdLst/>
              <a:ahLst/>
              <a:cxnLst/>
              <a:rect l="l" t="t" r="r" b="b"/>
              <a:pathLst>
                <a:path w="92710" h="87630">
                  <a:moveTo>
                    <a:pt x="55880" y="0"/>
                  </a:moveTo>
                  <a:lnTo>
                    <a:pt x="0" y="64769"/>
                  </a:lnTo>
                  <a:lnTo>
                    <a:pt x="92710" y="8762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34200" y="3047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34200" y="30479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118350" y="3187700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534150" y="3333750"/>
            <a:ext cx="1485900" cy="1714500"/>
            <a:chOff x="6534150" y="3333750"/>
            <a:chExt cx="1485900" cy="1714500"/>
          </a:xfrm>
        </p:grpSpPr>
        <p:sp>
          <p:nvSpPr>
            <p:cNvPr id="78" name="object 78"/>
            <p:cNvSpPr/>
            <p:nvPr/>
          </p:nvSpPr>
          <p:spPr>
            <a:xfrm>
              <a:off x="6553200" y="335280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76200"/>
                  </a:moveTo>
                  <a:lnTo>
                    <a:pt x="381000" y="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590790" y="4559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219950" y="3028950"/>
            <a:ext cx="1257300" cy="1485900"/>
            <a:chOff x="7219950" y="3028950"/>
            <a:chExt cx="1257300" cy="1485900"/>
          </a:xfrm>
        </p:grpSpPr>
        <p:sp>
          <p:nvSpPr>
            <p:cNvPr id="83" name="object 83"/>
            <p:cNvSpPr/>
            <p:nvPr/>
          </p:nvSpPr>
          <p:spPr>
            <a:xfrm>
              <a:off x="7239000" y="4419600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063230" y="31877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5438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097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15669" y="5393690"/>
            <a:ext cx="5789295" cy="8864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923290">
              <a:lnSpc>
                <a:spcPct val="100000"/>
              </a:lnSpc>
              <a:spcBef>
                <a:spcPts val="109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Represents transmission of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RREQ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701040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[S]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Represents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source; [D]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represents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3670" y="6254750"/>
            <a:ext cx="656272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>
              <a:lnSpc>
                <a:spcPts val="221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destination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588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  <a:tab pos="4137660" algn="l"/>
                <a:tab pos="4793615" algn="l"/>
              </a:tabLst>
            </a:pPr>
            <a:r>
              <a:rPr spc="65" dirty="0"/>
              <a:t>R</a:t>
            </a:r>
            <a:r>
              <a:rPr spc="-80" dirty="0"/>
              <a:t>o</a:t>
            </a:r>
            <a:r>
              <a:rPr spc="-45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6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80" dirty="0"/>
              <a:t>o</a:t>
            </a:r>
            <a:r>
              <a:rPr spc="345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5512" y="2881312"/>
            <a:ext cx="638175" cy="638175"/>
            <a:chOff x="2195512" y="2881312"/>
            <a:chExt cx="638175" cy="638175"/>
          </a:xfrm>
        </p:grpSpPr>
        <p:sp>
          <p:nvSpPr>
            <p:cNvPr id="4" name="object 4"/>
            <p:cNvSpPr/>
            <p:nvPr/>
          </p:nvSpPr>
          <p:spPr>
            <a:xfrm>
              <a:off x="2209800" y="28956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895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9189" y="3035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33512" y="3567112"/>
            <a:ext cx="638175" cy="638175"/>
            <a:chOff x="1433512" y="3567112"/>
            <a:chExt cx="638175" cy="638175"/>
          </a:xfrm>
        </p:grpSpPr>
        <p:sp>
          <p:nvSpPr>
            <p:cNvPr id="8" name="object 8"/>
            <p:cNvSpPr/>
            <p:nvPr/>
          </p:nvSpPr>
          <p:spPr>
            <a:xfrm>
              <a:off x="1447800" y="35814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30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47189" y="37211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09912" y="2271712"/>
            <a:ext cx="638175" cy="638175"/>
            <a:chOff x="3109912" y="2271712"/>
            <a:chExt cx="638175" cy="638175"/>
          </a:xfrm>
        </p:grpSpPr>
        <p:sp>
          <p:nvSpPr>
            <p:cNvPr id="12" name="object 12"/>
            <p:cNvSpPr/>
            <p:nvPr/>
          </p:nvSpPr>
          <p:spPr>
            <a:xfrm>
              <a:off x="3124200" y="2286000"/>
              <a:ext cx="609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6120" y="2425700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[S]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0512" y="2347912"/>
            <a:ext cx="638175" cy="638175"/>
            <a:chOff x="4100512" y="2347912"/>
            <a:chExt cx="638175" cy="638175"/>
          </a:xfrm>
        </p:grpSpPr>
        <p:sp>
          <p:nvSpPr>
            <p:cNvPr id="16" name="object 16"/>
            <p:cNvSpPr/>
            <p:nvPr/>
          </p:nvSpPr>
          <p:spPr>
            <a:xfrm>
              <a:off x="4114800" y="2362200"/>
              <a:ext cx="6096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362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21809" y="25019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86350" y="2724150"/>
            <a:ext cx="647700" cy="647700"/>
            <a:chOff x="5086350" y="2724150"/>
            <a:chExt cx="647700" cy="647700"/>
          </a:xfrm>
        </p:grpSpPr>
        <p:sp>
          <p:nvSpPr>
            <p:cNvPr id="20" name="object 20"/>
            <p:cNvSpPr/>
            <p:nvPr/>
          </p:nvSpPr>
          <p:spPr>
            <a:xfrm>
              <a:off x="5105400" y="2743200"/>
              <a:ext cx="6096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20029" y="28829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52712" y="3871912"/>
            <a:ext cx="638175" cy="638175"/>
            <a:chOff x="2652712" y="3871912"/>
            <a:chExt cx="638175" cy="638175"/>
          </a:xfrm>
        </p:grpSpPr>
        <p:sp>
          <p:nvSpPr>
            <p:cNvPr id="24" name="object 24"/>
            <p:cNvSpPr/>
            <p:nvPr/>
          </p:nvSpPr>
          <p:spPr>
            <a:xfrm>
              <a:off x="2667000" y="3886200"/>
              <a:ext cx="6096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66389" y="40259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29312" y="3262312"/>
            <a:ext cx="638175" cy="638175"/>
            <a:chOff x="5929312" y="3262312"/>
            <a:chExt cx="638175" cy="638175"/>
          </a:xfrm>
        </p:grpSpPr>
        <p:sp>
          <p:nvSpPr>
            <p:cNvPr id="28" name="object 28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3986" y="3870"/>
                  </a:lnTo>
                  <a:lnTo>
                    <a:pt x="206288" y="15118"/>
                  </a:lnTo>
                  <a:lnTo>
                    <a:pt x="162233" y="33192"/>
                  </a:lnTo>
                  <a:lnTo>
                    <a:pt x="122346" y="57546"/>
                  </a:lnTo>
                  <a:lnTo>
                    <a:pt x="87153" y="87629"/>
                  </a:lnTo>
                  <a:lnTo>
                    <a:pt x="57180" y="122895"/>
                  </a:lnTo>
                  <a:lnTo>
                    <a:pt x="32952" y="162793"/>
                  </a:lnTo>
                  <a:lnTo>
                    <a:pt x="14996" y="206776"/>
                  </a:lnTo>
                  <a:lnTo>
                    <a:pt x="3836" y="254294"/>
                  </a:lnTo>
                  <a:lnTo>
                    <a:pt x="0" y="304800"/>
                  </a:lnTo>
                  <a:lnTo>
                    <a:pt x="3836" y="355305"/>
                  </a:lnTo>
                  <a:lnTo>
                    <a:pt x="14996" y="402823"/>
                  </a:lnTo>
                  <a:lnTo>
                    <a:pt x="32952" y="446806"/>
                  </a:lnTo>
                  <a:lnTo>
                    <a:pt x="57180" y="486704"/>
                  </a:lnTo>
                  <a:lnTo>
                    <a:pt x="87153" y="521969"/>
                  </a:lnTo>
                  <a:lnTo>
                    <a:pt x="122346" y="552053"/>
                  </a:lnTo>
                  <a:lnTo>
                    <a:pt x="162233" y="576407"/>
                  </a:lnTo>
                  <a:lnTo>
                    <a:pt x="206288" y="594481"/>
                  </a:lnTo>
                  <a:lnTo>
                    <a:pt x="253986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64579" y="3416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1312" y="3871912"/>
            <a:ext cx="638175" cy="638175"/>
            <a:chOff x="6691312" y="3871912"/>
            <a:chExt cx="638175" cy="638175"/>
          </a:xfrm>
        </p:grpSpPr>
        <p:sp>
          <p:nvSpPr>
            <p:cNvPr id="32" name="object 32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19900" y="4025900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[D]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90912" y="3033712"/>
            <a:ext cx="638175" cy="638175"/>
            <a:chOff x="3490912" y="3033712"/>
            <a:chExt cx="638175" cy="638175"/>
          </a:xfrm>
        </p:grpSpPr>
        <p:sp>
          <p:nvSpPr>
            <p:cNvPr id="36" name="object 36"/>
            <p:cNvSpPr/>
            <p:nvPr/>
          </p:nvSpPr>
          <p:spPr>
            <a:xfrm>
              <a:off x="3505200" y="3048000"/>
              <a:ext cx="6096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5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04590" y="31877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29037" y="3567112"/>
            <a:ext cx="1466850" cy="1466850"/>
            <a:chOff x="3729037" y="3567112"/>
            <a:chExt cx="1466850" cy="1466850"/>
          </a:xfrm>
        </p:grpSpPr>
        <p:sp>
          <p:nvSpPr>
            <p:cNvPr id="40" name="object 40"/>
            <p:cNvSpPr/>
            <p:nvPr/>
          </p:nvSpPr>
          <p:spPr>
            <a:xfrm>
              <a:off x="4572000" y="35814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30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90340" y="45593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72112" y="4100512"/>
            <a:ext cx="638175" cy="638175"/>
            <a:chOff x="5472112" y="4100512"/>
            <a:chExt cx="638175" cy="638175"/>
          </a:xfrm>
        </p:grpSpPr>
        <p:sp>
          <p:nvSpPr>
            <p:cNvPr id="46" name="object 46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3986" y="3836"/>
                  </a:lnTo>
                  <a:lnTo>
                    <a:pt x="206288" y="14996"/>
                  </a:lnTo>
                  <a:lnTo>
                    <a:pt x="162233" y="32952"/>
                  </a:lnTo>
                  <a:lnTo>
                    <a:pt x="122346" y="57180"/>
                  </a:lnTo>
                  <a:lnTo>
                    <a:pt x="87153" y="87153"/>
                  </a:lnTo>
                  <a:lnTo>
                    <a:pt x="57180" y="122346"/>
                  </a:lnTo>
                  <a:lnTo>
                    <a:pt x="32952" y="162233"/>
                  </a:lnTo>
                  <a:lnTo>
                    <a:pt x="14996" y="206288"/>
                  </a:lnTo>
                  <a:lnTo>
                    <a:pt x="3836" y="253986"/>
                  </a:lnTo>
                  <a:lnTo>
                    <a:pt x="0" y="304800"/>
                  </a:lnTo>
                  <a:lnTo>
                    <a:pt x="3836" y="355305"/>
                  </a:lnTo>
                  <a:lnTo>
                    <a:pt x="14996" y="402823"/>
                  </a:lnTo>
                  <a:lnTo>
                    <a:pt x="32952" y="446806"/>
                  </a:lnTo>
                  <a:lnTo>
                    <a:pt x="57180" y="486704"/>
                  </a:lnTo>
                  <a:lnTo>
                    <a:pt x="87153" y="521969"/>
                  </a:lnTo>
                  <a:lnTo>
                    <a:pt x="122346" y="552053"/>
                  </a:lnTo>
                  <a:lnTo>
                    <a:pt x="162233" y="576407"/>
                  </a:lnTo>
                  <a:lnTo>
                    <a:pt x="206288" y="594481"/>
                  </a:lnTo>
                  <a:lnTo>
                    <a:pt x="253986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69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3986"/>
                  </a:lnTo>
                  <a:lnTo>
                    <a:pt x="14996" y="206288"/>
                  </a:lnTo>
                  <a:lnTo>
                    <a:pt x="32952" y="162233"/>
                  </a:lnTo>
                  <a:lnTo>
                    <a:pt x="57180" y="122346"/>
                  </a:lnTo>
                  <a:lnTo>
                    <a:pt x="87153" y="87153"/>
                  </a:lnTo>
                  <a:lnTo>
                    <a:pt x="122346" y="57180"/>
                  </a:lnTo>
                  <a:lnTo>
                    <a:pt x="162233" y="32952"/>
                  </a:lnTo>
                  <a:lnTo>
                    <a:pt x="206288" y="14996"/>
                  </a:lnTo>
                  <a:lnTo>
                    <a:pt x="253986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685790" y="4254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81200" y="1128712"/>
            <a:ext cx="6110605" cy="3457575"/>
            <a:chOff x="1981200" y="1128712"/>
            <a:chExt cx="6110605" cy="3457575"/>
          </a:xfrm>
        </p:grpSpPr>
        <p:sp>
          <p:nvSpPr>
            <p:cNvPr id="50" name="object 50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81200" y="3338829"/>
              <a:ext cx="318769" cy="3187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29230" y="2743200"/>
              <a:ext cx="471169" cy="2425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57400" y="3962400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0" y="0"/>
                  </a:moveTo>
                  <a:lnTo>
                    <a:pt x="685800" y="76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53030" y="3415029"/>
              <a:ext cx="242569" cy="4711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88969" y="3581400"/>
              <a:ext cx="468630" cy="335280"/>
            </a:xfrm>
            <a:custGeom>
              <a:avLst/>
              <a:gdLst/>
              <a:ahLst/>
              <a:cxnLst/>
              <a:rect l="l" t="t" r="r" b="b"/>
              <a:pathLst>
                <a:path w="468629" h="335279">
                  <a:moveTo>
                    <a:pt x="468630" y="0"/>
                  </a:moveTo>
                  <a:lnTo>
                    <a:pt x="445769" y="16510"/>
                  </a:lnTo>
                </a:path>
                <a:path w="468629" h="335279">
                  <a:moveTo>
                    <a:pt x="421640" y="33019"/>
                  </a:moveTo>
                  <a:lnTo>
                    <a:pt x="398780" y="49530"/>
                  </a:lnTo>
                </a:path>
                <a:path w="468629" h="335279">
                  <a:moveTo>
                    <a:pt x="375919" y="66039"/>
                  </a:moveTo>
                  <a:lnTo>
                    <a:pt x="353059" y="82550"/>
                  </a:lnTo>
                </a:path>
                <a:path w="468629" h="335279">
                  <a:moveTo>
                    <a:pt x="330200" y="99060"/>
                  </a:moveTo>
                  <a:lnTo>
                    <a:pt x="306069" y="115569"/>
                  </a:lnTo>
                </a:path>
                <a:path w="468629" h="335279">
                  <a:moveTo>
                    <a:pt x="283209" y="132080"/>
                  </a:moveTo>
                  <a:lnTo>
                    <a:pt x="260350" y="148589"/>
                  </a:lnTo>
                </a:path>
                <a:path w="468629" h="335279">
                  <a:moveTo>
                    <a:pt x="237490" y="165100"/>
                  </a:moveTo>
                  <a:lnTo>
                    <a:pt x="214630" y="181610"/>
                  </a:lnTo>
                </a:path>
                <a:path w="468629" h="335279">
                  <a:moveTo>
                    <a:pt x="190500" y="198119"/>
                  </a:moveTo>
                  <a:lnTo>
                    <a:pt x="167640" y="214630"/>
                  </a:lnTo>
                </a:path>
                <a:path w="468629" h="335279">
                  <a:moveTo>
                    <a:pt x="144780" y="231139"/>
                  </a:moveTo>
                  <a:lnTo>
                    <a:pt x="121919" y="247650"/>
                  </a:lnTo>
                </a:path>
                <a:path w="468629" h="335279">
                  <a:moveTo>
                    <a:pt x="99059" y="264160"/>
                  </a:moveTo>
                  <a:lnTo>
                    <a:pt x="74930" y="280669"/>
                  </a:lnTo>
                </a:path>
                <a:path w="468629" h="335279">
                  <a:moveTo>
                    <a:pt x="52069" y="297180"/>
                  </a:moveTo>
                  <a:lnTo>
                    <a:pt x="29210" y="313689"/>
                  </a:lnTo>
                </a:path>
                <a:path w="468629" h="335279">
                  <a:moveTo>
                    <a:pt x="5080" y="330200"/>
                  </a:moveTo>
                  <a:lnTo>
                    <a:pt x="0" y="33528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24200" y="3878579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80" h="83820">
                  <a:moveTo>
                    <a:pt x="44450" y="0"/>
                  </a:moveTo>
                  <a:lnTo>
                    <a:pt x="0" y="83820"/>
                  </a:lnTo>
                  <a:lnTo>
                    <a:pt x="93980" y="6858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62400" y="2881629"/>
              <a:ext cx="242570" cy="2425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0429" y="2729230"/>
              <a:ext cx="471170" cy="180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91000" y="3276600"/>
              <a:ext cx="1066800" cy="1219200"/>
            </a:xfrm>
            <a:custGeom>
              <a:avLst/>
              <a:gdLst/>
              <a:ahLst/>
              <a:cxnLst/>
              <a:rect l="l" t="t" r="r" b="b"/>
              <a:pathLst>
                <a:path w="1066800" h="1219200">
                  <a:moveTo>
                    <a:pt x="1066800" y="0"/>
                  </a:moveTo>
                  <a:lnTo>
                    <a:pt x="838200" y="381000"/>
                  </a:lnTo>
                </a:path>
                <a:path w="1066800" h="1219200">
                  <a:moveTo>
                    <a:pt x="457200" y="838200"/>
                  </a:moveTo>
                  <a:lnTo>
                    <a:pt x="0" y="1219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00829" y="3491229"/>
              <a:ext cx="471170" cy="2425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00400" y="3200400"/>
              <a:ext cx="3581400" cy="1371600"/>
            </a:xfrm>
            <a:custGeom>
              <a:avLst/>
              <a:gdLst/>
              <a:ahLst/>
              <a:cxnLst/>
              <a:rect l="l" t="t" r="r" b="b"/>
              <a:pathLst>
                <a:path w="3581400" h="1371600">
                  <a:moveTo>
                    <a:pt x="0" y="1143000"/>
                  </a:moveTo>
                  <a:lnTo>
                    <a:pt x="533400" y="1371600"/>
                  </a:lnTo>
                </a:path>
                <a:path w="3581400" h="1371600">
                  <a:moveTo>
                    <a:pt x="2438400" y="0"/>
                  </a:moveTo>
                  <a:lnTo>
                    <a:pt x="2819400" y="152400"/>
                  </a:lnTo>
                </a:path>
                <a:path w="3581400" h="1371600">
                  <a:moveTo>
                    <a:pt x="1905000" y="914400"/>
                  </a:moveTo>
                  <a:lnTo>
                    <a:pt x="2286000" y="1066800"/>
                  </a:lnTo>
                </a:path>
                <a:path w="3581400" h="1371600">
                  <a:moveTo>
                    <a:pt x="3276600" y="533400"/>
                  </a:moveTo>
                  <a:lnTo>
                    <a:pt x="3581400" y="762000"/>
                  </a:lnTo>
                </a:path>
                <a:path w="3581400" h="1371600">
                  <a:moveTo>
                    <a:pt x="3505200" y="1066800"/>
                  </a:moveTo>
                  <a:lnTo>
                    <a:pt x="2895600" y="11430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3810" y="2590800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>
                  <a:moveTo>
                    <a:pt x="300989" y="0"/>
                  </a:moveTo>
                  <a:lnTo>
                    <a:pt x="273050" y="0"/>
                  </a:lnTo>
                </a:path>
                <a:path w="300989">
                  <a:moveTo>
                    <a:pt x="243839" y="0"/>
                  </a:moveTo>
                  <a:lnTo>
                    <a:pt x="215900" y="0"/>
                  </a:lnTo>
                </a:path>
                <a:path w="300989">
                  <a:moveTo>
                    <a:pt x="186689" y="0"/>
                  </a:moveTo>
                  <a:lnTo>
                    <a:pt x="158750" y="0"/>
                  </a:lnTo>
                </a:path>
                <a:path w="300989">
                  <a:moveTo>
                    <a:pt x="130810" y="0"/>
                  </a:moveTo>
                  <a:lnTo>
                    <a:pt x="101600" y="0"/>
                  </a:lnTo>
                </a:path>
                <a:path w="300989">
                  <a:moveTo>
                    <a:pt x="73660" y="0"/>
                  </a:moveTo>
                  <a:lnTo>
                    <a:pt x="44450" y="0"/>
                  </a:lnTo>
                </a:path>
                <a:path w="300989">
                  <a:moveTo>
                    <a:pt x="1651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3800" y="25488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41910"/>
                  </a:lnTo>
                  <a:lnTo>
                    <a:pt x="8508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05200" y="2895600"/>
              <a:ext cx="166370" cy="2425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00829" y="2971800"/>
              <a:ext cx="242570" cy="2425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377430" y="1282700"/>
            <a:ext cx="4921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919912" y="1738312"/>
            <a:ext cx="790575" cy="1933575"/>
            <a:chOff x="6919912" y="1738312"/>
            <a:chExt cx="790575" cy="1933575"/>
          </a:xfrm>
        </p:grpSpPr>
        <p:sp>
          <p:nvSpPr>
            <p:cNvPr id="71" name="object 71"/>
            <p:cNvSpPr/>
            <p:nvPr/>
          </p:nvSpPr>
          <p:spPr>
            <a:xfrm>
              <a:off x="75438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152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118350" y="3187700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538912" y="3338512"/>
            <a:ext cx="1476375" cy="1704975"/>
            <a:chOff x="6538912" y="3338512"/>
            <a:chExt cx="1476375" cy="1704975"/>
          </a:xfrm>
        </p:grpSpPr>
        <p:sp>
          <p:nvSpPr>
            <p:cNvPr id="76" name="object 76"/>
            <p:cNvSpPr/>
            <p:nvPr/>
          </p:nvSpPr>
          <p:spPr>
            <a:xfrm>
              <a:off x="6553200" y="335280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76200"/>
                  </a:moveTo>
                  <a:lnTo>
                    <a:pt x="38100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590790" y="4559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24712" y="3033712"/>
            <a:ext cx="1247775" cy="1476375"/>
            <a:chOff x="7224712" y="3033712"/>
            <a:chExt cx="1247775" cy="1476375"/>
          </a:xfrm>
        </p:grpSpPr>
        <p:sp>
          <p:nvSpPr>
            <p:cNvPr id="81" name="object 81"/>
            <p:cNvSpPr/>
            <p:nvPr/>
          </p:nvSpPr>
          <p:spPr>
            <a:xfrm>
              <a:off x="7239000" y="4419600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063230" y="31877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5438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803140" y="2319020"/>
            <a:ext cx="60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15</a:t>
            </a:fld>
            <a:endParaRPr dirty="0"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3729990" y="3721100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C]	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06780" y="5397500"/>
            <a:ext cx="675957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marR="22860" indent="-210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3721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Node 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receives packet RREQ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from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neighbors: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 potential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for</a:t>
            </a:r>
            <a:r>
              <a:rPr sz="2000" b="1" spc="-2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collision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34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[X,Y]	Represents list of identifiers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appended to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RREQ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588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  <a:tab pos="4137660" algn="l"/>
                <a:tab pos="4793615" algn="l"/>
              </a:tabLst>
            </a:pPr>
            <a:r>
              <a:rPr spc="65" dirty="0"/>
              <a:t>R</a:t>
            </a:r>
            <a:r>
              <a:rPr spc="-80" dirty="0"/>
              <a:t>o</a:t>
            </a:r>
            <a:r>
              <a:rPr spc="-45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6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80" dirty="0"/>
              <a:t>o</a:t>
            </a:r>
            <a:r>
              <a:rPr spc="345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grpSp>
        <p:nvGrpSpPr>
          <p:cNvPr id="374" name="object 374"/>
          <p:cNvGrpSpPr/>
          <p:nvPr/>
        </p:nvGrpSpPr>
        <p:grpSpPr>
          <a:xfrm>
            <a:off x="2195512" y="2881312"/>
            <a:ext cx="638175" cy="638175"/>
            <a:chOff x="2195512" y="2881312"/>
            <a:chExt cx="638175" cy="638175"/>
          </a:xfrm>
        </p:grpSpPr>
        <p:sp>
          <p:nvSpPr>
            <p:cNvPr id="375" name="object 375"/>
            <p:cNvSpPr/>
            <p:nvPr/>
          </p:nvSpPr>
          <p:spPr>
            <a:xfrm>
              <a:off x="2209800" y="28956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209800" y="2895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7" name="object 377"/>
          <p:cNvSpPr txBox="1"/>
          <p:nvPr/>
        </p:nvSpPr>
        <p:spPr>
          <a:xfrm>
            <a:off x="2409189" y="3035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8" name="object 378"/>
          <p:cNvGrpSpPr/>
          <p:nvPr/>
        </p:nvGrpSpPr>
        <p:grpSpPr>
          <a:xfrm>
            <a:off x="1433512" y="3567112"/>
            <a:ext cx="638175" cy="638175"/>
            <a:chOff x="1433512" y="3567112"/>
            <a:chExt cx="638175" cy="638175"/>
          </a:xfrm>
        </p:grpSpPr>
        <p:sp>
          <p:nvSpPr>
            <p:cNvPr id="379" name="object 379"/>
            <p:cNvSpPr/>
            <p:nvPr/>
          </p:nvSpPr>
          <p:spPr>
            <a:xfrm>
              <a:off x="1447800" y="35814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30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1" name="object 381"/>
          <p:cNvSpPr txBox="1"/>
          <p:nvPr/>
        </p:nvSpPr>
        <p:spPr>
          <a:xfrm>
            <a:off x="1647189" y="37211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2" name="object 382"/>
          <p:cNvGrpSpPr/>
          <p:nvPr/>
        </p:nvGrpSpPr>
        <p:grpSpPr>
          <a:xfrm>
            <a:off x="3109912" y="2271712"/>
            <a:ext cx="638175" cy="638175"/>
            <a:chOff x="3109912" y="2271712"/>
            <a:chExt cx="638175" cy="638175"/>
          </a:xfrm>
        </p:grpSpPr>
        <p:sp>
          <p:nvSpPr>
            <p:cNvPr id="383" name="object 383"/>
            <p:cNvSpPr/>
            <p:nvPr/>
          </p:nvSpPr>
          <p:spPr>
            <a:xfrm>
              <a:off x="3124200" y="22860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124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5" name="object 385"/>
          <p:cNvSpPr txBox="1"/>
          <p:nvPr/>
        </p:nvSpPr>
        <p:spPr>
          <a:xfrm>
            <a:off x="3246120" y="2425700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[S]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6" name="object 386"/>
          <p:cNvGrpSpPr/>
          <p:nvPr/>
        </p:nvGrpSpPr>
        <p:grpSpPr>
          <a:xfrm>
            <a:off x="4100512" y="2347912"/>
            <a:ext cx="638175" cy="638175"/>
            <a:chOff x="4100512" y="2347912"/>
            <a:chExt cx="638175" cy="638175"/>
          </a:xfrm>
        </p:grpSpPr>
        <p:sp>
          <p:nvSpPr>
            <p:cNvPr id="387" name="object 387"/>
            <p:cNvSpPr/>
            <p:nvPr/>
          </p:nvSpPr>
          <p:spPr>
            <a:xfrm>
              <a:off x="4114800" y="23622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114800" y="2362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9" name="object 389"/>
          <p:cNvSpPr txBox="1"/>
          <p:nvPr/>
        </p:nvSpPr>
        <p:spPr>
          <a:xfrm>
            <a:off x="4321809" y="25019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0" name="object 390"/>
          <p:cNvGrpSpPr/>
          <p:nvPr/>
        </p:nvGrpSpPr>
        <p:grpSpPr>
          <a:xfrm>
            <a:off x="2652712" y="2728912"/>
            <a:ext cx="3076575" cy="1781175"/>
            <a:chOff x="2652712" y="2728912"/>
            <a:chExt cx="3076575" cy="1781175"/>
          </a:xfrm>
        </p:grpSpPr>
        <p:sp>
          <p:nvSpPr>
            <p:cNvPr id="391" name="object 391"/>
            <p:cNvSpPr/>
            <p:nvPr/>
          </p:nvSpPr>
          <p:spPr>
            <a:xfrm>
              <a:off x="2667000" y="3886200"/>
              <a:ext cx="609600" cy="609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105400" y="2743200"/>
              <a:ext cx="609600" cy="609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5" name="object 395"/>
          <p:cNvSpPr txBox="1"/>
          <p:nvPr/>
        </p:nvSpPr>
        <p:spPr>
          <a:xfrm>
            <a:off x="2866389" y="40259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6" name="object 396"/>
          <p:cNvGrpSpPr/>
          <p:nvPr/>
        </p:nvGrpSpPr>
        <p:grpSpPr>
          <a:xfrm>
            <a:off x="5929312" y="3262312"/>
            <a:ext cx="638175" cy="638175"/>
            <a:chOff x="5929312" y="3262312"/>
            <a:chExt cx="638175" cy="638175"/>
          </a:xfrm>
        </p:grpSpPr>
        <p:sp>
          <p:nvSpPr>
            <p:cNvPr id="397" name="object 397"/>
            <p:cNvSpPr/>
            <p:nvPr/>
          </p:nvSpPr>
          <p:spPr>
            <a:xfrm>
              <a:off x="5943600" y="3276600"/>
              <a:ext cx="609600" cy="609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9" name="object 399"/>
          <p:cNvSpPr txBox="1"/>
          <p:nvPr/>
        </p:nvSpPr>
        <p:spPr>
          <a:xfrm>
            <a:off x="6164579" y="3416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0" name="object 400"/>
          <p:cNvGrpSpPr/>
          <p:nvPr/>
        </p:nvGrpSpPr>
        <p:grpSpPr>
          <a:xfrm>
            <a:off x="6691312" y="3871912"/>
            <a:ext cx="638175" cy="638175"/>
            <a:chOff x="6691312" y="3871912"/>
            <a:chExt cx="638175" cy="638175"/>
          </a:xfrm>
        </p:grpSpPr>
        <p:sp>
          <p:nvSpPr>
            <p:cNvPr id="401" name="object 401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403"/>
          <p:cNvSpPr txBox="1"/>
          <p:nvPr/>
        </p:nvSpPr>
        <p:spPr>
          <a:xfrm>
            <a:off x="6819900" y="4025900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[D]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4" name="object 404"/>
          <p:cNvGrpSpPr/>
          <p:nvPr/>
        </p:nvGrpSpPr>
        <p:grpSpPr>
          <a:xfrm>
            <a:off x="3490912" y="3033712"/>
            <a:ext cx="638175" cy="638175"/>
            <a:chOff x="3490912" y="3033712"/>
            <a:chExt cx="638175" cy="638175"/>
          </a:xfrm>
        </p:grpSpPr>
        <p:sp>
          <p:nvSpPr>
            <p:cNvPr id="405" name="object 405"/>
            <p:cNvSpPr/>
            <p:nvPr/>
          </p:nvSpPr>
          <p:spPr>
            <a:xfrm>
              <a:off x="3505200" y="3048000"/>
              <a:ext cx="609600" cy="609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505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7" name="object 407"/>
          <p:cNvSpPr txBox="1"/>
          <p:nvPr/>
        </p:nvSpPr>
        <p:spPr>
          <a:xfrm>
            <a:off x="3704590" y="31877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8" name="object 408"/>
          <p:cNvGrpSpPr/>
          <p:nvPr/>
        </p:nvGrpSpPr>
        <p:grpSpPr>
          <a:xfrm>
            <a:off x="4557712" y="3567112"/>
            <a:ext cx="638175" cy="638175"/>
            <a:chOff x="4557712" y="3567112"/>
            <a:chExt cx="638175" cy="638175"/>
          </a:xfrm>
        </p:grpSpPr>
        <p:sp>
          <p:nvSpPr>
            <p:cNvPr id="409" name="object 409"/>
            <p:cNvSpPr/>
            <p:nvPr/>
          </p:nvSpPr>
          <p:spPr>
            <a:xfrm>
              <a:off x="4572000" y="35814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1" name="object 411"/>
          <p:cNvSpPr txBox="1"/>
          <p:nvPr/>
        </p:nvSpPr>
        <p:spPr>
          <a:xfrm>
            <a:off x="4765040" y="3721100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2" name="object 412"/>
          <p:cNvGrpSpPr/>
          <p:nvPr/>
        </p:nvGrpSpPr>
        <p:grpSpPr>
          <a:xfrm>
            <a:off x="3719512" y="4405312"/>
            <a:ext cx="638175" cy="638175"/>
            <a:chOff x="3719512" y="4405312"/>
            <a:chExt cx="638175" cy="638175"/>
          </a:xfrm>
        </p:grpSpPr>
        <p:sp>
          <p:nvSpPr>
            <p:cNvPr id="413" name="object 413"/>
            <p:cNvSpPr/>
            <p:nvPr/>
          </p:nvSpPr>
          <p:spPr>
            <a:xfrm>
              <a:off x="3733800" y="44196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5" name="object 415"/>
          <p:cNvSpPr txBox="1"/>
          <p:nvPr/>
        </p:nvSpPr>
        <p:spPr>
          <a:xfrm>
            <a:off x="3990340" y="45593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6" name="object 416"/>
          <p:cNvGrpSpPr/>
          <p:nvPr/>
        </p:nvGrpSpPr>
        <p:grpSpPr>
          <a:xfrm>
            <a:off x="5472112" y="4100512"/>
            <a:ext cx="638175" cy="638175"/>
            <a:chOff x="5472112" y="4100512"/>
            <a:chExt cx="638175" cy="638175"/>
          </a:xfrm>
        </p:grpSpPr>
        <p:sp>
          <p:nvSpPr>
            <p:cNvPr id="417" name="object 417"/>
            <p:cNvSpPr/>
            <p:nvPr/>
          </p:nvSpPr>
          <p:spPr>
            <a:xfrm>
              <a:off x="5486400" y="41148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3986"/>
                  </a:lnTo>
                  <a:lnTo>
                    <a:pt x="14996" y="206288"/>
                  </a:lnTo>
                  <a:lnTo>
                    <a:pt x="32952" y="162233"/>
                  </a:lnTo>
                  <a:lnTo>
                    <a:pt x="57180" y="122346"/>
                  </a:lnTo>
                  <a:lnTo>
                    <a:pt x="87153" y="87153"/>
                  </a:lnTo>
                  <a:lnTo>
                    <a:pt x="122346" y="57180"/>
                  </a:lnTo>
                  <a:lnTo>
                    <a:pt x="162233" y="32952"/>
                  </a:lnTo>
                  <a:lnTo>
                    <a:pt x="206288" y="14996"/>
                  </a:lnTo>
                  <a:lnTo>
                    <a:pt x="253986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/>
          <p:nvPr/>
        </p:nvSpPr>
        <p:spPr>
          <a:xfrm>
            <a:off x="5685790" y="4254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0" name="object 420"/>
          <p:cNvGrpSpPr/>
          <p:nvPr/>
        </p:nvGrpSpPr>
        <p:grpSpPr>
          <a:xfrm>
            <a:off x="1967229" y="1128712"/>
            <a:ext cx="6124575" cy="3449954"/>
            <a:chOff x="1967229" y="1128712"/>
            <a:chExt cx="6124575" cy="3449954"/>
          </a:xfrm>
        </p:grpSpPr>
        <p:sp>
          <p:nvSpPr>
            <p:cNvPr id="421" name="object 421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967229" y="3352800"/>
              <a:ext cx="318769" cy="3187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743199" y="2743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136139" y="3971289"/>
              <a:ext cx="594360" cy="66040"/>
            </a:xfrm>
            <a:custGeom>
              <a:avLst/>
              <a:gdLst/>
              <a:ahLst/>
              <a:cxnLst/>
              <a:rect l="l" t="t" r="r" b="b"/>
              <a:pathLst>
                <a:path w="594360" h="66039">
                  <a:moveTo>
                    <a:pt x="0" y="0"/>
                  </a:moveTo>
                  <a:lnTo>
                    <a:pt x="27940" y="2540"/>
                  </a:lnTo>
                </a:path>
                <a:path w="594360" h="66039">
                  <a:moveTo>
                    <a:pt x="57150" y="6350"/>
                  </a:moveTo>
                  <a:lnTo>
                    <a:pt x="85090" y="8890"/>
                  </a:lnTo>
                </a:path>
                <a:path w="594360" h="66039">
                  <a:moveTo>
                    <a:pt x="113030" y="12700"/>
                  </a:moveTo>
                  <a:lnTo>
                    <a:pt x="140970" y="15240"/>
                  </a:lnTo>
                </a:path>
                <a:path w="594360" h="66039">
                  <a:moveTo>
                    <a:pt x="170180" y="19050"/>
                  </a:moveTo>
                  <a:lnTo>
                    <a:pt x="198120" y="21590"/>
                  </a:lnTo>
                </a:path>
                <a:path w="594360" h="66039">
                  <a:moveTo>
                    <a:pt x="226060" y="25400"/>
                  </a:moveTo>
                  <a:lnTo>
                    <a:pt x="255270" y="27940"/>
                  </a:lnTo>
                </a:path>
                <a:path w="594360" h="66039">
                  <a:moveTo>
                    <a:pt x="283210" y="31750"/>
                  </a:moveTo>
                  <a:lnTo>
                    <a:pt x="311150" y="34290"/>
                  </a:lnTo>
                </a:path>
                <a:path w="594360" h="66039">
                  <a:moveTo>
                    <a:pt x="339090" y="38100"/>
                  </a:moveTo>
                  <a:lnTo>
                    <a:pt x="368300" y="40640"/>
                  </a:lnTo>
                </a:path>
                <a:path w="594360" h="66039">
                  <a:moveTo>
                    <a:pt x="396240" y="43180"/>
                  </a:moveTo>
                  <a:lnTo>
                    <a:pt x="424180" y="46990"/>
                  </a:lnTo>
                </a:path>
                <a:path w="594360" h="66039">
                  <a:moveTo>
                    <a:pt x="452120" y="50800"/>
                  </a:moveTo>
                  <a:lnTo>
                    <a:pt x="481330" y="53340"/>
                  </a:lnTo>
                </a:path>
                <a:path w="594360" h="66039">
                  <a:moveTo>
                    <a:pt x="509270" y="55880"/>
                  </a:moveTo>
                  <a:lnTo>
                    <a:pt x="537210" y="59690"/>
                  </a:lnTo>
                </a:path>
                <a:path w="594360" h="66039">
                  <a:moveTo>
                    <a:pt x="565150" y="62230"/>
                  </a:moveTo>
                  <a:lnTo>
                    <a:pt x="594360" y="6604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057399" y="3929379"/>
              <a:ext cx="90170" cy="85090"/>
            </a:xfrm>
            <a:custGeom>
              <a:avLst/>
              <a:gdLst/>
              <a:ahLst/>
              <a:cxnLst/>
              <a:rect l="l" t="t" r="r" b="b"/>
              <a:pathLst>
                <a:path w="90169" h="85089">
                  <a:moveTo>
                    <a:pt x="90169" y="0"/>
                  </a:moveTo>
                  <a:lnTo>
                    <a:pt x="0" y="33020"/>
                  </a:lnTo>
                  <a:lnTo>
                    <a:pt x="80010" y="85090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666999" y="3429000"/>
              <a:ext cx="240030" cy="4673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124199" y="3627120"/>
              <a:ext cx="468630" cy="335280"/>
            </a:xfrm>
            <a:custGeom>
              <a:avLst/>
              <a:gdLst/>
              <a:ahLst/>
              <a:cxnLst/>
              <a:rect l="l" t="t" r="r" b="b"/>
              <a:pathLst>
                <a:path w="468629" h="335279">
                  <a:moveTo>
                    <a:pt x="468629" y="0"/>
                  </a:moveTo>
                  <a:lnTo>
                    <a:pt x="445770" y="17779"/>
                  </a:lnTo>
                </a:path>
                <a:path w="468629" h="335279">
                  <a:moveTo>
                    <a:pt x="421639" y="33019"/>
                  </a:moveTo>
                  <a:lnTo>
                    <a:pt x="398779" y="49529"/>
                  </a:lnTo>
                </a:path>
                <a:path w="468629" h="335279">
                  <a:moveTo>
                    <a:pt x="375920" y="66039"/>
                  </a:moveTo>
                  <a:lnTo>
                    <a:pt x="353060" y="82549"/>
                  </a:lnTo>
                </a:path>
                <a:path w="468629" h="335279">
                  <a:moveTo>
                    <a:pt x="330200" y="99059"/>
                  </a:moveTo>
                  <a:lnTo>
                    <a:pt x="306070" y="115569"/>
                  </a:lnTo>
                </a:path>
                <a:path w="468629" h="335279">
                  <a:moveTo>
                    <a:pt x="283210" y="133349"/>
                  </a:moveTo>
                  <a:lnTo>
                    <a:pt x="260350" y="149859"/>
                  </a:lnTo>
                </a:path>
                <a:path w="468629" h="335279">
                  <a:moveTo>
                    <a:pt x="237489" y="166369"/>
                  </a:moveTo>
                  <a:lnTo>
                    <a:pt x="214629" y="182879"/>
                  </a:lnTo>
                </a:path>
                <a:path w="468629" h="335279">
                  <a:moveTo>
                    <a:pt x="190500" y="199389"/>
                  </a:moveTo>
                  <a:lnTo>
                    <a:pt x="167639" y="215899"/>
                  </a:lnTo>
                </a:path>
                <a:path w="468629" h="335279">
                  <a:moveTo>
                    <a:pt x="144779" y="232409"/>
                  </a:moveTo>
                  <a:lnTo>
                    <a:pt x="121919" y="248919"/>
                  </a:lnTo>
                </a:path>
                <a:path w="468629" h="335279">
                  <a:moveTo>
                    <a:pt x="99060" y="265429"/>
                  </a:moveTo>
                  <a:lnTo>
                    <a:pt x="74930" y="281939"/>
                  </a:lnTo>
                </a:path>
                <a:path w="468629" h="335279">
                  <a:moveTo>
                    <a:pt x="52069" y="298449"/>
                  </a:moveTo>
                  <a:lnTo>
                    <a:pt x="29210" y="314959"/>
                  </a:lnTo>
                </a:path>
                <a:path w="468629" h="335279">
                  <a:moveTo>
                    <a:pt x="6350" y="331469"/>
                  </a:moveTo>
                  <a:lnTo>
                    <a:pt x="0" y="335279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563619" y="3581400"/>
              <a:ext cx="93980" cy="83820"/>
            </a:xfrm>
            <a:custGeom>
              <a:avLst/>
              <a:gdLst/>
              <a:ahLst/>
              <a:cxnLst/>
              <a:rect l="l" t="t" r="r" b="b"/>
              <a:pathLst>
                <a:path w="93979" h="83820">
                  <a:moveTo>
                    <a:pt x="93979" y="0"/>
                  </a:moveTo>
                  <a:lnTo>
                    <a:pt x="0" y="15239"/>
                  </a:lnTo>
                  <a:lnTo>
                    <a:pt x="49529" y="83819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962400" y="2895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724400" y="2729230"/>
              <a:ext cx="471170" cy="1803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029200" y="3262629"/>
              <a:ext cx="242570" cy="3949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191000" y="4100829"/>
              <a:ext cx="471170" cy="394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114800" y="3505200"/>
              <a:ext cx="467360" cy="24003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200399" y="4343400"/>
              <a:ext cx="444500" cy="190500"/>
            </a:xfrm>
            <a:custGeom>
              <a:avLst/>
              <a:gdLst/>
              <a:ahLst/>
              <a:cxnLst/>
              <a:rect l="l" t="t" r="r" b="b"/>
              <a:pathLst>
                <a:path w="444500" h="190500">
                  <a:moveTo>
                    <a:pt x="0" y="0"/>
                  </a:moveTo>
                  <a:lnTo>
                    <a:pt x="26669" y="11430"/>
                  </a:lnTo>
                </a:path>
                <a:path w="444500" h="190500">
                  <a:moveTo>
                    <a:pt x="52070" y="22860"/>
                  </a:moveTo>
                  <a:lnTo>
                    <a:pt x="78739" y="33019"/>
                  </a:lnTo>
                </a:path>
                <a:path w="444500" h="190500">
                  <a:moveTo>
                    <a:pt x="104139" y="44450"/>
                  </a:moveTo>
                  <a:lnTo>
                    <a:pt x="130810" y="55880"/>
                  </a:lnTo>
                </a:path>
                <a:path w="444500" h="190500">
                  <a:moveTo>
                    <a:pt x="157479" y="67310"/>
                  </a:moveTo>
                  <a:lnTo>
                    <a:pt x="182879" y="78739"/>
                  </a:lnTo>
                </a:path>
                <a:path w="444500" h="190500">
                  <a:moveTo>
                    <a:pt x="209550" y="90169"/>
                  </a:moveTo>
                  <a:lnTo>
                    <a:pt x="234950" y="100330"/>
                  </a:lnTo>
                </a:path>
                <a:path w="444500" h="190500">
                  <a:moveTo>
                    <a:pt x="261620" y="111760"/>
                  </a:moveTo>
                  <a:lnTo>
                    <a:pt x="287020" y="123189"/>
                  </a:lnTo>
                </a:path>
                <a:path w="444500" h="190500">
                  <a:moveTo>
                    <a:pt x="313689" y="134619"/>
                  </a:moveTo>
                  <a:lnTo>
                    <a:pt x="340360" y="146050"/>
                  </a:lnTo>
                </a:path>
                <a:path w="444500" h="190500">
                  <a:moveTo>
                    <a:pt x="365760" y="157480"/>
                  </a:moveTo>
                  <a:lnTo>
                    <a:pt x="392429" y="167639"/>
                  </a:lnTo>
                </a:path>
                <a:path w="444500" h="190500">
                  <a:moveTo>
                    <a:pt x="417829" y="179069"/>
                  </a:moveTo>
                  <a:lnTo>
                    <a:pt x="444500" y="19050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638550" y="449960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34289" y="0"/>
                  </a:moveTo>
                  <a:lnTo>
                    <a:pt x="0" y="78739"/>
                  </a:lnTo>
                  <a:lnTo>
                    <a:pt x="95250" y="72389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624829" y="3186429"/>
              <a:ext cx="394970" cy="1739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091429" y="4100829"/>
              <a:ext cx="394970" cy="17398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505199" y="2590800"/>
              <a:ext cx="3276600" cy="1752600"/>
            </a:xfrm>
            <a:custGeom>
              <a:avLst/>
              <a:gdLst/>
              <a:ahLst/>
              <a:cxnLst/>
              <a:rect l="l" t="t" r="r" b="b"/>
              <a:pathLst>
                <a:path w="3276600" h="1752600">
                  <a:moveTo>
                    <a:pt x="2971800" y="1143000"/>
                  </a:moveTo>
                  <a:lnTo>
                    <a:pt x="3276600" y="1371600"/>
                  </a:lnTo>
                </a:path>
                <a:path w="3276600" h="1752600">
                  <a:moveTo>
                    <a:pt x="3200400" y="1676400"/>
                  </a:moveTo>
                  <a:lnTo>
                    <a:pt x="2590800" y="1752600"/>
                  </a:lnTo>
                </a:path>
                <a:path w="3276600" h="1752600">
                  <a:moveTo>
                    <a:pt x="609600" y="0"/>
                  </a:moveTo>
                  <a:lnTo>
                    <a:pt x="228600" y="0"/>
                  </a:lnTo>
                </a:path>
                <a:path w="3276600" h="1752600">
                  <a:moveTo>
                    <a:pt x="0" y="304800"/>
                  </a:moveTo>
                  <a:lnTo>
                    <a:pt x="152400" y="533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981199" y="4114800"/>
              <a:ext cx="593090" cy="66040"/>
            </a:xfrm>
            <a:custGeom>
              <a:avLst/>
              <a:gdLst/>
              <a:ahLst/>
              <a:cxnLst/>
              <a:rect l="l" t="t" r="r" b="b"/>
              <a:pathLst>
                <a:path w="593089" h="66039">
                  <a:moveTo>
                    <a:pt x="0" y="0"/>
                  </a:moveTo>
                  <a:lnTo>
                    <a:pt x="27939" y="3810"/>
                  </a:lnTo>
                </a:path>
                <a:path w="593089" h="66039">
                  <a:moveTo>
                    <a:pt x="55880" y="6350"/>
                  </a:moveTo>
                  <a:lnTo>
                    <a:pt x="85089" y="8889"/>
                  </a:lnTo>
                </a:path>
                <a:path w="593089" h="66039">
                  <a:moveTo>
                    <a:pt x="113030" y="12700"/>
                  </a:moveTo>
                  <a:lnTo>
                    <a:pt x="140969" y="15239"/>
                  </a:lnTo>
                </a:path>
                <a:path w="593089" h="66039">
                  <a:moveTo>
                    <a:pt x="168910" y="19050"/>
                  </a:moveTo>
                  <a:lnTo>
                    <a:pt x="198119" y="21589"/>
                  </a:lnTo>
                </a:path>
                <a:path w="593089" h="66039">
                  <a:moveTo>
                    <a:pt x="226060" y="25400"/>
                  </a:moveTo>
                  <a:lnTo>
                    <a:pt x="254000" y="27939"/>
                  </a:lnTo>
                </a:path>
                <a:path w="593089" h="66039">
                  <a:moveTo>
                    <a:pt x="281939" y="31750"/>
                  </a:moveTo>
                  <a:lnTo>
                    <a:pt x="311150" y="34289"/>
                  </a:lnTo>
                </a:path>
                <a:path w="593089" h="66039">
                  <a:moveTo>
                    <a:pt x="339089" y="38100"/>
                  </a:moveTo>
                  <a:lnTo>
                    <a:pt x="367030" y="40639"/>
                  </a:lnTo>
                </a:path>
                <a:path w="593089" h="66039">
                  <a:moveTo>
                    <a:pt x="394969" y="44450"/>
                  </a:moveTo>
                  <a:lnTo>
                    <a:pt x="424180" y="46989"/>
                  </a:lnTo>
                </a:path>
                <a:path w="593089" h="66039">
                  <a:moveTo>
                    <a:pt x="452119" y="50800"/>
                  </a:moveTo>
                  <a:lnTo>
                    <a:pt x="480060" y="53339"/>
                  </a:lnTo>
                </a:path>
                <a:path w="593089" h="66039">
                  <a:moveTo>
                    <a:pt x="508000" y="57150"/>
                  </a:moveTo>
                  <a:lnTo>
                    <a:pt x="537210" y="59689"/>
                  </a:lnTo>
                </a:path>
                <a:path w="593089" h="66039">
                  <a:moveTo>
                    <a:pt x="565150" y="63500"/>
                  </a:moveTo>
                  <a:lnTo>
                    <a:pt x="593089" y="66039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576829" y="4138929"/>
              <a:ext cx="90170" cy="85090"/>
            </a:xfrm>
            <a:custGeom>
              <a:avLst/>
              <a:gdLst/>
              <a:ahLst/>
              <a:cxnLst/>
              <a:rect l="l" t="t" r="r" b="b"/>
              <a:pathLst>
                <a:path w="90169" h="85089">
                  <a:moveTo>
                    <a:pt x="10159" y="0"/>
                  </a:moveTo>
                  <a:lnTo>
                    <a:pt x="0" y="85090"/>
                  </a:lnTo>
                  <a:lnTo>
                    <a:pt x="90169" y="5207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091429" y="3352800"/>
              <a:ext cx="242570" cy="394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5" name="object 445"/>
          <p:cNvSpPr txBox="1"/>
          <p:nvPr/>
        </p:nvSpPr>
        <p:spPr>
          <a:xfrm>
            <a:off x="830580" y="5443220"/>
            <a:ext cx="7456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Node C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receives RREQ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from G and H, but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does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it again, because 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 has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already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forwarded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RREQ</a:t>
            </a:r>
            <a:r>
              <a:rPr sz="20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7377430" y="1282700"/>
            <a:ext cx="4921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7" name="object 447"/>
          <p:cNvGrpSpPr/>
          <p:nvPr/>
        </p:nvGrpSpPr>
        <p:grpSpPr>
          <a:xfrm>
            <a:off x="6919912" y="1738312"/>
            <a:ext cx="790575" cy="1933575"/>
            <a:chOff x="6919912" y="1738312"/>
            <a:chExt cx="790575" cy="1933575"/>
          </a:xfrm>
        </p:grpSpPr>
        <p:sp>
          <p:nvSpPr>
            <p:cNvPr id="448" name="object 448"/>
            <p:cNvSpPr/>
            <p:nvPr/>
          </p:nvSpPr>
          <p:spPr>
            <a:xfrm>
              <a:off x="75438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152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1" name="object 451"/>
          <p:cNvSpPr txBox="1"/>
          <p:nvPr/>
        </p:nvSpPr>
        <p:spPr>
          <a:xfrm>
            <a:off x="7118350" y="3187700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2" name="object 452"/>
          <p:cNvGrpSpPr/>
          <p:nvPr/>
        </p:nvGrpSpPr>
        <p:grpSpPr>
          <a:xfrm>
            <a:off x="6538912" y="3338512"/>
            <a:ext cx="1476375" cy="1704975"/>
            <a:chOff x="6538912" y="3338512"/>
            <a:chExt cx="1476375" cy="1704975"/>
          </a:xfrm>
        </p:grpSpPr>
        <p:sp>
          <p:nvSpPr>
            <p:cNvPr id="453" name="object 453"/>
            <p:cNvSpPr/>
            <p:nvPr/>
          </p:nvSpPr>
          <p:spPr>
            <a:xfrm>
              <a:off x="6553200" y="3352800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0" y="76200"/>
                  </a:moveTo>
                  <a:lnTo>
                    <a:pt x="38100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6" name="object 456"/>
          <p:cNvSpPr txBox="1"/>
          <p:nvPr/>
        </p:nvSpPr>
        <p:spPr>
          <a:xfrm>
            <a:off x="7590790" y="4559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7" name="object 457"/>
          <p:cNvGrpSpPr/>
          <p:nvPr/>
        </p:nvGrpSpPr>
        <p:grpSpPr>
          <a:xfrm>
            <a:off x="7224712" y="3033712"/>
            <a:ext cx="1247775" cy="1476375"/>
            <a:chOff x="7224712" y="3033712"/>
            <a:chExt cx="1247775" cy="1476375"/>
          </a:xfrm>
        </p:grpSpPr>
        <p:sp>
          <p:nvSpPr>
            <p:cNvPr id="458" name="object 458"/>
            <p:cNvSpPr/>
            <p:nvPr/>
          </p:nvSpPr>
          <p:spPr>
            <a:xfrm>
              <a:off x="7239000" y="4419600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1" name="object 461"/>
          <p:cNvSpPr txBox="1"/>
          <p:nvPr/>
        </p:nvSpPr>
        <p:spPr>
          <a:xfrm>
            <a:off x="8063230" y="31877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2" name="object 462"/>
          <p:cNvSpPr/>
          <p:nvPr/>
        </p:nvSpPr>
        <p:spPr>
          <a:xfrm>
            <a:off x="75438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 txBox="1"/>
          <p:nvPr/>
        </p:nvSpPr>
        <p:spPr>
          <a:xfrm>
            <a:off x="4573270" y="4376420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5" name="object 4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16</a:t>
            </a:fld>
            <a:endParaRPr dirty="0"/>
          </a:p>
        </p:txBody>
      </p:sp>
      <p:sp>
        <p:nvSpPr>
          <p:cNvPr id="466" name="object 4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64" name="object 464"/>
          <p:cNvSpPr txBox="1"/>
          <p:nvPr/>
        </p:nvSpPr>
        <p:spPr>
          <a:xfrm>
            <a:off x="5320029" y="2882900"/>
            <a:ext cx="1285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	[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>
            <a:spLocks noGrp="1"/>
          </p:cNvSpPr>
          <p:nvPr>
            <p:ph type="title"/>
          </p:nvPr>
        </p:nvSpPr>
        <p:spPr>
          <a:xfrm>
            <a:off x="1525269" y="308609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4137660" algn="l"/>
                <a:tab pos="4792980" algn="l"/>
              </a:tabLst>
            </a:pP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70" dirty="0"/>
              <a:t>D</a:t>
            </a:r>
            <a:r>
              <a:rPr spc="19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75" dirty="0"/>
              <a:t>o</a:t>
            </a:r>
            <a:r>
              <a:rPr spc="340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19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grpSp>
        <p:nvGrpSpPr>
          <p:cNvPr id="374" name="object 374"/>
          <p:cNvGrpSpPr/>
          <p:nvPr/>
        </p:nvGrpSpPr>
        <p:grpSpPr>
          <a:xfrm>
            <a:off x="2195512" y="2881312"/>
            <a:ext cx="638175" cy="638175"/>
            <a:chOff x="2195512" y="2881312"/>
            <a:chExt cx="638175" cy="638175"/>
          </a:xfrm>
        </p:grpSpPr>
        <p:sp>
          <p:nvSpPr>
            <p:cNvPr id="375" name="object 375"/>
            <p:cNvSpPr/>
            <p:nvPr/>
          </p:nvSpPr>
          <p:spPr>
            <a:xfrm>
              <a:off x="2209800" y="28956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209800" y="2895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7" name="object 377"/>
          <p:cNvSpPr txBox="1"/>
          <p:nvPr/>
        </p:nvSpPr>
        <p:spPr>
          <a:xfrm>
            <a:off x="2409189" y="3035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8" name="object 378"/>
          <p:cNvGrpSpPr/>
          <p:nvPr/>
        </p:nvGrpSpPr>
        <p:grpSpPr>
          <a:xfrm>
            <a:off x="1433512" y="3567112"/>
            <a:ext cx="638175" cy="638175"/>
            <a:chOff x="1433512" y="3567112"/>
            <a:chExt cx="638175" cy="638175"/>
          </a:xfrm>
        </p:grpSpPr>
        <p:sp>
          <p:nvSpPr>
            <p:cNvPr id="379" name="object 379"/>
            <p:cNvSpPr/>
            <p:nvPr/>
          </p:nvSpPr>
          <p:spPr>
            <a:xfrm>
              <a:off x="1447800" y="35814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30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1" name="object 381"/>
          <p:cNvSpPr txBox="1"/>
          <p:nvPr/>
        </p:nvSpPr>
        <p:spPr>
          <a:xfrm>
            <a:off x="1647189" y="37211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2" name="object 382"/>
          <p:cNvGrpSpPr/>
          <p:nvPr/>
        </p:nvGrpSpPr>
        <p:grpSpPr>
          <a:xfrm>
            <a:off x="3109912" y="2271712"/>
            <a:ext cx="638175" cy="638175"/>
            <a:chOff x="3109912" y="2271712"/>
            <a:chExt cx="638175" cy="638175"/>
          </a:xfrm>
        </p:grpSpPr>
        <p:sp>
          <p:nvSpPr>
            <p:cNvPr id="383" name="object 383"/>
            <p:cNvSpPr/>
            <p:nvPr/>
          </p:nvSpPr>
          <p:spPr>
            <a:xfrm>
              <a:off x="3124200" y="22860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124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5" name="object 385"/>
          <p:cNvSpPr txBox="1"/>
          <p:nvPr/>
        </p:nvSpPr>
        <p:spPr>
          <a:xfrm>
            <a:off x="3246120" y="2425700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[S]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6" name="object 386"/>
          <p:cNvGrpSpPr/>
          <p:nvPr/>
        </p:nvGrpSpPr>
        <p:grpSpPr>
          <a:xfrm>
            <a:off x="4100512" y="2347912"/>
            <a:ext cx="638175" cy="638175"/>
            <a:chOff x="4100512" y="2347912"/>
            <a:chExt cx="638175" cy="638175"/>
          </a:xfrm>
        </p:grpSpPr>
        <p:sp>
          <p:nvSpPr>
            <p:cNvPr id="387" name="object 387"/>
            <p:cNvSpPr/>
            <p:nvPr/>
          </p:nvSpPr>
          <p:spPr>
            <a:xfrm>
              <a:off x="4114800" y="2362200"/>
              <a:ext cx="609600" cy="609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114800" y="2362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9" name="object 389"/>
          <p:cNvSpPr txBox="1"/>
          <p:nvPr/>
        </p:nvSpPr>
        <p:spPr>
          <a:xfrm>
            <a:off x="4321809" y="25019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0" name="object 390"/>
          <p:cNvGrpSpPr/>
          <p:nvPr/>
        </p:nvGrpSpPr>
        <p:grpSpPr>
          <a:xfrm>
            <a:off x="5091112" y="2728912"/>
            <a:ext cx="638175" cy="638175"/>
            <a:chOff x="5091112" y="2728912"/>
            <a:chExt cx="638175" cy="638175"/>
          </a:xfrm>
        </p:grpSpPr>
        <p:sp>
          <p:nvSpPr>
            <p:cNvPr id="391" name="object 391"/>
            <p:cNvSpPr/>
            <p:nvPr/>
          </p:nvSpPr>
          <p:spPr>
            <a:xfrm>
              <a:off x="5105400" y="2743200"/>
              <a:ext cx="609600" cy="609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3" name="object 393"/>
          <p:cNvSpPr txBox="1"/>
          <p:nvPr/>
        </p:nvSpPr>
        <p:spPr>
          <a:xfrm>
            <a:off x="5320029" y="28829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4" name="object 394"/>
          <p:cNvGrpSpPr/>
          <p:nvPr/>
        </p:nvGrpSpPr>
        <p:grpSpPr>
          <a:xfrm>
            <a:off x="2652712" y="3871912"/>
            <a:ext cx="638175" cy="638175"/>
            <a:chOff x="2652712" y="3871912"/>
            <a:chExt cx="638175" cy="638175"/>
          </a:xfrm>
        </p:grpSpPr>
        <p:sp>
          <p:nvSpPr>
            <p:cNvPr id="395" name="object 395"/>
            <p:cNvSpPr/>
            <p:nvPr/>
          </p:nvSpPr>
          <p:spPr>
            <a:xfrm>
              <a:off x="2667000" y="3886200"/>
              <a:ext cx="609600" cy="609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7" name="object 397"/>
          <p:cNvSpPr txBox="1"/>
          <p:nvPr/>
        </p:nvSpPr>
        <p:spPr>
          <a:xfrm>
            <a:off x="2866389" y="40259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8" name="object 398"/>
          <p:cNvGrpSpPr/>
          <p:nvPr/>
        </p:nvGrpSpPr>
        <p:grpSpPr>
          <a:xfrm>
            <a:off x="5929312" y="3262312"/>
            <a:ext cx="638175" cy="638175"/>
            <a:chOff x="5929312" y="3262312"/>
            <a:chExt cx="638175" cy="638175"/>
          </a:xfrm>
        </p:grpSpPr>
        <p:sp>
          <p:nvSpPr>
            <p:cNvPr id="399" name="object 399"/>
            <p:cNvSpPr/>
            <p:nvPr/>
          </p:nvSpPr>
          <p:spPr>
            <a:xfrm>
              <a:off x="5943600" y="3276600"/>
              <a:ext cx="609600" cy="609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1" name="object 401"/>
          <p:cNvSpPr txBox="1"/>
          <p:nvPr/>
        </p:nvSpPr>
        <p:spPr>
          <a:xfrm>
            <a:off x="6164579" y="3416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6691312" y="3871912"/>
            <a:ext cx="638175" cy="638175"/>
            <a:chOff x="6691312" y="3871912"/>
            <a:chExt cx="638175" cy="638175"/>
          </a:xfrm>
        </p:grpSpPr>
        <p:sp>
          <p:nvSpPr>
            <p:cNvPr id="403" name="object 403"/>
            <p:cNvSpPr/>
            <p:nvPr/>
          </p:nvSpPr>
          <p:spPr>
            <a:xfrm>
              <a:off x="6705600" y="3886200"/>
              <a:ext cx="609600" cy="609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5" name="object 405"/>
          <p:cNvSpPr txBox="1"/>
          <p:nvPr/>
        </p:nvSpPr>
        <p:spPr>
          <a:xfrm>
            <a:off x="6819900" y="4025900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[D]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6" name="object 406"/>
          <p:cNvGrpSpPr/>
          <p:nvPr/>
        </p:nvGrpSpPr>
        <p:grpSpPr>
          <a:xfrm>
            <a:off x="3490912" y="3033712"/>
            <a:ext cx="638175" cy="638175"/>
            <a:chOff x="3490912" y="3033712"/>
            <a:chExt cx="638175" cy="638175"/>
          </a:xfrm>
        </p:grpSpPr>
        <p:sp>
          <p:nvSpPr>
            <p:cNvPr id="407" name="object 407"/>
            <p:cNvSpPr/>
            <p:nvPr/>
          </p:nvSpPr>
          <p:spPr>
            <a:xfrm>
              <a:off x="3505200" y="3048000"/>
              <a:ext cx="609600" cy="609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505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9" name="object 409"/>
          <p:cNvSpPr txBox="1"/>
          <p:nvPr/>
        </p:nvSpPr>
        <p:spPr>
          <a:xfrm>
            <a:off x="3704590" y="31877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0" name="object 410"/>
          <p:cNvGrpSpPr/>
          <p:nvPr/>
        </p:nvGrpSpPr>
        <p:grpSpPr>
          <a:xfrm>
            <a:off x="4557712" y="3567112"/>
            <a:ext cx="638175" cy="638175"/>
            <a:chOff x="4557712" y="3567112"/>
            <a:chExt cx="638175" cy="638175"/>
          </a:xfrm>
        </p:grpSpPr>
        <p:sp>
          <p:nvSpPr>
            <p:cNvPr id="411" name="object 411"/>
            <p:cNvSpPr/>
            <p:nvPr/>
          </p:nvSpPr>
          <p:spPr>
            <a:xfrm>
              <a:off x="4572000" y="3581400"/>
              <a:ext cx="609600" cy="609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3" name="object 413"/>
          <p:cNvSpPr txBox="1"/>
          <p:nvPr/>
        </p:nvSpPr>
        <p:spPr>
          <a:xfrm>
            <a:off x="4765040" y="3721100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4" name="object 414"/>
          <p:cNvGrpSpPr/>
          <p:nvPr/>
        </p:nvGrpSpPr>
        <p:grpSpPr>
          <a:xfrm>
            <a:off x="3719512" y="4405312"/>
            <a:ext cx="638175" cy="638175"/>
            <a:chOff x="3719512" y="4405312"/>
            <a:chExt cx="638175" cy="638175"/>
          </a:xfrm>
        </p:grpSpPr>
        <p:sp>
          <p:nvSpPr>
            <p:cNvPr id="415" name="object 415"/>
            <p:cNvSpPr/>
            <p:nvPr/>
          </p:nvSpPr>
          <p:spPr>
            <a:xfrm>
              <a:off x="3733800" y="4419600"/>
              <a:ext cx="609600" cy="609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7" name="object 417"/>
          <p:cNvSpPr txBox="1"/>
          <p:nvPr/>
        </p:nvSpPr>
        <p:spPr>
          <a:xfrm>
            <a:off x="3990340" y="45593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8" name="object 418"/>
          <p:cNvGrpSpPr/>
          <p:nvPr/>
        </p:nvGrpSpPr>
        <p:grpSpPr>
          <a:xfrm>
            <a:off x="5472112" y="4100512"/>
            <a:ext cx="638175" cy="638175"/>
            <a:chOff x="5472112" y="4100512"/>
            <a:chExt cx="638175" cy="638175"/>
          </a:xfrm>
        </p:grpSpPr>
        <p:sp>
          <p:nvSpPr>
            <p:cNvPr id="419" name="object 419"/>
            <p:cNvSpPr/>
            <p:nvPr/>
          </p:nvSpPr>
          <p:spPr>
            <a:xfrm>
              <a:off x="5486400" y="4114800"/>
              <a:ext cx="609600" cy="609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3986"/>
                  </a:lnTo>
                  <a:lnTo>
                    <a:pt x="14996" y="206288"/>
                  </a:lnTo>
                  <a:lnTo>
                    <a:pt x="32952" y="162233"/>
                  </a:lnTo>
                  <a:lnTo>
                    <a:pt x="57180" y="122346"/>
                  </a:lnTo>
                  <a:lnTo>
                    <a:pt x="87153" y="87153"/>
                  </a:lnTo>
                  <a:lnTo>
                    <a:pt x="122346" y="57180"/>
                  </a:lnTo>
                  <a:lnTo>
                    <a:pt x="162233" y="32952"/>
                  </a:lnTo>
                  <a:lnTo>
                    <a:pt x="206288" y="14996"/>
                  </a:lnTo>
                  <a:lnTo>
                    <a:pt x="253986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1" name="object 421"/>
          <p:cNvSpPr txBox="1"/>
          <p:nvPr/>
        </p:nvSpPr>
        <p:spPr>
          <a:xfrm>
            <a:off x="5685790" y="4254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2" name="object 422"/>
          <p:cNvGrpSpPr/>
          <p:nvPr/>
        </p:nvGrpSpPr>
        <p:grpSpPr>
          <a:xfrm>
            <a:off x="1966912" y="1138237"/>
            <a:ext cx="6115050" cy="3441700"/>
            <a:chOff x="1966912" y="1138237"/>
            <a:chExt cx="6115050" cy="3441700"/>
          </a:xfrm>
        </p:grpSpPr>
        <p:sp>
          <p:nvSpPr>
            <p:cNvPr id="423" name="object 423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981200" y="2743200"/>
              <a:ext cx="3276600" cy="1295400"/>
            </a:xfrm>
            <a:custGeom>
              <a:avLst/>
              <a:gdLst/>
              <a:ahLst/>
              <a:cxnLst/>
              <a:rect l="l" t="t" r="r" b="b"/>
              <a:pathLst>
                <a:path w="3276600" h="1295400">
                  <a:moveTo>
                    <a:pt x="0" y="914400"/>
                  </a:moveTo>
                  <a:lnTo>
                    <a:pt x="304800" y="609600"/>
                  </a:lnTo>
                </a:path>
                <a:path w="3276600" h="1295400">
                  <a:moveTo>
                    <a:pt x="762000" y="228600"/>
                  </a:moveTo>
                  <a:lnTo>
                    <a:pt x="1219200" y="0"/>
                  </a:lnTo>
                </a:path>
                <a:path w="3276600" h="1295400">
                  <a:moveTo>
                    <a:pt x="76200" y="1219200"/>
                  </a:moveTo>
                  <a:lnTo>
                    <a:pt x="762000" y="1295400"/>
                  </a:lnTo>
                </a:path>
                <a:path w="3276600" h="1295400">
                  <a:moveTo>
                    <a:pt x="685800" y="685800"/>
                  </a:moveTo>
                  <a:lnTo>
                    <a:pt x="914400" y="1143000"/>
                  </a:lnTo>
                </a:path>
                <a:path w="3276600" h="1295400">
                  <a:moveTo>
                    <a:pt x="1676400" y="838200"/>
                  </a:moveTo>
                  <a:lnTo>
                    <a:pt x="1143000" y="1219200"/>
                  </a:lnTo>
                </a:path>
                <a:path w="3276600" h="1295400">
                  <a:moveTo>
                    <a:pt x="2209800" y="152400"/>
                  </a:moveTo>
                  <a:lnTo>
                    <a:pt x="1981200" y="381000"/>
                  </a:lnTo>
                </a:path>
                <a:path w="3276600" h="1295400">
                  <a:moveTo>
                    <a:pt x="2743200" y="0"/>
                  </a:moveTo>
                  <a:lnTo>
                    <a:pt x="3200400" y="152400"/>
                  </a:lnTo>
                </a:path>
                <a:path w="3276600" h="1295400">
                  <a:moveTo>
                    <a:pt x="3276600" y="533400"/>
                  </a:moveTo>
                  <a:lnTo>
                    <a:pt x="3048000" y="9144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177029" y="4114800"/>
              <a:ext cx="471170" cy="394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114800" y="3505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0"/>
                  </a:moveTo>
                  <a:lnTo>
                    <a:pt x="457200" y="228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274060" y="4375150"/>
              <a:ext cx="444500" cy="190500"/>
            </a:xfrm>
            <a:custGeom>
              <a:avLst/>
              <a:gdLst/>
              <a:ahLst/>
              <a:cxnLst/>
              <a:rect l="l" t="t" r="r" b="b"/>
              <a:pathLst>
                <a:path w="444500" h="190500">
                  <a:moveTo>
                    <a:pt x="0" y="0"/>
                  </a:moveTo>
                  <a:lnTo>
                    <a:pt x="25400" y="10160"/>
                  </a:lnTo>
                </a:path>
                <a:path w="444500" h="190500">
                  <a:moveTo>
                    <a:pt x="52069" y="21589"/>
                  </a:moveTo>
                  <a:lnTo>
                    <a:pt x="77469" y="33019"/>
                  </a:lnTo>
                </a:path>
                <a:path w="444500" h="190500">
                  <a:moveTo>
                    <a:pt x="104139" y="44450"/>
                  </a:moveTo>
                  <a:lnTo>
                    <a:pt x="129539" y="55880"/>
                  </a:lnTo>
                </a:path>
                <a:path w="444500" h="190500">
                  <a:moveTo>
                    <a:pt x="156210" y="67310"/>
                  </a:moveTo>
                  <a:lnTo>
                    <a:pt x="182879" y="77469"/>
                  </a:lnTo>
                </a:path>
                <a:path w="444500" h="190500">
                  <a:moveTo>
                    <a:pt x="208279" y="88900"/>
                  </a:moveTo>
                  <a:lnTo>
                    <a:pt x="234950" y="100330"/>
                  </a:lnTo>
                </a:path>
                <a:path w="444500" h="190500">
                  <a:moveTo>
                    <a:pt x="260350" y="111760"/>
                  </a:moveTo>
                  <a:lnTo>
                    <a:pt x="287019" y="123189"/>
                  </a:lnTo>
                </a:path>
                <a:path w="444500" h="190500">
                  <a:moveTo>
                    <a:pt x="313689" y="133350"/>
                  </a:moveTo>
                  <a:lnTo>
                    <a:pt x="339089" y="144780"/>
                  </a:lnTo>
                </a:path>
                <a:path w="444500" h="190500">
                  <a:moveTo>
                    <a:pt x="365760" y="156210"/>
                  </a:moveTo>
                  <a:lnTo>
                    <a:pt x="392429" y="167639"/>
                  </a:lnTo>
                </a:path>
                <a:path w="444500" h="190500">
                  <a:moveTo>
                    <a:pt x="417829" y="179069"/>
                  </a:moveTo>
                  <a:lnTo>
                    <a:pt x="444500" y="19050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200400" y="4337050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95250" y="0"/>
                  </a:moveTo>
                  <a:lnTo>
                    <a:pt x="0" y="6350"/>
                  </a:lnTo>
                  <a:lnTo>
                    <a:pt x="60960" y="78739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638800" y="3192779"/>
              <a:ext cx="378460" cy="1676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105400" y="4107179"/>
              <a:ext cx="378460" cy="1676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463029" y="3719829"/>
              <a:ext cx="318770" cy="24256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096000" y="4277360"/>
              <a:ext cx="530860" cy="66040"/>
            </a:xfrm>
            <a:custGeom>
              <a:avLst/>
              <a:gdLst/>
              <a:ahLst/>
              <a:cxnLst/>
              <a:rect l="l" t="t" r="r" b="b"/>
              <a:pathLst>
                <a:path w="530859" h="66039">
                  <a:moveTo>
                    <a:pt x="530859" y="0"/>
                  </a:moveTo>
                  <a:lnTo>
                    <a:pt x="502920" y="2539"/>
                  </a:lnTo>
                </a:path>
                <a:path w="530859" h="66039">
                  <a:moveTo>
                    <a:pt x="474979" y="6350"/>
                  </a:moveTo>
                  <a:lnTo>
                    <a:pt x="445770" y="10159"/>
                  </a:lnTo>
                </a:path>
                <a:path w="530859" h="66039">
                  <a:moveTo>
                    <a:pt x="417829" y="13969"/>
                  </a:moveTo>
                  <a:lnTo>
                    <a:pt x="389889" y="17779"/>
                  </a:lnTo>
                </a:path>
                <a:path w="530859" h="66039">
                  <a:moveTo>
                    <a:pt x="361950" y="20319"/>
                  </a:moveTo>
                  <a:lnTo>
                    <a:pt x="332739" y="24129"/>
                  </a:lnTo>
                </a:path>
                <a:path w="530859" h="66039">
                  <a:moveTo>
                    <a:pt x="304800" y="27939"/>
                  </a:moveTo>
                  <a:lnTo>
                    <a:pt x="276860" y="31750"/>
                  </a:lnTo>
                </a:path>
                <a:path w="530859" h="66039">
                  <a:moveTo>
                    <a:pt x="248920" y="35559"/>
                  </a:moveTo>
                  <a:lnTo>
                    <a:pt x="219710" y="38100"/>
                  </a:lnTo>
                </a:path>
                <a:path w="530859" h="66039">
                  <a:moveTo>
                    <a:pt x="191770" y="41909"/>
                  </a:moveTo>
                  <a:lnTo>
                    <a:pt x="163829" y="45719"/>
                  </a:lnTo>
                </a:path>
                <a:path w="530859" h="66039">
                  <a:moveTo>
                    <a:pt x="135889" y="49529"/>
                  </a:moveTo>
                  <a:lnTo>
                    <a:pt x="107950" y="53339"/>
                  </a:lnTo>
                </a:path>
                <a:path w="530859" h="66039">
                  <a:moveTo>
                    <a:pt x="78739" y="55879"/>
                  </a:moveTo>
                  <a:lnTo>
                    <a:pt x="50800" y="59689"/>
                  </a:lnTo>
                </a:path>
                <a:path w="530859" h="66039">
                  <a:moveTo>
                    <a:pt x="22860" y="63500"/>
                  </a:moveTo>
                  <a:lnTo>
                    <a:pt x="0" y="66039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615429" y="4235450"/>
              <a:ext cx="90170" cy="85090"/>
            </a:xfrm>
            <a:custGeom>
              <a:avLst/>
              <a:gdLst/>
              <a:ahLst/>
              <a:cxnLst/>
              <a:rect l="l" t="t" r="r" b="b"/>
              <a:pathLst>
                <a:path w="90170" h="85089">
                  <a:moveTo>
                    <a:pt x="0" y="0"/>
                  </a:moveTo>
                  <a:lnTo>
                    <a:pt x="11429" y="85089"/>
                  </a:lnTo>
                  <a:lnTo>
                    <a:pt x="9017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505200" y="25908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0"/>
                  </a:moveTo>
                  <a:lnTo>
                    <a:pt x="228600" y="0"/>
                  </a:lnTo>
                </a:path>
                <a:path w="609600" h="533400">
                  <a:moveTo>
                    <a:pt x="0" y="304800"/>
                  </a:moveTo>
                  <a:lnTo>
                    <a:pt x="152400" y="5334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8" name="object 438"/>
          <p:cNvSpPr txBox="1"/>
          <p:nvPr/>
        </p:nvSpPr>
        <p:spPr>
          <a:xfrm>
            <a:off x="7377430" y="1282700"/>
            <a:ext cx="4921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9" name="object 439"/>
          <p:cNvGrpSpPr/>
          <p:nvPr/>
        </p:nvGrpSpPr>
        <p:grpSpPr>
          <a:xfrm>
            <a:off x="6919912" y="1738312"/>
            <a:ext cx="790575" cy="1933575"/>
            <a:chOff x="6919912" y="1738312"/>
            <a:chExt cx="790575" cy="1933575"/>
          </a:xfrm>
        </p:grpSpPr>
        <p:sp>
          <p:nvSpPr>
            <p:cNvPr id="440" name="object 440"/>
            <p:cNvSpPr/>
            <p:nvPr/>
          </p:nvSpPr>
          <p:spPr>
            <a:xfrm>
              <a:off x="75438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1524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934200" y="3048000"/>
              <a:ext cx="609600" cy="609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3" name="object 443"/>
          <p:cNvSpPr txBox="1"/>
          <p:nvPr/>
        </p:nvSpPr>
        <p:spPr>
          <a:xfrm>
            <a:off x="7118350" y="3187700"/>
            <a:ext cx="23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4" name="object 444"/>
          <p:cNvGrpSpPr/>
          <p:nvPr/>
        </p:nvGrpSpPr>
        <p:grpSpPr>
          <a:xfrm>
            <a:off x="6539230" y="3327400"/>
            <a:ext cx="1476375" cy="1716405"/>
            <a:chOff x="6539230" y="3327400"/>
            <a:chExt cx="1476375" cy="1716405"/>
          </a:xfrm>
        </p:grpSpPr>
        <p:sp>
          <p:nvSpPr>
            <p:cNvPr id="445" name="object 445"/>
            <p:cNvSpPr/>
            <p:nvPr/>
          </p:nvSpPr>
          <p:spPr>
            <a:xfrm>
              <a:off x="6539230" y="3327400"/>
              <a:ext cx="394970" cy="1155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8" name="object 448"/>
          <p:cNvSpPr txBox="1"/>
          <p:nvPr/>
        </p:nvSpPr>
        <p:spPr>
          <a:xfrm>
            <a:off x="758190" y="5596890"/>
            <a:ext cx="6710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58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7145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 and K both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broadcast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RREQ to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Since nodes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 and K are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hidden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from each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other,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their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transmissions may</a:t>
            </a:r>
            <a:r>
              <a:rPr sz="2000" b="1" spc="-4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collide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7590790" y="4559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0" name="object 450"/>
          <p:cNvGrpSpPr/>
          <p:nvPr/>
        </p:nvGrpSpPr>
        <p:grpSpPr>
          <a:xfrm>
            <a:off x="7224712" y="3033712"/>
            <a:ext cx="1247775" cy="1476375"/>
            <a:chOff x="7224712" y="3033712"/>
            <a:chExt cx="1247775" cy="1476375"/>
          </a:xfrm>
        </p:grpSpPr>
        <p:sp>
          <p:nvSpPr>
            <p:cNvPr id="451" name="object 451"/>
            <p:cNvSpPr/>
            <p:nvPr/>
          </p:nvSpPr>
          <p:spPr>
            <a:xfrm>
              <a:off x="7239000" y="4419600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8486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4" name="object 454"/>
          <p:cNvSpPr txBox="1"/>
          <p:nvPr/>
        </p:nvSpPr>
        <p:spPr>
          <a:xfrm>
            <a:off x="8063230" y="31877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5" name="object 455"/>
          <p:cNvSpPr/>
          <p:nvPr/>
        </p:nvSpPr>
        <p:spPr>
          <a:xfrm>
            <a:off x="75438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6096000" y="4530090"/>
            <a:ext cx="1141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[S,C,G,K]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8" name="object 4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17</a:t>
            </a:fld>
            <a:endParaRPr dirty="0"/>
          </a:p>
        </p:txBody>
      </p:sp>
      <p:sp>
        <p:nvSpPr>
          <p:cNvPr id="459" name="object 4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57" name="object 457"/>
          <p:cNvSpPr txBox="1"/>
          <p:nvPr/>
        </p:nvSpPr>
        <p:spPr>
          <a:xfrm>
            <a:off x="5946140" y="2853690"/>
            <a:ext cx="1040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4137025" algn="l"/>
                <a:tab pos="4792980" algn="l"/>
              </a:tabLst>
            </a:pP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6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75" dirty="0"/>
              <a:t>o</a:t>
            </a:r>
            <a:r>
              <a:rPr spc="340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5512" y="2881312"/>
            <a:ext cx="638175" cy="638175"/>
            <a:chOff x="2195512" y="2881312"/>
            <a:chExt cx="638175" cy="638175"/>
          </a:xfrm>
        </p:grpSpPr>
        <p:sp>
          <p:nvSpPr>
            <p:cNvPr id="4" name="object 4"/>
            <p:cNvSpPr/>
            <p:nvPr/>
          </p:nvSpPr>
          <p:spPr>
            <a:xfrm>
              <a:off x="2209800" y="28956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2895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9189" y="3035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33512" y="3567112"/>
            <a:ext cx="638175" cy="638175"/>
            <a:chOff x="1433512" y="3567112"/>
            <a:chExt cx="638175" cy="638175"/>
          </a:xfrm>
        </p:grpSpPr>
        <p:sp>
          <p:nvSpPr>
            <p:cNvPr id="8" name="object 8"/>
            <p:cNvSpPr/>
            <p:nvPr/>
          </p:nvSpPr>
          <p:spPr>
            <a:xfrm>
              <a:off x="1447800" y="35814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30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47189" y="37211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09912" y="2271712"/>
            <a:ext cx="638175" cy="638175"/>
            <a:chOff x="3109912" y="2271712"/>
            <a:chExt cx="638175" cy="638175"/>
          </a:xfrm>
        </p:grpSpPr>
        <p:sp>
          <p:nvSpPr>
            <p:cNvPr id="12" name="object 12"/>
            <p:cNvSpPr/>
            <p:nvPr/>
          </p:nvSpPr>
          <p:spPr>
            <a:xfrm>
              <a:off x="3124200" y="2286000"/>
              <a:ext cx="609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200" y="2286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6120" y="2425700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[S]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0512" y="2347912"/>
            <a:ext cx="638175" cy="638175"/>
            <a:chOff x="4100512" y="2347912"/>
            <a:chExt cx="638175" cy="638175"/>
          </a:xfrm>
        </p:grpSpPr>
        <p:sp>
          <p:nvSpPr>
            <p:cNvPr id="16" name="object 16"/>
            <p:cNvSpPr/>
            <p:nvPr/>
          </p:nvSpPr>
          <p:spPr>
            <a:xfrm>
              <a:off x="4114800" y="2362200"/>
              <a:ext cx="6096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362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21809" y="250190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91112" y="2728912"/>
            <a:ext cx="638175" cy="638175"/>
            <a:chOff x="5091112" y="2728912"/>
            <a:chExt cx="638175" cy="638175"/>
          </a:xfrm>
        </p:grpSpPr>
        <p:sp>
          <p:nvSpPr>
            <p:cNvPr id="20" name="object 20"/>
            <p:cNvSpPr/>
            <p:nvPr/>
          </p:nvSpPr>
          <p:spPr>
            <a:xfrm>
              <a:off x="5105400" y="2743200"/>
              <a:ext cx="6096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400" y="2743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20029" y="288290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52712" y="3871912"/>
            <a:ext cx="638175" cy="638175"/>
            <a:chOff x="2652712" y="3871912"/>
            <a:chExt cx="638175" cy="638175"/>
          </a:xfrm>
        </p:grpSpPr>
        <p:sp>
          <p:nvSpPr>
            <p:cNvPr id="24" name="object 24"/>
            <p:cNvSpPr/>
            <p:nvPr/>
          </p:nvSpPr>
          <p:spPr>
            <a:xfrm>
              <a:off x="2667000" y="3886200"/>
              <a:ext cx="609600" cy="60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70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30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66389" y="40259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29312" y="3262312"/>
            <a:ext cx="638175" cy="638175"/>
            <a:chOff x="5929312" y="3262312"/>
            <a:chExt cx="638175" cy="638175"/>
          </a:xfrm>
        </p:grpSpPr>
        <p:sp>
          <p:nvSpPr>
            <p:cNvPr id="28" name="object 28"/>
            <p:cNvSpPr/>
            <p:nvPr/>
          </p:nvSpPr>
          <p:spPr>
            <a:xfrm>
              <a:off x="5943600" y="3276600"/>
              <a:ext cx="6096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64579" y="34163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1312" y="3871912"/>
            <a:ext cx="638175" cy="638175"/>
            <a:chOff x="6691312" y="3871912"/>
            <a:chExt cx="638175" cy="638175"/>
          </a:xfrm>
        </p:grpSpPr>
        <p:sp>
          <p:nvSpPr>
            <p:cNvPr id="32" name="object 32"/>
            <p:cNvSpPr/>
            <p:nvPr/>
          </p:nvSpPr>
          <p:spPr>
            <a:xfrm>
              <a:off x="6705600" y="38862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5600" y="3886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3986"/>
                  </a:lnTo>
                  <a:lnTo>
                    <a:pt x="15118" y="206288"/>
                  </a:lnTo>
                  <a:lnTo>
                    <a:pt x="33192" y="162233"/>
                  </a:lnTo>
                  <a:lnTo>
                    <a:pt x="57546" y="122346"/>
                  </a:lnTo>
                  <a:lnTo>
                    <a:pt x="87629" y="87153"/>
                  </a:lnTo>
                  <a:lnTo>
                    <a:pt x="122895" y="57180"/>
                  </a:lnTo>
                  <a:lnTo>
                    <a:pt x="162793" y="32952"/>
                  </a:lnTo>
                  <a:lnTo>
                    <a:pt x="206776" y="14996"/>
                  </a:lnTo>
                  <a:lnTo>
                    <a:pt x="254294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19900" y="4025900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[D]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90912" y="3033712"/>
            <a:ext cx="638175" cy="638175"/>
            <a:chOff x="3490912" y="3033712"/>
            <a:chExt cx="638175" cy="638175"/>
          </a:xfrm>
        </p:grpSpPr>
        <p:sp>
          <p:nvSpPr>
            <p:cNvPr id="36" name="object 36"/>
            <p:cNvSpPr/>
            <p:nvPr/>
          </p:nvSpPr>
          <p:spPr>
            <a:xfrm>
              <a:off x="3505200" y="30480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5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04590" y="31877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57712" y="3567112"/>
            <a:ext cx="638175" cy="638175"/>
            <a:chOff x="4557712" y="3567112"/>
            <a:chExt cx="638175" cy="638175"/>
          </a:xfrm>
        </p:grpSpPr>
        <p:sp>
          <p:nvSpPr>
            <p:cNvPr id="40" name="object 40"/>
            <p:cNvSpPr/>
            <p:nvPr/>
          </p:nvSpPr>
          <p:spPr>
            <a:xfrm>
              <a:off x="4572000" y="3581400"/>
              <a:ext cx="609600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0" y="3581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4294"/>
                  </a:lnTo>
                  <a:lnTo>
                    <a:pt x="14996" y="206776"/>
                  </a:lnTo>
                  <a:lnTo>
                    <a:pt x="32952" y="162793"/>
                  </a:lnTo>
                  <a:lnTo>
                    <a:pt x="57180" y="122895"/>
                  </a:lnTo>
                  <a:lnTo>
                    <a:pt x="87153" y="87629"/>
                  </a:lnTo>
                  <a:lnTo>
                    <a:pt x="122346" y="57546"/>
                  </a:lnTo>
                  <a:lnTo>
                    <a:pt x="162233" y="33192"/>
                  </a:lnTo>
                  <a:lnTo>
                    <a:pt x="206288" y="15118"/>
                  </a:lnTo>
                  <a:lnTo>
                    <a:pt x="253986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765040" y="3721100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19512" y="4405312"/>
            <a:ext cx="638175" cy="638175"/>
            <a:chOff x="3719512" y="4405312"/>
            <a:chExt cx="638175" cy="638175"/>
          </a:xfrm>
        </p:grpSpPr>
        <p:sp>
          <p:nvSpPr>
            <p:cNvPr id="44" name="object 44"/>
            <p:cNvSpPr/>
            <p:nvPr/>
          </p:nvSpPr>
          <p:spPr>
            <a:xfrm>
              <a:off x="3733800" y="4419600"/>
              <a:ext cx="609600" cy="609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338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30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90340" y="45593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72112" y="4100512"/>
            <a:ext cx="638175" cy="638175"/>
            <a:chOff x="5472112" y="4100512"/>
            <a:chExt cx="638175" cy="638175"/>
          </a:xfrm>
        </p:grpSpPr>
        <p:sp>
          <p:nvSpPr>
            <p:cNvPr id="48" name="object 48"/>
            <p:cNvSpPr/>
            <p:nvPr/>
          </p:nvSpPr>
          <p:spPr>
            <a:xfrm>
              <a:off x="5486400" y="4114800"/>
              <a:ext cx="609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6400" y="4114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36"/>
                  </a:lnTo>
                  <a:lnTo>
                    <a:pt x="402823" y="14996"/>
                  </a:lnTo>
                  <a:lnTo>
                    <a:pt x="446806" y="32952"/>
                  </a:lnTo>
                  <a:lnTo>
                    <a:pt x="486704" y="57180"/>
                  </a:lnTo>
                  <a:lnTo>
                    <a:pt x="521970" y="87153"/>
                  </a:lnTo>
                  <a:lnTo>
                    <a:pt x="552053" y="122346"/>
                  </a:lnTo>
                  <a:lnTo>
                    <a:pt x="576407" y="162233"/>
                  </a:lnTo>
                  <a:lnTo>
                    <a:pt x="594481" y="206288"/>
                  </a:lnTo>
                  <a:lnTo>
                    <a:pt x="605729" y="253986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69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3986" y="605729"/>
                  </a:lnTo>
                  <a:lnTo>
                    <a:pt x="206288" y="594481"/>
                  </a:lnTo>
                  <a:lnTo>
                    <a:pt x="162233" y="576407"/>
                  </a:lnTo>
                  <a:lnTo>
                    <a:pt x="122346" y="552053"/>
                  </a:lnTo>
                  <a:lnTo>
                    <a:pt x="87153" y="521969"/>
                  </a:lnTo>
                  <a:lnTo>
                    <a:pt x="57180" y="486704"/>
                  </a:lnTo>
                  <a:lnTo>
                    <a:pt x="32952" y="446806"/>
                  </a:lnTo>
                  <a:lnTo>
                    <a:pt x="14996" y="402823"/>
                  </a:lnTo>
                  <a:lnTo>
                    <a:pt x="3836" y="355305"/>
                  </a:lnTo>
                  <a:lnTo>
                    <a:pt x="0" y="304800"/>
                  </a:lnTo>
                  <a:lnTo>
                    <a:pt x="3836" y="253986"/>
                  </a:lnTo>
                  <a:lnTo>
                    <a:pt x="14996" y="206288"/>
                  </a:lnTo>
                  <a:lnTo>
                    <a:pt x="32952" y="162233"/>
                  </a:lnTo>
                  <a:lnTo>
                    <a:pt x="57180" y="122346"/>
                  </a:lnTo>
                  <a:lnTo>
                    <a:pt x="87153" y="87153"/>
                  </a:lnTo>
                  <a:lnTo>
                    <a:pt x="122346" y="57180"/>
                  </a:lnTo>
                  <a:lnTo>
                    <a:pt x="162233" y="32952"/>
                  </a:lnTo>
                  <a:lnTo>
                    <a:pt x="206288" y="14996"/>
                  </a:lnTo>
                  <a:lnTo>
                    <a:pt x="253986" y="3836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85790" y="4254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966912" y="1128712"/>
            <a:ext cx="6124575" cy="3457575"/>
            <a:chOff x="1966912" y="1128712"/>
            <a:chExt cx="6124575" cy="3457575"/>
          </a:xfrm>
        </p:grpSpPr>
        <p:sp>
          <p:nvSpPr>
            <p:cNvPr id="52" name="object 52"/>
            <p:cNvSpPr/>
            <p:nvPr/>
          </p:nvSpPr>
          <p:spPr>
            <a:xfrm>
              <a:off x="7467600" y="1143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36"/>
                  </a:lnTo>
                  <a:lnTo>
                    <a:pt x="206776" y="14996"/>
                  </a:lnTo>
                  <a:lnTo>
                    <a:pt x="162793" y="32952"/>
                  </a:lnTo>
                  <a:lnTo>
                    <a:pt x="122895" y="57180"/>
                  </a:lnTo>
                  <a:lnTo>
                    <a:pt x="87629" y="87153"/>
                  </a:lnTo>
                  <a:lnTo>
                    <a:pt x="57546" y="122346"/>
                  </a:lnTo>
                  <a:lnTo>
                    <a:pt x="33192" y="162233"/>
                  </a:lnTo>
                  <a:lnTo>
                    <a:pt x="15118" y="206288"/>
                  </a:lnTo>
                  <a:lnTo>
                    <a:pt x="3870" y="253986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3986"/>
                  </a:lnTo>
                  <a:lnTo>
                    <a:pt x="594481" y="206288"/>
                  </a:lnTo>
                  <a:lnTo>
                    <a:pt x="576407" y="162233"/>
                  </a:lnTo>
                  <a:lnTo>
                    <a:pt x="552053" y="122346"/>
                  </a:lnTo>
                  <a:lnTo>
                    <a:pt x="521970" y="87153"/>
                  </a:lnTo>
                  <a:lnTo>
                    <a:pt x="486704" y="57180"/>
                  </a:lnTo>
                  <a:lnTo>
                    <a:pt x="446806" y="32952"/>
                  </a:lnTo>
                  <a:lnTo>
                    <a:pt x="402823" y="14996"/>
                  </a:lnTo>
                  <a:lnTo>
                    <a:pt x="355305" y="383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81200" y="1143000"/>
              <a:ext cx="6096000" cy="3429000"/>
            </a:xfrm>
            <a:custGeom>
              <a:avLst/>
              <a:gdLst/>
              <a:ahLst/>
              <a:cxnLst/>
              <a:rect l="l" t="t" r="r" b="b"/>
              <a:pathLst>
                <a:path w="6096000" h="3429000">
                  <a:moveTo>
                    <a:pt x="5791200" y="0"/>
                  </a:moveTo>
                  <a:lnTo>
                    <a:pt x="5841705" y="3836"/>
                  </a:lnTo>
                  <a:lnTo>
                    <a:pt x="5889223" y="14996"/>
                  </a:lnTo>
                  <a:lnTo>
                    <a:pt x="5933206" y="32952"/>
                  </a:lnTo>
                  <a:lnTo>
                    <a:pt x="5973104" y="57180"/>
                  </a:lnTo>
                  <a:lnTo>
                    <a:pt x="6008370" y="87153"/>
                  </a:lnTo>
                  <a:lnTo>
                    <a:pt x="6038453" y="122346"/>
                  </a:lnTo>
                  <a:lnTo>
                    <a:pt x="6062807" y="162233"/>
                  </a:lnTo>
                  <a:lnTo>
                    <a:pt x="6080881" y="206288"/>
                  </a:lnTo>
                  <a:lnTo>
                    <a:pt x="6092129" y="253986"/>
                  </a:lnTo>
                  <a:lnTo>
                    <a:pt x="6096000" y="304800"/>
                  </a:lnTo>
                  <a:lnTo>
                    <a:pt x="6092129" y="355305"/>
                  </a:lnTo>
                  <a:lnTo>
                    <a:pt x="6080881" y="402823"/>
                  </a:lnTo>
                  <a:lnTo>
                    <a:pt x="6062807" y="446806"/>
                  </a:lnTo>
                  <a:lnTo>
                    <a:pt x="6038453" y="486704"/>
                  </a:lnTo>
                  <a:lnTo>
                    <a:pt x="6008370" y="521970"/>
                  </a:lnTo>
                  <a:lnTo>
                    <a:pt x="5973104" y="552053"/>
                  </a:lnTo>
                  <a:lnTo>
                    <a:pt x="5933206" y="576407"/>
                  </a:lnTo>
                  <a:lnTo>
                    <a:pt x="5889223" y="594481"/>
                  </a:lnTo>
                  <a:lnTo>
                    <a:pt x="5841705" y="605729"/>
                  </a:lnTo>
                  <a:lnTo>
                    <a:pt x="5791200" y="609600"/>
                  </a:lnTo>
                  <a:lnTo>
                    <a:pt x="5740694" y="605729"/>
                  </a:lnTo>
                  <a:lnTo>
                    <a:pt x="5693176" y="594481"/>
                  </a:lnTo>
                  <a:lnTo>
                    <a:pt x="5649193" y="576407"/>
                  </a:lnTo>
                  <a:lnTo>
                    <a:pt x="5609295" y="552053"/>
                  </a:lnTo>
                  <a:lnTo>
                    <a:pt x="5574030" y="521969"/>
                  </a:lnTo>
                  <a:lnTo>
                    <a:pt x="5543946" y="486704"/>
                  </a:lnTo>
                  <a:lnTo>
                    <a:pt x="5519592" y="446806"/>
                  </a:lnTo>
                  <a:lnTo>
                    <a:pt x="5501518" y="402823"/>
                  </a:lnTo>
                  <a:lnTo>
                    <a:pt x="5490270" y="355305"/>
                  </a:lnTo>
                  <a:lnTo>
                    <a:pt x="5486400" y="304800"/>
                  </a:lnTo>
                  <a:lnTo>
                    <a:pt x="5490270" y="253986"/>
                  </a:lnTo>
                  <a:lnTo>
                    <a:pt x="5501518" y="206288"/>
                  </a:lnTo>
                  <a:lnTo>
                    <a:pt x="5519592" y="162233"/>
                  </a:lnTo>
                  <a:lnTo>
                    <a:pt x="5543946" y="122346"/>
                  </a:lnTo>
                  <a:lnTo>
                    <a:pt x="5574029" y="87153"/>
                  </a:lnTo>
                  <a:lnTo>
                    <a:pt x="5609295" y="57180"/>
                  </a:lnTo>
                  <a:lnTo>
                    <a:pt x="5649193" y="32952"/>
                  </a:lnTo>
                  <a:lnTo>
                    <a:pt x="5693176" y="14996"/>
                  </a:lnTo>
                  <a:lnTo>
                    <a:pt x="5740694" y="3836"/>
                  </a:lnTo>
                  <a:lnTo>
                    <a:pt x="5791200" y="0"/>
                  </a:lnTo>
                  <a:close/>
                </a:path>
                <a:path w="6096000" h="3429000">
                  <a:moveTo>
                    <a:pt x="5486400" y="0"/>
                  </a:moveTo>
                  <a:lnTo>
                    <a:pt x="5486400" y="0"/>
                  </a:lnTo>
                </a:path>
                <a:path w="6096000" h="3429000">
                  <a:moveTo>
                    <a:pt x="6096000" y="609600"/>
                  </a:moveTo>
                  <a:lnTo>
                    <a:pt x="6096000" y="609600"/>
                  </a:lnTo>
                </a:path>
                <a:path w="6096000" h="3429000">
                  <a:moveTo>
                    <a:pt x="0" y="2514600"/>
                  </a:moveTo>
                  <a:lnTo>
                    <a:pt x="304800" y="2209800"/>
                  </a:lnTo>
                </a:path>
                <a:path w="6096000" h="3429000">
                  <a:moveTo>
                    <a:pt x="762000" y="1828800"/>
                  </a:moveTo>
                  <a:lnTo>
                    <a:pt x="1219200" y="1600200"/>
                  </a:lnTo>
                </a:path>
                <a:path w="6096000" h="3429000">
                  <a:moveTo>
                    <a:pt x="76200" y="2819400"/>
                  </a:moveTo>
                  <a:lnTo>
                    <a:pt x="762000" y="2895600"/>
                  </a:lnTo>
                </a:path>
                <a:path w="6096000" h="3429000">
                  <a:moveTo>
                    <a:pt x="685800" y="2286000"/>
                  </a:moveTo>
                  <a:lnTo>
                    <a:pt x="914400" y="2743200"/>
                  </a:lnTo>
                </a:path>
                <a:path w="6096000" h="3429000">
                  <a:moveTo>
                    <a:pt x="1676400" y="2438400"/>
                  </a:moveTo>
                  <a:lnTo>
                    <a:pt x="1143000" y="2819400"/>
                  </a:lnTo>
                </a:path>
                <a:path w="6096000" h="3429000">
                  <a:moveTo>
                    <a:pt x="2209800" y="1752600"/>
                  </a:moveTo>
                  <a:lnTo>
                    <a:pt x="1981200" y="1981200"/>
                  </a:lnTo>
                </a:path>
                <a:path w="6096000" h="3429000">
                  <a:moveTo>
                    <a:pt x="2743200" y="1600200"/>
                  </a:moveTo>
                  <a:lnTo>
                    <a:pt x="3200400" y="1752600"/>
                  </a:lnTo>
                </a:path>
                <a:path w="6096000" h="3429000">
                  <a:moveTo>
                    <a:pt x="3276600" y="2133600"/>
                  </a:moveTo>
                  <a:lnTo>
                    <a:pt x="3048000" y="2514600"/>
                  </a:lnTo>
                </a:path>
                <a:path w="6096000" h="3429000">
                  <a:moveTo>
                    <a:pt x="2667000" y="2971800"/>
                  </a:moveTo>
                  <a:lnTo>
                    <a:pt x="2209800" y="3352800"/>
                  </a:lnTo>
                </a:path>
                <a:path w="6096000" h="3429000">
                  <a:moveTo>
                    <a:pt x="2133600" y="2362200"/>
                  </a:moveTo>
                  <a:lnTo>
                    <a:pt x="2590800" y="2590800"/>
                  </a:lnTo>
                </a:path>
                <a:path w="6096000" h="3429000">
                  <a:moveTo>
                    <a:pt x="1219200" y="3200400"/>
                  </a:moveTo>
                  <a:lnTo>
                    <a:pt x="1752600" y="3429000"/>
                  </a:lnTo>
                </a:path>
                <a:path w="6096000" h="3429000">
                  <a:moveTo>
                    <a:pt x="3657600" y="2057400"/>
                  </a:moveTo>
                  <a:lnTo>
                    <a:pt x="4038600" y="2209800"/>
                  </a:lnTo>
                </a:path>
                <a:path w="6096000" h="3429000">
                  <a:moveTo>
                    <a:pt x="3124200" y="2971800"/>
                  </a:moveTo>
                  <a:lnTo>
                    <a:pt x="3505200" y="3124200"/>
                  </a:lnTo>
                </a:path>
                <a:path w="6096000" h="3429000">
                  <a:moveTo>
                    <a:pt x="4495800" y="2590800"/>
                  </a:moveTo>
                  <a:lnTo>
                    <a:pt x="4800600" y="2819400"/>
                  </a:lnTo>
                </a:path>
                <a:path w="6096000" h="3429000">
                  <a:moveTo>
                    <a:pt x="4724400" y="3124200"/>
                  </a:moveTo>
                  <a:lnTo>
                    <a:pt x="4114800" y="3200400"/>
                  </a:lnTo>
                </a:path>
                <a:path w="6096000" h="3429000">
                  <a:moveTo>
                    <a:pt x="2133600" y="1447800"/>
                  </a:moveTo>
                  <a:lnTo>
                    <a:pt x="1752600" y="1447800"/>
                  </a:lnTo>
                </a:path>
                <a:path w="6096000" h="3429000">
                  <a:moveTo>
                    <a:pt x="1524000" y="1752600"/>
                  </a:moveTo>
                  <a:lnTo>
                    <a:pt x="1676400" y="1981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62800" y="1905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377430" y="1282700"/>
            <a:ext cx="4921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553200" y="1738312"/>
            <a:ext cx="1462405" cy="3305175"/>
            <a:chOff x="6553200" y="1738312"/>
            <a:chExt cx="1462405" cy="3305175"/>
          </a:xfrm>
        </p:grpSpPr>
        <p:sp>
          <p:nvSpPr>
            <p:cNvPr id="58" name="object 58"/>
            <p:cNvSpPr/>
            <p:nvPr/>
          </p:nvSpPr>
          <p:spPr>
            <a:xfrm>
              <a:off x="7543800" y="1752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152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34200" y="3048000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34200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53200" y="3338830"/>
              <a:ext cx="394970" cy="1155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4294" y="3870"/>
                  </a:lnTo>
                  <a:lnTo>
                    <a:pt x="206776" y="15118"/>
                  </a:lnTo>
                  <a:lnTo>
                    <a:pt x="162793" y="33192"/>
                  </a:lnTo>
                  <a:lnTo>
                    <a:pt x="122895" y="57546"/>
                  </a:lnTo>
                  <a:lnTo>
                    <a:pt x="87629" y="87629"/>
                  </a:lnTo>
                  <a:lnTo>
                    <a:pt x="57546" y="122895"/>
                  </a:lnTo>
                  <a:lnTo>
                    <a:pt x="33192" y="162793"/>
                  </a:lnTo>
                  <a:lnTo>
                    <a:pt x="15118" y="206776"/>
                  </a:lnTo>
                  <a:lnTo>
                    <a:pt x="3870" y="254294"/>
                  </a:lnTo>
                  <a:lnTo>
                    <a:pt x="0" y="304800"/>
                  </a:lnTo>
                  <a:lnTo>
                    <a:pt x="3870" y="355305"/>
                  </a:lnTo>
                  <a:lnTo>
                    <a:pt x="15118" y="402823"/>
                  </a:lnTo>
                  <a:lnTo>
                    <a:pt x="33192" y="446806"/>
                  </a:lnTo>
                  <a:lnTo>
                    <a:pt x="57546" y="486704"/>
                  </a:lnTo>
                  <a:lnTo>
                    <a:pt x="87629" y="521969"/>
                  </a:lnTo>
                  <a:lnTo>
                    <a:pt x="122895" y="552053"/>
                  </a:lnTo>
                  <a:lnTo>
                    <a:pt x="162793" y="576407"/>
                  </a:lnTo>
                  <a:lnTo>
                    <a:pt x="206776" y="594481"/>
                  </a:lnTo>
                  <a:lnTo>
                    <a:pt x="254294" y="605729"/>
                  </a:lnTo>
                  <a:lnTo>
                    <a:pt x="304800" y="609600"/>
                  </a:lnTo>
                  <a:lnTo>
                    <a:pt x="355305" y="605729"/>
                  </a:lnTo>
                  <a:lnTo>
                    <a:pt x="402823" y="594481"/>
                  </a:lnTo>
                  <a:lnTo>
                    <a:pt x="446806" y="576407"/>
                  </a:lnTo>
                  <a:lnTo>
                    <a:pt x="486704" y="552053"/>
                  </a:lnTo>
                  <a:lnTo>
                    <a:pt x="521970" y="521970"/>
                  </a:lnTo>
                  <a:lnTo>
                    <a:pt x="552053" y="486704"/>
                  </a:lnTo>
                  <a:lnTo>
                    <a:pt x="576407" y="446806"/>
                  </a:lnTo>
                  <a:lnTo>
                    <a:pt x="594481" y="402823"/>
                  </a:lnTo>
                  <a:lnTo>
                    <a:pt x="605729" y="355305"/>
                  </a:lnTo>
                  <a:lnTo>
                    <a:pt x="609600" y="304800"/>
                  </a:lnTo>
                  <a:lnTo>
                    <a:pt x="605729" y="254294"/>
                  </a:lnTo>
                  <a:lnTo>
                    <a:pt x="594481" y="206776"/>
                  </a:lnTo>
                  <a:lnTo>
                    <a:pt x="576407" y="162793"/>
                  </a:lnTo>
                  <a:lnTo>
                    <a:pt x="552053" y="122895"/>
                  </a:lnTo>
                  <a:lnTo>
                    <a:pt x="521970" y="87630"/>
                  </a:lnTo>
                  <a:lnTo>
                    <a:pt x="486704" y="57546"/>
                  </a:lnTo>
                  <a:lnTo>
                    <a:pt x="446806" y="33192"/>
                  </a:lnTo>
                  <a:lnTo>
                    <a:pt x="402823" y="15118"/>
                  </a:lnTo>
                  <a:lnTo>
                    <a:pt x="355305" y="38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91400" y="4419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135380" y="5748020"/>
            <a:ext cx="6114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Node D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does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not </a:t>
            </a:r>
            <a:r>
              <a:rPr sz="2000" b="1" spc="5" dirty="0">
                <a:solidFill>
                  <a:srgbClr val="A40020"/>
                </a:solidFill>
                <a:latin typeface="Arial"/>
                <a:cs typeface="Arial"/>
              </a:rPr>
              <a:t>forward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RREQ, because 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is the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intended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target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route</a:t>
            </a:r>
            <a:r>
              <a:rPr sz="20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discovery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590790" y="45593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224803" y="3033803"/>
            <a:ext cx="1247775" cy="1476375"/>
            <a:chOff x="7224803" y="3033803"/>
            <a:chExt cx="1247775" cy="1476375"/>
          </a:xfrm>
        </p:grpSpPr>
        <p:sp>
          <p:nvSpPr>
            <p:cNvPr id="67" name="object 67"/>
            <p:cNvSpPr/>
            <p:nvPr/>
          </p:nvSpPr>
          <p:spPr>
            <a:xfrm>
              <a:off x="7238999" y="4419600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8599" y="3048000"/>
              <a:ext cx="609600" cy="609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8599" y="3048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355305" y="3870"/>
                  </a:lnTo>
                  <a:lnTo>
                    <a:pt x="402823" y="15118"/>
                  </a:lnTo>
                  <a:lnTo>
                    <a:pt x="446806" y="33192"/>
                  </a:lnTo>
                  <a:lnTo>
                    <a:pt x="486704" y="57546"/>
                  </a:lnTo>
                  <a:lnTo>
                    <a:pt x="521970" y="87630"/>
                  </a:lnTo>
                  <a:lnTo>
                    <a:pt x="552053" y="122895"/>
                  </a:lnTo>
                  <a:lnTo>
                    <a:pt x="576407" y="162793"/>
                  </a:lnTo>
                  <a:lnTo>
                    <a:pt x="594481" y="206776"/>
                  </a:lnTo>
                  <a:lnTo>
                    <a:pt x="605729" y="254294"/>
                  </a:lnTo>
                  <a:lnTo>
                    <a:pt x="609600" y="304800"/>
                  </a:lnTo>
                  <a:lnTo>
                    <a:pt x="605729" y="355305"/>
                  </a:lnTo>
                  <a:lnTo>
                    <a:pt x="594481" y="402823"/>
                  </a:lnTo>
                  <a:lnTo>
                    <a:pt x="576407" y="446806"/>
                  </a:lnTo>
                  <a:lnTo>
                    <a:pt x="552053" y="486704"/>
                  </a:lnTo>
                  <a:lnTo>
                    <a:pt x="521970" y="521970"/>
                  </a:lnTo>
                  <a:lnTo>
                    <a:pt x="486704" y="552053"/>
                  </a:lnTo>
                  <a:lnTo>
                    <a:pt x="446806" y="576407"/>
                  </a:lnTo>
                  <a:lnTo>
                    <a:pt x="402823" y="594481"/>
                  </a:lnTo>
                  <a:lnTo>
                    <a:pt x="355305" y="605729"/>
                  </a:lnTo>
                  <a:lnTo>
                    <a:pt x="304800" y="609600"/>
                  </a:lnTo>
                  <a:lnTo>
                    <a:pt x="254294" y="605729"/>
                  </a:lnTo>
                  <a:lnTo>
                    <a:pt x="206776" y="594481"/>
                  </a:lnTo>
                  <a:lnTo>
                    <a:pt x="162793" y="576407"/>
                  </a:lnTo>
                  <a:lnTo>
                    <a:pt x="122895" y="552053"/>
                  </a:lnTo>
                  <a:lnTo>
                    <a:pt x="87629" y="521969"/>
                  </a:lnTo>
                  <a:lnTo>
                    <a:pt x="57546" y="486704"/>
                  </a:lnTo>
                  <a:lnTo>
                    <a:pt x="33192" y="446806"/>
                  </a:lnTo>
                  <a:lnTo>
                    <a:pt x="15118" y="402823"/>
                  </a:lnTo>
                  <a:lnTo>
                    <a:pt x="3870" y="355305"/>
                  </a:lnTo>
                  <a:lnTo>
                    <a:pt x="0" y="304800"/>
                  </a:lnTo>
                  <a:lnTo>
                    <a:pt x="3870" y="254294"/>
                  </a:lnTo>
                  <a:lnTo>
                    <a:pt x="15118" y="206776"/>
                  </a:lnTo>
                  <a:lnTo>
                    <a:pt x="33192" y="162793"/>
                  </a:lnTo>
                  <a:lnTo>
                    <a:pt x="57546" y="122895"/>
                  </a:lnTo>
                  <a:lnTo>
                    <a:pt x="87629" y="87629"/>
                  </a:lnTo>
                  <a:lnTo>
                    <a:pt x="122895" y="57546"/>
                  </a:lnTo>
                  <a:lnTo>
                    <a:pt x="162793" y="33192"/>
                  </a:lnTo>
                  <a:lnTo>
                    <a:pt x="206776" y="15118"/>
                  </a:lnTo>
                  <a:lnTo>
                    <a:pt x="254294" y="3870"/>
                  </a:lnTo>
                  <a:lnTo>
                    <a:pt x="304800" y="0"/>
                  </a:lnTo>
                  <a:close/>
                </a:path>
                <a:path w="609600" h="609600">
                  <a:moveTo>
                    <a:pt x="0" y="0"/>
                  </a:moveTo>
                  <a:lnTo>
                    <a:pt x="0" y="0"/>
                  </a:lnTo>
                </a:path>
                <a:path w="609600" h="609600">
                  <a:moveTo>
                    <a:pt x="609600" y="609600"/>
                  </a:moveTo>
                  <a:lnTo>
                    <a:pt x="609600" y="609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43799" y="335280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0" y="0"/>
                  </a:moveTo>
                  <a:lnTo>
                    <a:pt x="27940" y="0"/>
                  </a:lnTo>
                </a:path>
                <a:path w="199390">
                  <a:moveTo>
                    <a:pt x="57150" y="0"/>
                  </a:moveTo>
                  <a:lnTo>
                    <a:pt x="85090" y="0"/>
                  </a:lnTo>
                </a:path>
                <a:path w="199390">
                  <a:moveTo>
                    <a:pt x="114300" y="0"/>
                  </a:moveTo>
                  <a:lnTo>
                    <a:pt x="142240" y="0"/>
                  </a:lnTo>
                </a:path>
                <a:path w="199390">
                  <a:moveTo>
                    <a:pt x="170179" y="0"/>
                  </a:moveTo>
                  <a:lnTo>
                    <a:pt x="199390" y="0"/>
                  </a:lnTo>
                </a:path>
              </a:pathLst>
            </a:custGeom>
            <a:ln w="2794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63509" y="330962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90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81800" y="2701290"/>
            <a:ext cx="1462405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[S,E,F,J,M]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1430"/>
              </a:spcBef>
              <a:tabLst>
                <a:tab pos="1293495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M	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18</a:t>
            </a:fld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262890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4137025" algn="l"/>
                <a:tab pos="4792980" algn="l"/>
              </a:tabLst>
            </a:pP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6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75" dirty="0"/>
              <a:t>o</a:t>
            </a:r>
            <a:r>
              <a:rPr spc="340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69" y="1536700"/>
            <a:ext cx="8020050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15430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4062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Destination D on receiving the first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RREQ, 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sends a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Route Reply</a:t>
            </a:r>
            <a:r>
              <a:rPr sz="3200" b="1" spc="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(RREP)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UnDotum"/>
              <a:buChar char=""/>
            </a:pPr>
            <a:endParaRPr sz="4700">
              <a:latin typeface="Times New Roman"/>
              <a:cs typeface="Times New Roman"/>
            </a:endParaRPr>
          </a:p>
          <a:p>
            <a:pPr marL="405765" marR="506730" indent="-342900">
              <a:lnSpc>
                <a:spcPct val="100000"/>
              </a:lnSpc>
              <a:buClr>
                <a:srgbClr val="3333CC"/>
              </a:buClr>
              <a:buSzPct val="64062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RREP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sent on a route obtained by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 reversing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the route appended to received  RREQ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UnDotum"/>
              <a:buChar char=""/>
            </a:pPr>
            <a:endParaRPr sz="4300">
              <a:latin typeface="Times New Roman"/>
              <a:cs typeface="Times New Roman"/>
            </a:endParaRPr>
          </a:p>
          <a:p>
            <a:pPr marL="405765" marR="43180" indent="-342900">
              <a:lnSpc>
                <a:spcPts val="3829"/>
              </a:lnSpc>
              <a:buClr>
                <a:srgbClr val="3333CC"/>
              </a:buClr>
              <a:buSzPct val="64062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RREP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includes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the route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D on 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which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RREQ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was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received by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(node)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110490"/>
            <a:ext cx="6654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1204" algn="l"/>
                <a:tab pos="4013200" algn="l"/>
              </a:tabLst>
            </a:pPr>
            <a:r>
              <a:rPr sz="4800" spc="125" dirty="0"/>
              <a:t>Illustration	</a:t>
            </a:r>
            <a:r>
              <a:rPr sz="4800" spc="-85" dirty="0"/>
              <a:t>of	</a:t>
            </a:r>
            <a:r>
              <a:rPr sz="4800" spc="70" dirty="0"/>
              <a:t>Multi-hop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832350" y="5812790"/>
            <a:ext cx="3601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 marR="5080" indent="-48640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Due to movement of MHs, S now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 and B to reach</a:t>
            </a:r>
            <a:r>
              <a:rPr sz="20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6712" y="1204912"/>
            <a:ext cx="4600575" cy="4418965"/>
            <a:chOff x="4176712" y="1204912"/>
            <a:chExt cx="4600575" cy="4418965"/>
          </a:xfrm>
        </p:grpSpPr>
        <p:sp>
          <p:nvSpPr>
            <p:cNvPr id="5" name="object 5"/>
            <p:cNvSpPr/>
            <p:nvPr/>
          </p:nvSpPr>
          <p:spPr>
            <a:xfrm>
              <a:off x="4946650" y="2037080"/>
              <a:ext cx="2556510" cy="2542540"/>
            </a:xfrm>
            <a:custGeom>
              <a:avLst/>
              <a:gdLst/>
              <a:ahLst/>
              <a:cxnLst/>
              <a:rect l="l" t="t" r="r" b="b"/>
              <a:pathLst>
                <a:path w="2556509" h="2542540">
                  <a:moveTo>
                    <a:pt x="1277620" y="0"/>
                  </a:moveTo>
                  <a:lnTo>
                    <a:pt x="1228531" y="849"/>
                  </a:lnTo>
                  <a:lnTo>
                    <a:pt x="1179997" y="3380"/>
                  </a:lnTo>
                  <a:lnTo>
                    <a:pt x="1132044" y="7565"/>
                  </a:lnTo>
                  <a:lnTo>
                    <a:pt x="1084700" y="13378"/>
                  </a:lnTo>
                  <a:lnTo>
                    <a:pt x="1037991" y="20791"/>
                  </a:lnTo>
                  <a:lnTo>
                    <a:pt x="991945" y="29778"/>
                  </a:lnTo>
                  <a:lnTo>
                    <a:pt x="946588" y="40311"/>
                  </a:lnTo>
                  <a:lnTo>
                    <a:pt x="901948" y="52364"/>
                  </a:lnTo>
                  <a:lnTo>
                    <a:pt x="858051" y="65910"/>
                  </a:lnTo>
                  <a:lnTo>
                    <a:pt x="814925" y="80922"/>
                  </a:lnTo>
                  <a:lnTo>
                    <a:pt x="772596" y="97373"/>
                  </a:lnTo>
                  <a:lnTo>
                    <a:pt x="731092" y="115236"/>
                  </a:lnTo>
                  <a:lnTo>
                    <a:pt x="690440" y="134483"/>
                  </a:lnTo>
                  <a:lnTo>
                    <a:pt x="650666" y="155089"/>
                  </a:lnTo>
                  <a:lnTo>
                    <a:pt x="611798" y="177027"/>
                  </a:lnTo>
                  <a:lnTo>
                    <a:pt x="573862" y="200268"/>
                  </a:lnTo>
                  <a:lnTo>
                    <a:pt x="536886" y="224787"/>
                  </a:lnTo>
                  <a:lnTo>
                    <a:pt x="500897" y="250557"/>
                  </a:lnTo>
                  <a:lnTo>
                    <a:pt x="465921" y="277550"/>
                  </a:lnTo>
                  <a:lnTo>
                    <a:pt x="431987" y="305739"/>
                  </a:lnTo>
                  <a:lnTo>
                    <a:pt x="399119" y="335099"/>
                  </a:lnTo>
                  <a:lnTo>
                    <a:pt x="367347" y="365601"/>
                  </a:lnTo>
                  <a:lnTo>
                    <a:pt x="336696" y="397219"/>
                  </a:lnTo>
                  <a:lnTo>
                    <a:pt x="307194" y="429926"/>
                  </a:lnTo>
                  <a:lnTo>
                    <a:pt x="278868" y="463694"/>
                  </a:lnTo>
                  <a:lnTo>
                    <a:pt x="251745" y="498498"/>
                  </a:lnTo>
                  <a:lnTo>
                    <a:pt x="225852" y="534310"/>
                  </a:lnTo>
                  <a:lnTo>
                    <a:pt x="201215" y="571104"/>
                  </a:lnTo>
                  <a:lnTo>
                    <a:pt x="177862" y="608851"/>
                  </a:lnTo>
                  <a:lnTo>
                    <a:pt x="155820" y="647526"/>
                  </a:lnTo>
                  <a:lnTo>
                    <a:pt x="135116" y="687101"/>
                  </a:lnTo>
                  <a:lnTo>
                    <a:pt x="115777" y="727550"/>
                  </a:lnTo>
                  <a:lnTo>
                    <a:pt x="97829" y="768846"/>
                  </a:lnTo>
                  <a:lnTo>
                    <a:pt x="81301" y="810961"/>
                  </a:lnTo>
                  <a:lnTo>
                    <a:pt x="66218" y="853869"/>
                  </a:lnTo>
                  <a:lnTo>
                    <a:pt x="52609" y="897542"/>
                  </a:lnTo>
                  <a:lnTo>
                    <a:pt x="40499" y="941955"/>
                  </a:lnTo>
                  <a:lnTo>
                    <a:pt x="29916" y="987079"/>
                  </a:lnTo>
                  <a:lnTo>
                    <a:pt x="20888" y="1032889"/>
                  </a:lnTo>
                  <a:lnTo>
                    <a:pt x="13440" y="1079356"/>
                  </a:lnTo>
                  <a:lnTo>
                    <a:pt x="7600" y="1126455"/>
                  </a:lnTo>
                  <a:lnTo>
                    <a:pt x="3396" y="1174158"/>
                  </a:lnTo>
                  <a:lnTo>
                    <a:pt x="853" y="1222439"/>
                  </a:lnTo>
                  <a:lnTo>
                    <a:pt x="0" y="1271270"/>
                  </a:lnTo>
                  <a:lnTo>
                    <a:pt x="853" y="1320183"/>
                  </a:lnTo>
                  <a:lnTo>
                    <a:pt x="3396" y="1368539"/>
                  </a:lnTo>
                  <a:lnTo>
                    <a:pt x="7600" y="1416309"/>
                  </a:lnTo>
                  <a:lnTo>
                    <a:pt x="13440" y="1463469"/>
                  </a:lnTo>
                  <a:lnTo>
                    <a:pt x="20888" y="1509990"/>
                  </a:lnTo>
                  <a:lnTo>
                    <a:pt x="29916" y="1555847"/>
                  </a:lnTo>
                  <a:lnTo>
                    <a:pt x="40499" y="1601013"/>
                  </a:lnTo>
                  <a:lnTo>
                    <a:pt x="52609" y="1645461"/>
                  </a:lnTo>
                  <a:lnTo>
                    <a:pt x="66218" y="1689164"/>
                  </a:lnTo>
                  <a:lnTo>
                    <a:pt x="81301" y="1732095"/>
                  </a:lnTo>
                  <a:lnTo>
                    <a:pt x="97829" y="1774229"/>
                  </a:lnTo>
                  <a:lnTo>
                    <a:pt x="115777" y="1815538"/>
                  </a:lnTo>
                  <a:lnTo>
                    <a:pt x="135116" y="1855996"/>
                  </a:lnTo>
                  <a:lnTo>
                    <a:pt x="155820" y="1895577"/>
                  </a:lnTo>
                  <a:lnTo>
                    <a:pt x="177862" y="1934252"/>
                  </a:lnTo>
                  <a:lnTo>
                    <a:pt x="201215" y="1971997"/>
                  </a:lnTo>
                  <a:lnTo>
                    <a:pt x="225852" y="2008783"/>
                  </a:lnTo>
                  <a:lnTo>
                    <a:pt x="251745" y="2044585"/>
                  </a:lnTo>
                  <a:lnTo>
                    <a:pt x="278868" y="2079376"/>
                  </a:lnTo>
                  <a:lnTo>
                    <a:pt x="307194" y="2113129"/>
                  </a:lnTo>
                  <a:lnTo>
                    <a:pt x="336696" y="2145817"/>
                  </a:lnTo>
                  <a:lnTo>
                    <a:pt x="367347" y="2177415"/>
                  </a:lnTo>
                  <a:lnTo>
                    <a:pt x="399119" y="2207894"/>
                  </a:lnTo>
                  <a:lnTo>
                    <a:pt x="431987" y="2237229"/>
                  </a:lnTo>
                  <a:lnTo>
                    <a:pt x="465921" y="2265393"/>
                  </a:lnTo>
                  <a:lnTo>
                    <a:pt x="500897" y="2292359"/>
                  </a:lnTo>
                  <a:lnTo>
                    <a:pt x="536886" y="2318101"/>
                  </a:lnTo>
                  <a:lnTo>
                    <a:pt x="573862" y="2342591"/>
                  </a:lnTo>
                  <a:lnTo>
                    <a:pt x="611798" y="2365804"/>
                  </a:lnTo>
                  <a:lnTo>
                    <a:pt x="650666" y="2387713"/>
                  </a:lnTo>
                  <a:lnTo>
                    <a:pt x="690440" y="2408290"/>
                  </a:lnTo>
                  <a:lnTo>
                    <a:pt x="731092" y="2427510"/>
                  </a:lnTo>
                  <a:lnTo>
                    <a:pt x="772596" y="2445345"/>
                  </a:lnTo>
                  <a:lnTo>
                    <a:pt x="814925" y="2461769"/>
                  </a:lnTo>
                  <a:lnTo>
                    <a:pt x="858051" y="2476756"/>
                  </a:lnTo>
                  <a:lnTo>
                    <a:pt x="901948" y="2490278"/>
                  </a:lnTo>
                  <a:lnTo>
                    <a:pt x="946588" y="2502309"/>
                  </a:lnTo>
                  <a:lnTo>
                    <a:pt x="991945" y="2512822"/>
                  </a:lnTo>
                  <a:lnTo>
                    <a:pt x="1037991" y="2521792"/>
                  </a:lnTo>
                  <a:lnTo>
                    <a:pt x="1084700" y="2529190"/>
                  </a:lnTo>
                  <a:lnTo>
                    <a:pt x="1132044" y="2534990"/>
                  </a:lnTo>
                  <a:lnTo>
                    <a:pt x="1179997" y="2539167"/>
                  </a:lnTo>
                  <a:lnTo>
                    <a:pt x="1228531" y="2541692"/>
                  </a:lnTo>
                  <a:lnTo>
                    <a:pt x="1277620" y="2542540"/>
                  </a:lnTo>
                  <a:lnTo>
                    <a:pt x="1326793" y="2541692"/>
                  </a:lnTo>
                  <a:lnTo>
                    <a:pt x="1375408" y="2539167"/>
                  </a:lnTo>
                  <a:lnTo>
                    <a:pt x="1423437" y="2534990"/>
                  </a:lnTo>
                  <a:lnTo>
                    <a:pt x="1470855" y="2529190"/>
                  </a:lnTo>
                  <a:lnTo>
                    <a:pt x="1517634" y="2521792"/>
                  </a:lnTo>
                  <a:lnTo>
                    <a:pt x="1563746" y="2512822"/>
                  </a:lnTo>
                  <a:lnTo>
                    <a:pt x="1609166" y="2502309"/>
                  </a:lnTo>
                  <a:lnTo>
                    <a:pt x="1653866" y="2490278"/>
                  </a:lnTo>
                  <a:lnTo>
                    <a:pt x="1697819" y="2476756"/>
                  </a:lnTo>
                  <a:lnTo>
                    <a:pt x="1740998" y="2461769"/>
                  </a:lnTo>
                  <a:lnTo>
                    <a:pt x="1783377" y="2445345"/>
                  </a:lnTo>
                  <a:lnTo>
                    <a:pt x="1824928" y="2427510"/>
                  </a:lnTo>
                  <a:lnTo>
                    <a:pt x="1865625" y="2408290"/>
                  </a:lnTo>
                  <a:lnTo>
                    <a:pt x="1905441" y="2387713"/>
                  </a:lnTo>
                  <a:lnTo>
                    <a:pt x="1944348" y="2365804"/>
                  </a:lnTo>
                  <a:lnTo>
                    <a:pt x="1982320" y="2342591"/>
                  </a:lnTo>
                  <a:lnTo>
                    <a:pt x="2019329" y="2318101"/>
                  </a:lnTo>
                  <a:lnTo>
                    <a:pt x="2055350" y="2292359"/>
                  </a:lnTo>
                  <a:lnTo>
                    <a:pt x="2090355" y="2265393"/>
                  </a:lnTo>
                  <a:lnTo>
                    <a:pt x="2124316" y="2237229"/>
                  </a:lnTo>
                  <a:lnTo>
                    <a:pt x="2157208" y="2207894"/>
                  </a:lnTo>
                  <a:lnTo>
                    <a:pt x="2189003" y="2177415"/>
                  </a:lnTo>
                  <a:lnTo>
                    <a:pt x="2219675" y="2145817"/>
                  </a:lnTo>
                  <a:lnTo>
                    <a:pt x="2249195" y="2113129"/>
                  </a:lnTo>
                  <a:lnTo>
                    <a:pt x="2277538" y="2079376"/>
                  </a:lnTo>
                  <a:lnTo>
                    <a:pt x="2304677" y="2044585"/>
                  </a:lnTo>
                  <a:lnTo>
                    <a:pt x="2330584" y="2008783"/>
                  </a:lnTo>
                  <a:lnTo>
                    <a:pt x="2355233" y="1971997"/>
                  </a:lnTo>
                  <a:lnTo>
                    <a:pt x="2378597" y="1934252"/>
                  </a:lnTo>
                  <a:lnTo>
                    <a:pt x="2400648" y="1895577"/>
                  </a:lnTo>
                  <a:lnTo>
                    <a:pt x="2421360" y="1855996"/>
                  </a:lnTo>
                  <a:lnTo>
                    <a:pt x="2440707" y="1815538"/>
                  </a:lnTo>
                  <a:lnTo>
                    <a:pt x="2458660" y="1774229"/>
                  </a:lnTo>
                  <a:lnTo>
                    <a:pt x="2475193" y="1732095"/>
                  </a:lnTo>
                  <a:lnTo>
                    <a:pt x="2490280" y="1689164"/>
                  </a:lnTo>
                  <a:lnTo>
                    <a:pt x="2503893" y="1645461"/>
                  </a:lnTo>
                  <a:lnTo>
                    <a:pt x="2516005" y="1601013"/>
                  </a:lnTo>
                  <a:lnTo>
                    <a:pt x="2526589" y="1555847"/>
                  </a:lnTo>
                  <a:lnTo>
                    <a:pt x="2535620" y="1509990"/>
                  </a:lnTo>
                  <a:lnTo>
                    <a:pt x="2543068" y="1463469"/>
                  </a:lnTo>
                  <a:lnTo>
                    <a:pt x="2548908" y="1416309"/>
                  </a:lnTo>
                  <a:lnTo>
                    <a:pt x="2553113" y="1368539"/>
                  </a:lnTo>
                  <a:lnTo>
                    <a:pt x="2555656" y="1320183"/>
                  </a:lnTo>
                  <a:lnTo>
                    <a:pt x="2556509" y="1271270"/>
                  </a:lnTo>
                  <a:lnTo>
                    <a:pt x="2555656" y="1222439"/>
                  </a:lnTo>
                  <a:lnTo>
                    <a:pt x="2553113" y="1174158"/>
                  </a:lnTo>
                  <a:lnTo>
                    <a:pt x="2548908" y="1126455"/>
                  </a:lnTo>
                  <a:lnTo>
                    <a:pt x="2543068" y="1079356"/>
                  </a:lnTo>
                  <a:lnTo>
                    <a:pt x="2535620" y="1032889"/>
                  </a:lnTo>
                  <a:lnTo>
                    <a:pt x="2526589" y="987079"/>
                  </a:lnTo>
                  <a:lnTo>
                    <a:pt x="2516005" y="941955"/>
                  </a:lnTo>
                  <a:lnTo>
                    <a:pt x="2503893" y="897542"/>
                  </a:lnTo>
                  <a:lnTo>
                    <a:pt x="2490280" y="853869"/>
                  </a:lnTo>
                  <a:lnTo>
                    <a:pt x="2475193" y="810961"/>
                  </a:lnTo>
                  <a:lnTo>
                    <a:pt x="2458660" y="768846"/>
                  </a:lnTo>
                  <a:lnTo>
                    <a:pt x="2440707" y="727550"/>
                  </a:lnTo>
                  <a:lnTo>
                    <a:pt x="2421360" y="687101"/>
                  </a:lnTo>
                  <a:lnTo>
                    <a:pt x="2400648" y="647526"/>
                  </a:lnTo>
                  <a:lnTo>
                    <a:pt x="2378597" y="608851"/>
                  </a:lnTo>
                  <a:lnTo>
                    <a:pt x="2355233" y="571104"/>
                  </a:lnTo>
                  <a:lnTo>
                    <a:pt x="2330584" y="534310"/>
                  </a:lnTo>
                  <a:lnTo>
                    <a:pt x="2304677" y="498498"/>
                  </a:lnTo>
                  <a:lnTo>
                    <a:pt x="2277538" y="463694"/>
                  </a:lnTo>
                  <a:lnTo>
                    <a:pt x="2249195" y="429926"/>
                  </a:lnTo>
                  <a:lnTo>
                    <a:pt x="2219675" y="397219"/>
                  </a:lnTo>
                  <a:lnTo>
                    <a:pt x="2189003" y="365601"/>
                  </a:lnTo>
                  <a:lnTo>
                    <a:pt x="2157208" y="335099"/>
                  </a:lnTo>
                  <a:lnTo>
                    <a:pt x="2124316" y="305739"/>
                  </a:lnTo>
                  <a:lnTo>
                    <a:pt x="2090355" y="277550"/>
                  </a:lnTo>
                  <a:lnTo>
                    <a:pt x="2055350" y="250557"/>
                  </a:lnTo>
                  <a:lnTo>
                    <a:pt x="2019329" y="224787"/>
                  </a:lnTo>
                  <a:lnTo>
                    <a:pt x="1982320" y="200268"/>
                  </a:lnTo>
                  <a:lnTo>
                    <a:pt x="1944348" y="177027"/>
                  </a:lnTo>
                  <a:lnTo>
                    <a:pt x="1905441" y="155089"/>
                  </a:lnTo>
                  <a:lnTo>
                    <a:pt x="1865625" y="134483"/>
                  </a:lnTo>
                  <a:lnTo>
                    <a:pt x="1824928" y="115236"/>
                  </a:lnTo>
                  <a:lnTo>
                    <a:pt x="1783377" y="97373"/>
                  </a:lnTo>
                  <a:lnTo>
                    <a:pt x="1740998" y="80922"/>
                  </a:lnTo>
                  <a:lnTo>
                    <a:pt x="1697819" y="65910"/>
                  </a:lnTo>
                  <a:lnTo>
                    <a:pt x="1653866" y="52364"/>
                  </a:lnTo>
                  <a:lnTo>
                    <a:pt x="1609166" y="40311"/>
                  </a:lnTo>
                  <a:lnTo>
                    <a:pt x="1563746" y="29778"/>
                  </a:lnTo>
                  <a:lnTo>
                    <a:pt x="1517634" y="20791"/>
                  </a:lnTo>
                  <a:lnTo>
                    <a:pt x="1470855" y="13378"/>
                  </a:lnTo>
                  <a:lnTo>
                    <a:pt x="1423437" y="7565"/>
                  </a:lnTo>
                  <a:lnTo>
                    <a:pt x="1375408" y="3380"/>
                  </a:lnTo>
                  <a:lnTo>
                    <a:pt x="1326793" y="849"/>
                  </a:lnTo>
                  <a:lnTo>
                    <a:pt x="12776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6650" y="2037080"/>
              <a:ext cx="2557780" cy="2542540"/>
            </a:xfrm>
            <a:custGeom>
              <a:avLst/>
              <a:gdLst/>
              <a:ahLst/>
              <a:cxnLst/>
              <a:rect l="l" t="t" r="r" b="b"/>
              <a:pathLst>
                <a:path w="2557779" h="2542540">
                  <a:moveTo>
                    <a:pt x="1277620" y="0"/>
                  </a:moveTo>
                  <a:lnTo>
                    <a:pt x="1326793" y="849"/>
                  </a:lnTo>
                  <a:lnTo>
                    <a:pt x="1375408" y="3380"/>
                  </a:lnTo>
                  <a:lnTo>
                    <a:pt x="1423437" y="7565"/>
                  </a:lnTo>
                  <a:lnTo>
                    <a:pt x="1470855" y="13378"/>
                  </a:lnTo>
                  <a:lnTo>
                    <a:pt x="1517634" y="20791"/>
                  </a:lnTo>
                  <a:lnTo>
                    <a:pt x="1563746" y="29778"/>
                  </a:lnTo>
                  <a:lnTo>
                    <a:pt x="1609166" y="40311"/>
                  </a:lnTo>
                  <a:lnTo>
                    <a:pt x="1653866" y="52364"/>
                  </a:lnTo>
                  <a:lnTo>
                    <a:pt x="1697819" y="65910"/>
                  </a:lnTo>
                  <a:lnTo>
                    <a:pt x="1740998" y="80922"/>
                  </a:lnTo>
                  <a:lnTo>
                    <a:pt x="1783377" y="97373"/>
                  </a:lnTo>
                  <a:lnTo>
                    <a:pt x="1824928" y="115236"/>
                  </a:lnTo>
                  <a:lnTo>
                    <a:pt x="1865625" y="134483"/>
                  </a:lnTo>
                  <a:lnTo>
                    <a:pt x="1905441" y="155089"/>
                  </a:lnTo>
                  <a:lnTo>
                    <a:pt x="1944348" y="177027"/>
                  </a:lnTo>
                  <a:lnTo>
                    <a:pt x="1982320" y="200268"/>
                  </a:lnTo>
                  <a:lnTo>
                    <a:pt x="2019329" y="224787"/>
                  </a:lnTo>
                  <a:lnTo>
                    <a:pt x="2055350" y="250557"/>
                  </a:lnTo>
                  <a:lnTo>
                    <a:pt x="2090355" y="277550"/>
                  </a:lnTo>
                  <a:lnTo>
                    <a:pt x="2124316" y="305739"/>
                  </a:lnTo>
                  <a:lnTo>
                    <a:pt x="2157208" y="335099"/>
                  </a:lnTo>
                  <a:lnTo>
                    <a:pt x="2189003" y="365601"/>
                  </a:lnTo>
                  <a:lnTo>
                    <a:pt x="2219675" y="397219"/>
                  </a:lnTo>
                  <a:lnTo>
                    <a:pt x="2249195" y="429926"/>
                  </a:lnTo>
                  <a:lnTo>
                    <a:pt x="2277538" y="463694"/>
                  </a:lnTo>
                  <a:lnTo>
                    <a:pt x="2304677" y="498498"/>
                  </a:lnTo>
                  <a:lnTo>
                    <a:pt x="2330584" y="534310"/>
                  </a:lnTo>
                  <a:lnTo>
                    <a:pt x="2355233" y="571104"/>
                  </a:lnTo>
                  <a:lnTo>
                    <a:pt x="2378597" y="608851"/>
                  </a:lnTo>
                  <a:lnTo>
                    <a:pt x="2400648" y="647526"/>
                  </a:lnTo>
                  <a:lnTo>
                    <a:pt x="2421360" y="687101"/>
                  </a:lnTo>
                  <a:lnTo>
                    <a:pt x="2440707" y="727550"/>
                  </a:lnTo>
                  <a:lnTo>
                    <a:pt x="2458660" y="768846"/>
                  </a:lnTo>
                  <a:lnTo>
                    <a:pt x="2475193" y="810961"/>
                  </a:lnTo>
                  <a:lnTo>
                    <a:pt x="2490280" y="853869"/>
                  </a:lnTo>
                  <a:lnTo>
                    <a:pt x="2503893" y="897542"/>
                  </a:lnTo>
                  <a:lnTo>
                    <a:pt x="2516005" y="941955"/>
                  </a:lnTo>
                  <a:lnTo>
                    <a:pt x="2526589" y="987079"/>
                  </a:lnTo>
                  <a:lnTo>
                    <a:pt x="2535620" y="1032889"/>
                  </a:lnTo>
                  <a:lnTo>
                    <a:pt x="2543068" y="1079356"/>
                  </a:lnTo>
                  <a:lnTo>
                    <a:pt x="2548908" y="1126455"/>
                  </a:lnTo>
                  <a:lnTo>
                    <a:pt x="2553113" y="1174158"/>
                  </a:lnTo>
                  <a:lnTo>
                    <a:pt x="2555656" y="1222439"/>
                  </a:lnTo>
                  <a:lnTo>
                    <a:pt x="2556509" y="1271270"/>
                  </a:lnTo>
                  <a:lnTo>
                    <a:pt x="2555656" y="1320183"/>
                  </a:lnTo>
                  <a:lnTo>
                    <a:pt x="2553113" y="1368539"/>
                  </a:lnTo>
                  <a:lnTo>
                    <a:pt x="2548908" y="1416309"/>
                  </a:lnTo>
                  <a:lnTo>
                    <a:pt x="2543068" y="1463469"/>
                  </a:lnTo>
                  <a:lnTo>
                    <a:pt x="2535620" y="1509990"/>
                  </a:lnTo>
                  <a:lnTo>
                    <a:pt x="2526589" y="1555847"/>
                  </a:lnTo>
                  <a:lnTo>
                    <a:pt x="2516005" y="1601013"/>
                  </a:lnTo>
                  <a:lnTo>
                    <a:pt x="2503893" y="1645461"/>
                  </a:lnTo>
                  <a:lnTo>
                    <a:pt x="2490280" y="1689164"/>
                  </a:lnTo>
                  <a:lnTo>
                    <a:pt x="2475193" y="1732095"/>
                  </a:lnTo>
                  <a:lnTo>
                    <a:pt x="2458660" y="1774229"/>
                  </a:lnTo>
                  <a:lnTo>
                    <a:pt x="2440707" y="1815538"/>
                  </a:lnTo>
                  <a:lnTo>
                    <a:pt x="2421360" y="1855996"/>
                  </a:lnTo>
                  <a:lnTo>
                    <a:pt x="2400648" y="1895577"/>
                  </a:lnTo>
                  <a:lnTo>
                    <a:pt x="2378597" y="1934252"/>
                  </a:lnTo>
                  <a:lnTo>
                    <a:pt x="2355233" y="1971997"/>
                  </a:lnTo>
                  <a:lnTo>
                    <a:pt x="2330584" y="2008783"/>
                  </a:lnTo>
                  <a:lnTo>
                    <a:pt x="2304677" y="2044585"/>
                  </a:lnTo>
                  <a:lnTo>
                    <a:pt x="2277538" y="2079376"/>
                  </a:lnTo>
                  <a:lnTo>
                    <a:pt x="2249195" y="2113129"/>
                  </a:lnTo>
                  <a:lnTo>
                    <a:pt x="2219675" y="2145817"/>
                  </a:lnTo>
                  <a:lnTo>
                    <a:pt x="2189003" y="2177415"/>
                  </a:lnTo>
                  <a:lnTo>
                    <a:pt x="2157208" y="2207894"/>
                  </a:lnTo>
                  <a:lnTo>
                    <a:pt x="2124316" y="2237229"/>
                  </a:lnTo>
                  <a:lnTo>
                    <a:pt x="2090355" y="2265393"/>
                  </a:lnTo>
                  <a:lnTo>
                    <a:pt x="2055350" y="2292359"/>
                  </a:lnTo>
                  <a:lnTo>
                    <a:pt x="2019329" y="2318101"/>
                  </a:lnTo>
                  <a:lnTo>
                    <a:pt x="1982320" y="2342591"/>
                  </a:lnTo>
                  <a:lnTo>
                    <a:pt x="1944348" y="2365804"/>
                  </a:lnTo>
                  <a:lnTo>
                    <a:pt x="1905441" y="2387713"/>
                  </a:lnTo>
                  <a:lnTo>
                    <a:pt x="1865625" y="2408290"/>
                  </a:lnTo>
                  <a:lnTo>
                    <a:pt x="1824928" y="2427510"/>
                  </a:lnTo>
                  <a:lnTo>
                    <a:pt x="1783377" y="2445345"/>
                  </a:lnTo>
                  <a:lnTo>
                    <a:pt x="1740998" y="2461769"/>
                  </a:lnTo>
                  <a:lnTo>
                    <a:pt x="1697819" y="2476756"/>
                  </a:lnTo>
                  <a:lnTo>
                    <a:pt x="1653866" y="2490278"/>
                  </a:lnTo>
                  <a:lnTo>
                    <a:pt x="1609166" y="2502309"/>
                  </a:lnTo>
                  <a:lnTo>
                    <a:pt x="1563746" y="2512822"/>
                  </a:lnTo>
                  <a:lnTo>
                    <a:pt x="1517634" y="2521792"/>
                  </a:lnTo>
                  <a:lnTo>
                    <a:pt x="1470855" y="2529190"/>
                  </a:lnTo>
                  <a:lnTo>
                    <a:pt x="1423437" y="2534990"/>
                  </a:lnTo>
                  <a:lnTo>
                    <a:pt x="1375408" y="2539167"/>
                  </a:lnTo>
                  <a:lnTo>
                    <a:pt x="1326793" y="2541692"/>
                  </a:lnTo>
                  <a:lnTo>
                    <a:pt x="1277620" y="2542540"/>
                  </a:lnTo>
                  <a:lnTo>
                    <a:pt x="1228531" y="2541692"/>
                  </a:lnTo>
                  <a:lnTo>
                    <a:pt x="1179997" y="2539167"/>
                  </a:lnTo>
                  <a:lnTo>
                    <a:pt x="1132044" y="2534990"/>
                  </a:lnTo>
                  <a:lnTo>
                    <a:pt x="1084700" y="2529190"/>
                  </a:lnTo>
                  <a:lnTo>
                    <a:pt x="1037991" y="2521792"/>
                  </a:lnTo>
                  <a:lnTo>
                    <a:pt x="991945" y="2512822"/>
                  </a:lnTo>
                  <a:lnTo>
                    <a:pt x="946588" y="2502309"/>
                  </a:lnTo>
                  <a:lnTo>
                    <a:pt x="901948" y="2490278"/>
                  </a:lnTo>
                  <a:lnTo>
                    <a:pt x="858051" y="2476756"/>
                  </a:lnTo>
                  <a:lnTo>
                    <a:pt x="814925" y="2461769"/>
                  </a:lnTo>
                  <a:lnTo>
                    <a:pt x="772596" y="2445345"/>
                  </a:lnTo>
                  <a:lnTo>
                    <a:pt x="731092" y="2427510"/>
                  </a:lnTo>
                  <a:lnTo>
                    <a:pt x="690440" y="2408290"/>
                  </a:lnTo>
                  <a:lnTo>
                    <a:pt x="650666" y="2387713"/>
                  </a:lnTo>
                  <a:lnTo>
                    <a:pt x="611798" y="2365804"/>
                  </a:lnTo>
                  <a:lnTo>
                    <a:pt x="573862" y="2342591"/>
                  </a:lnTo>
                  <a:lnTo>
                    <a:pt x="536886" y="2318101"/>
                  </a:lnTo>
                  <a:lnTo>
                    <a:pt x="500897" y="2292359"/>
                  </a:lnTo>
                  <a:lnTo>
                    <a:pt x="465921" y="2265393"/>
                  </a:lnTo>
                  <a:lnTo>
                    <a:pt x="431987" y="2237229"/>
                  </a:lnTo>
                  <a:lnTo>
                    <a:pt x="399119" y="2207894"/>
                  </a:lnTo>
                  <a:lnTo>
                    <a:pt x="367347" y="2177415"/>
                  </a:lnTo>
                  <a:lnTo>
                    <a:pt x="336696" y="2145817"/>
                  </a:lnTo>
                  <a:lnTo>
                    <a:pt x="307194" y="2113129"/>
                  </a:lnTo>
                  <a:lnTo>
                    <a:pt x="278868" y="2079376"/>
                  </a:lnTo>
                  <a:lnTo>
                    <a:pt x="251745" y="2044585"/>
                  </a:lnTo>
                  <a:lnTo>
                    <a:pt x="225852" y="2008783"/>
                  </a:lnTo>
                  <a:lnTo>
                    <a:pt x="201215" y="1971997"/>
                  </a:lnTo>
                  <a:lnTo>
                    <a:pt x="177862" y="1934252"/>
                  </a:lnTo>
                  <a:lnTo>
                    <a:pt x="155820" y="1895577"/>
                  </a:lnTo>
                  <a:lnTo>
                    <a:pt x="135116" y="1855996"/>
                  </a:lnTo>
                  <a:lnTo>
                    <a:pt x="115777" y="1815538"/>
                  </a:lnTo>
                  <a:lnTo>
                    <a:pt x="97829" y="1774229"/>
                  </a:lnTo>
                  <a:lnTo>
                    <a:pt x="81301" y="1732095"/>
                  </a:lnTo>
                  <a:lnTo>
                    <a:pt x="66218" y="1689164"/>
                  </a:lnTo>
                  <a:lnTo>
                    <a:pt x="52609" y="1645461"/>
                  </a:lnTo>
                  <a:lnTo>
                    <a:pt x="40499" y="1601013"/>
                  </a:lnTo>
                  <a:lnTo>
                    <a:pt x="29916" y="1555847"/>
                  </a:lnTo>
                  <a:lnTo>
                    <a:pt x="20888" y="1509990"/>
                  </a:lnTo>
                  <a:lnTo>
                    <a:pt x="13440" y="1463469"/>
                  </a:lnTo>
                  <a:lnTo>
                    <a:pt x="7600" y="1416309"/>
                  </a:lnTo>
                  <a:lnTo>
                    <a:pt x="3396" y="1368539"/>
                  </a:lnTo>
                  <a:lnTo>
                    <a:pt x="853" y="1320183"/>
                  </a:lnTo>
                  <a:lnTo>
                    <a:pt x="0" y="1271270"/>
                  </a:lnTo>
                  <a:lnTo>
                    <a:pt x="853" y="1222439"/>
                  </a:lnTo>
                  <a:lnTo>
                    <a:pt x="3396" y="1174158"/>
                  </a:lnTo>
                  <a:lnTo>
                    <a:pt x="7600" y="1126455"/>
                  </a:lnTo>
                  <a:lnTo>
                    <a:pt x="13440" y="1079356"/>
                  </a:lnTo>
                  <a:lnTo>
                    <a:pt x="20888" y="1032889"/>
                  </a:lnTo>
                  <a:lnTo>
                    <a:pt x="29916" y="987079"/>
                  </a:lnTo>
                  <a:lnTo>
                    <a:pt x="40499" y="941955"/>
                  </a:lnTo>
                  <a:lnTo>
                    <a:pt x="52609" y="897542"/>
                  </a:lnTo>
                  <a:lnTo>
                    <a:pt x="66218" y="853869"/>
                  </a:lnTo>
                  <a:lnTo>
                    <a:pt x="81301" y="810961"/>
                  </a:lnTo>
                  <a:lnTo>
                    <a:pt x="97829" y="768846"/>
                  </a:lnTo>
                  <a:lnTo>
                    <a:pt x="115777" y="727550"/>
                  </a:lnTo>
                  <a:lnTo>
                    <a:pt x="135116" y="687101"/>
                  </a:lnTo>
                  <a:lnTo>
                    <a:pt x="155820" y="647526"/>
                  </a:lnTo>
                  <a:lnTo>
                    <a:pt x="177862" y="608851"/>
                  </a:lnTo>
                  <a:lnTo>
                    <a:pt x="201215" y="571104"/>
                  </a:lnTo>
                  <a:lnTo>
                    <a:pt x="225852" y="534310"/>
                  </a:lnTo>
                  <a:lnTo>
                    <a:pt x="251745" y="498498"/>
                  </a:lnTo>
                  <a:lnTo>
                    <a:pt x="278868" y="463694"/>
                  </a:lnTo>
                  <a:lnTo>
                    <a:pt x="307194" y="429926"/>
                  </a:lnTo>
                  <a:lnTo>
                    <a:pt x="336696" y="397219"/>
                  </a:lnTo>
                  <a:lnTo>
                    <a:pt x="367347" y="365601"/>
                  </a:lnTo>
                  <a:lnTo>
                    <a:pt x="399119" y="335099"/>
                  </a:lnTo>
                  <a:lnTo>
                    <a:pt x="431987" y="305739"/>
                  </a:lnTo>
                  <a:lnTo>
                    <a:pt x="465921" y="277550"/>
                  </a:lnTo>
                  <a:lnTo>
                    <a:pt x="500897" y="250557"/>
                  </a:lnTo>
                  <a:lnTo>
                    <a:pt x="536886" y="224787"/>
                  </a:lnTo>
                  <a:lnTo>
                    <a:pt x="573862" y="200268"/>
                  </a:lnTo>
                  <a:lnTo>
                    <a:pt x="611798" y="177027"/>
                  </a:lnTo>
                  <a:lnTo>
                    <a:pt x="650666" y="155089"/>
                  </a:lnTo>
                  <a:lnTo>
                    <a:pt x="690440" y="134483"/>
                  </a:lnTo>
                  <a:lnTo>
                    <a:pt x="731092" y="115236"/>
                  </a:lnTo>
                  <a:lnTo>
                    <a:pt x="772596" y="97373"/>
                  </a:lnTo>
                  <a:lnTo>
                    <a:pt x="814925" y="80922"/>
                  </a:lnTo>
                  <a:lnTo>
                    <a:pt x="858051" y="65910"/>
                  </a:lnTo>
                  <a:lnTo>
                    <a:pt x="901948" y="52364"/>
                  </a:lnTo>
                  <a:lnTo>
                    <a:pt x="946588" y="40311"/>
                  </a:lnTo>
                  <a:lnTo>
                    <a:pt x="991945" y="29778"/>
                  </a:lnTo>
                  <a:lnTo>
                    <a:pt x="1037991" y="20791"/>
                  </a:lnTo>
                  <a:lnTo>
                    <a:pt x="1084700" y="13378"/>
                  </a:lnTo>
                  <a:lnTo>
                    <a:pt x="1132044" y="7565"/>
                  </a:lnTo>
                  <a:lnTo>
                    <a:pt x="1179997" y="3380"/>
                  </a:lnTo>
                  <a:lnTo>
                    <a:pt x="1228531" y="849"/>
                  </a:lnTo>
                  <a:lnTo>
                    <a:pt x="1277620" y="0"/>
                  </a:lnTo>
                  <a:close/>
                </a:path>
                <a:path w="2557779" h="2542540">
                  <a:moveTo>
                    <a:pt x="0" y="0"/>
                  </a:moveTo>
                  <a:lnTo>
                    <a:pt x="0" y="0"/>
                  </a:lnTo>
                </a:path>
                <a:path w="2557779" h="2542540">
                  <a:moveTo>
                    <a:pt x="2557779" y="2542540"/>
                  </a:moveTo>
                  <a:lnTo>
                    <a:pt x="2557779" y="254254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5220" y="3067050"/>
              <a:ext cx="2556510" cy="2542540"/>
            </a:xfrm>
            <a:custGeom>
              <a:avLst/>
              <a:gdLst/>
              <a:ahLst/>
              <a:cxnLst/>
              <a:rect l="l" t="t" r="r" b="b"/>
              <a:pathLst>
                <a:path w="2556509" h="2542540">
                  <a:moveTo>
                    <a:pt x="1277620" y="0"/>
                  </a:moveTo>
                  <a:lnTo>
                    <a:pt x="1228531" y="849"/>
                  </a:lnTo>
                  <a:lnTo>
                    <a:pt x="1179997" y="3380"/>
                  </a:lnTo>
                  <a:lnTo>
                    <a:pt x="1132044" y="7565"/>
                  </a:lnTo>
                  <a:lnTo>
                    <a:pt x="1084700" y="13378"/>
                  </a:lnTo>
                  <a:lnTo>
                    <a:pt x="1037991" y="20791"/>
                  </a:lnTo>
                  <a:lnTo>
                    <a:pt x="991945" y="29778"/>
                  </a:lnTo>
                  <a:lnTo>
                    <a:pt x="946588" y="40311"/>
                  </a:lnTo>
                  <a:lnTo>
                    <a:pt x="901948" y="52364"/>
                  </a:lnTo>
                  <a:lnTo>
                    <a:pt x="858051" y="65910"/>
                  </a:lnTo>
                  <a:lnTo>
                    <a:pt x="814925" y="80922"/>
                  </a:lnTo>
                  <a:lnTo>
                    <a:pt x="772596" y="97373"/>
                  </a:lnTo>
                  <a:lnTo>
                    <a:pt x="731092" y="115236"/>
                  </a:lnTo>
                  <a:lnTo>
                    <a:pt x="690440" y="134483"/>
                  </a:lnTo>
                  <a:lnTo>
                    <a:pt x="650666" y="155089"/>
                  </a:lnTo>
                  <a:lnTo>
                    <a:pt x="611798" y="177027"/>
                  </a:lnTo>
                  <a:lnTo>
                    <a:pt x="573862" y="200268"/>
                  </a:lnTo>
                  <a:lnTo>
                    <a:pt x="536886" y="224787"/>
                  </a:lnTo>
                  <a:lnTo>
                    <a:pt x="500897" y="250557"/>
                  </a:lnTo>
                  <a:lnTo>
                    <a:pt x="465921" y="277550"/>
                  </a:lnTo>
                  <a:lnTo>
                    <a:pt x="431987" y="305739"/>
                  </a:lnTo>
                  <a:lnTo>
                    <a:pt x="399119" y="335099"/>
                  </a:lnTo>
                  <a:lnTo>
                    <a:pt x="367347" y="365601"/>
                  </a:lnTo>
                  <a:lnTo>
                    <a:pt x="336696" y="397219"/>
                  </a:lnTo>
                  <a:lnTo>
                    <a:pt x="307194" y="429926"/>
                  </a:lnTo>
                  <a:lnTo>
                    <a:pt x="278868" y="463694"/>
                  </a:lnTo>
                  <a:lnTo>
                    <a:pt x="251745" y="498498"/>
                  </a:lnTo>
                  <a:lnTo>
                    <a:pt x="225852" y="534310"/>
                  </a:lnTo>
                  <a:lnTo>
                    <a:pt x="201215" y="571104"/>
                  </a:lnTo>
                  <a:lnTo>
                    <a:pt x="177862" y="608851"/>
                  </a:lnTo>
                  <a:lnTo>
                    <a:pt x="155820" y="647526"/>
                  </a:lnTo>
                  <a:lnTo>
                    <a:pt x="135116" y="687101"/>
                  </a:lnTo>
                  <a:lnTo>
                    <a:pt x="115777" y="727550"/>
                  </a:lnTo>
                  <a:lnTo>
                    <a:pt x="97829" y="768846"/>
                  </a:lnTo>
                  <a:lnTo>
                    <a:pt x="81301" y="810961"/>
                  </a:lnTo>
                  <a:lnTo>
                    <a:pt x="66218" y="853869"/>
                  </a:lnTo>
                  <a:lnTo>
                    <a:pt x="52609" y="897542"/>
                  </a:lnTo>
                  <a:lnTo>
                    <a:pt x="40499" y="941955"/>
                  </a:lnTo>
                  <a:lnTo>
                    <a:pt x="29916" y="987079"/>
                  </a:lnTo>
                  <a:lnTo>
                    <a:pt x="20888" y="1032889"/>
                  </a:lnTo>
                  <a:lnTo>
                    <a:pt x="13440" y="1079356"/>
                  </a:lnTo>
                  <a:lnTo>
                    <a:pt x="7600" y="1126455"/>
                  </a:lnTo>
                  <a:lnTo>
                    <a:pt x="3396" y="1174158"/>
                  </a:lnTo>
                  <a:lnTo>
                    <a:pt x="853" y="1222439"/>
                  </a:lnTo>
                  <a:lnTo>
                    <a:pt x="0" y="1271270"/>
                  </a:lnTo>
                  <a:lnTo>
                    <a:pt x="853" y="1320183"/>
                  </a:lnTo>
                  <a:lnTo>
                    <a:pt x="3396" y="1368539"/>
                  </a:lnTo>
                  <a:lnTo>
                    <a:pt x="7600" y="1416309"/>
                  </a:lnTo>
                  <a:lnTo>
                    <a:pt x="13440" y="1463469"/>
                  </a:lnTo>
                  <a:lnTo>
                    <a:pt x="20888" y="1509990"/>
                  </a:lnTo>
                  <a:lnTo>
                    <a:pt x="29916" y="1555847"/>
                  </a:lnTo>
                  <a:lnTo>
                    <a:pt x="40499" y="1601013"/>
                  </a:lnTo>
                  <a:lnTo>
                    <a:pt x="52609" y="1645461"/>
                  </a:lnTo>
                  <a:lnTo>
                    <a:pt x="66218" y="1689164"/>
                  </a:lnTo>
                  <a:lnTo>
                    <a:pt x="81301" y="1732095"/>
                  </a:lnTo>
                  <a:lnTo>
                    <a:pt x="97829" y="1774229"/>
                  </a:lnTo>
                  <a:lnTo>
                    <a:pt x="115777" y="1815538"/>
                  </a:lnTo>
                  <a:lnTo>
                    <a:pt x="135116" y="1855996"/>
                  </a:lnTo>
                  <a:lnTo>
                    <a:pt x="155820" y="1895577"/>
                  </a:lnTo>
                  <a:lnTo>
                    <a:pt x="177862" y="1934252"/>
                  </a:lnTo>
                  <a:lnTo>
                    <a:pt x="201215" y="1971997"/>
                  </a:lnTo>
                  <a:lnTo>
                    <a:pt x="225852" y="2008783"/>
                  </a:lnTo>
                  <a:lnTo>
                    <a:pt x="251745" y="2044585"/>
                  </a:lnTo>
                  <a:lnTo>
                    <a:pt x="278868" y="2079376"/>
                  </a:lnTo>
                  <a:lnTo>
                    <a:pt x="307194" y="2113129"/>
                  </a:lnTo>
                  <a:lnTo>
                    <a:pt x="336696" y="2145817"/>
                  </a:lnTo>
                  <a:lnTo>
                    <a:pt x="367347" y="2177415"/>
                  </a:lnTo>
                  <a:lnTo>
                    <a:pt x="399119" y="2207894"/>
                  </a:lnTo>
                  <a:lnTo>
                    <a:pt x="431987" y="2237229"/>
                  </a:lnTo>
                  <a:lnTo>
                    <a:pt x="465921" y="2265393"/>
                  </a:lnTo>
                  <a:lnTo>
                    <a:pt x="500897" y="2292359"/>
                  </a:lnTo>
                  <a:lnTo>
                    <a:pt x="536886" y="2318101"/>
                  </a:lnTo>
                  <a:lnTo>
                    <a:pt x="573862" y="2342591"/>
                  </a:lnTo>
                  <a:lnTo>
                    <a:pt x="611798" y="2365804"/>
                  </a:lnTo>
                  <a:lnTo>
                    <a:pt x="650666" y="2387713"/>
                  </a:lnTo>
                  <a:lnTo>
                    <a:pt x="690440" y="2408290"/>
                  </a:lnTo>
                  <a:lnTo>
                    <a:pt x="731092" y="2427510"/>
                  </a:lnTo>
                  <a:lnTo>
                    <a:pt x="772596" y="2445345"/>
                  </a:lnTo>
                  <a:lnTo>
                    <a:pt x="814925" y="2461769"/>
                  </a:lnTo>
                  <a:lnTo>
                    <a:pt x="858051" y="2476756"/>
                  </a:lnTo>
                  <a:lnTo>
                    <a:pt x="901948" y="2490278"/>
                  </a:lnTo>
                  <a:lnTo>
                    <a:pt x="946588" y="2502309"/>
                  </a:lnTo>
                  <a:lnTo>
                    <a:pt x="991945" y="2512822"/>
                  </a:lnTo>
                  <a:lnTo>
                    <a:pt x="1037991" y="2521792"/>
                  </a:lnTo>
                  <a:lnTo>
                    <a:pt x="1084700" y="2529190"/>
                  </a:lnTo>
                  <a:lnTo>
                    <a:pt x="1132044" y="2534990"/>
                  </a:lnTo>
                  <a:lnTo>
                    <a:pt x="1179997" y="2539167"/>
                  </a:lnTo>
                  <a:lnTo>
                    <a:pt x="1228531" y="2541692"/>
                  </a:lnTo>
                  <a:lnTo>
                    <a:pt x="1277620" y="2542540"/>
                  </a:lnTo>
                  <a:lnTo>
                    <a:pt x="1326793" y="2541692"/>
                  </a:lnTo>
                  <a:lnTo>
                    <a:pt x="1375408" y="2539167"/>
                  </a:lnTo>
                  <a:lnTo>
                    <a:pt x="1423437" y="2534990"/>
                  </a:lnTo>
                  <a:lnTo>
                    <a:pt x="1470855" y="2529190"/>
                  </a:lnTo>
                  <a:lnTo>
                    <a:pt x="1517634" y="2521792"/>
                  </a:lnTo>
                  <a:lnTo>
                    <a:pt x="1563746" y="2512822"/>
                  </a:lnTo>
                  <a:lnTo>
                    <a:pt x="1609166" y="2502309"/>
                  </a:lnTo>
                  <a:lnTo>
                    <a:pt x="1653866" y="2490278"/>
                  </a:lnTo>
                  <a:lnTo>
                    <a:pt x="1697819" y="2476756"/>
                  </a:lnTo>
                  <a:lnTo>
                    <a:pt x="1740998" y="2461769"/>
                  </a:lnTo>
                  <a:lnTo>
                    <a:pt x="1783377" y="2445345"/>
                  </a:lnTo>
                  <a:lnTo>
                    <a:pt x="1824928" y="2427510"/>
                  </a:lnTo>
                  <a:lnTo>
                    <a:pt x="1865625" y="2408290"/>
                  </a:lnTo>
                  <a:lnTo>
                    <a:pt x="1905441" y="2387713"/>
                  </a:lnTo>
                  <a:lnTo>
                    <a:pt x="1944348" y="2365804"/>
                  </a:lnTo>
                  <a:lnTo>
                    <a:pt x="1982320" y="2342591"/>
                  </a:lnTo>
                  <a:lnTo>
                    <a:pt x="2019329" y="2318101"/>
                  </a:lnTo>
                  <a:lnTo>
                    <a:pt x="2055350" y="2292359"/>
                  </a:lnTo>
                  <a:lnTo>
                    <a:pt x="2090355" y="2265393"/>
                  </a:lnTo>
                  <a:lnTo>
                    <a:pt x="2124316" y="2237229"/>
                  </a:lnTo>
                  <a:lnTo>
                    <a:pt x="2157208" y="2207894"/>
                  </a:lnTo>
                  <a:lnTo>
                    <a:pt x="2189003" y="2177415"/>
                  </a:lnTo>
                  <a:lnTo>
                    <a:pt x="2219675" y="2145817"/>
                  </a:lnTo>
                  <a:lnTo>
                    <a:pt x="2249195" y="2113129"/>
                  </a:lnTo>
                  <a:lnTo>
                    <a:pt x="2277538" y="2079376"/>
                  </a:lnTo>
                  <a:lnTo>
                    <a:pt x="2304677" y="2044585"/>
                  </a:lnTo>
                  <a:lnTo>
                    <a:pt x="2330584" y="2008783"/>
                  </a:lnTo>
                  <a:lnTo>
                    <a:pt x="2355233" y="1971997"/>
                  </a:lnTo>
                  <a:lnTo>
                    <a:pt x="2378597" y="1934252"/>
                  </a:lnTo>
                  <a:lnTo>
                    <a:pt x="2400648" y="1895577"/>
                  </a:lnTo>
                  <a:lnTo>
                    <a:pt x="2421360" y="1855996"/>
                  </a:lnTo>
                  <a:lnTo>
                    <a:pt x="2440707" y="1815538"/>
                  </a:lnTo>
                  <a:lnTo>
                    <a:pt x="2458660" y="1774229"/>
                  </a:lnTo>
                  <a:lnTo>
                    <a:pt x="2475193" y="1732095"/>
                  </a:lnTo>
                  <a:lnTo>
                    <a:pt x="2490280" y="1689164"/>
                  </a:lnTo>
                  <a:lnTo>
                    <a:pt x="2503893" y="1645461"/>
                  </a:lnTo>
                  <a:lnTo>
                    <a:pt x="2516005" y="1601013"/>
                  </a:lnTo>
                  <a:lnTo>
                    <a:pt x="2526589" y="1555847"/>
                  </a:lnTo>
                  <a:lnTo>
                    <a:pt x="2535620" y="1509990"/>
                  </a:lnTo>
                  <a:lnTo>
                    <a:pt x="2543068" y="1463469"/>
                  </a:lnTo>
                  <a:lnTo>
                    <a:pt x="2548908" y="1416309"/>
                  </a:lnTo>
                  <a:lnTo>
                    <a:pt x="2553113" y="1368539"/>
                  </a:lnTo>
                  <a:lnTo>
                    <a:pt x="2555656" y="1320183"/>
                  </a:lnTo>
                  <a:lnTo>
                    <a:pt x="2556509" y="1271270"/>
                  </a:lnTo>
                  <a:lnTo>
                    <a:pt x="2555656" y="1222439"/>
                  </a:lnTo>
                  <a:lnTo>
                    <a:pt x="2553113" y="1174158"/>
                  </a:lnTo>
                  <a:lnTo>
                    <a:pt x="2548908" y="1126455"/>
                  </a:lnTo>
                  <a:lnTo>
                    <a:pt x="2543068" y="1079356"/>
                  </a:lnTo>
                  <a:lnTo>
                    <a:pt x="2535620" y="1032889"/>
                  </a:lnTo>
                  <a:lnTo>
                    <a:pt x="2526589" y="987079"/>
                  </a:lnTo>
                  <a:lnTo>
                    <a:pt x="2516005" y="941955"/>
                  </a:lnTo>
                  <a:lnTo>
                    <a:pt x="2503893" y="897542"/>
                  </a:lnTo>
                  <a:lnTo>
                    <a:pt x="2490280" y="853869"/>
                  </a:lnTo>
                  <a:lnTo>
                    <a:pt x="2475193" y="810961"/>
                  </a:lnTo>
                  <a:lnTo>
                    <a:pt x="2458660" y="768846"/>
                  </a:lnTo>
                  <a:lnTo>
                    <a:pt x="2440707" y="727550"/>
                  </a:lnTo>
                  <a:lnTo>
                    <a:pt x="2421360" y="687101"/>
                  </a:lnTo>
                  <a:lnTo>
                    <a:pt x="2400648" y="647526"/>
                  </a:lnTo>
                  <a:lnTo>
                    <a:pt x="2378597" y="608851"/>
                  </a:lnTo>
                  <a:lnTo>
                    <a:pt x="2355233" y="571104"/>
                  </a:lnTo>
                  <a:lnTo>
                    <a:pt x="2330584" y="534310"/>
                  </a:lnTo>
                  <a:lnTo>
                    <a:pt x="2304677" y="498498"/>
                  </a:lnTo>
                  <a:lnTo>
                    <a:pt x="2277538" y="463694"/>
                  </a:lnTo>
                  <a:lnTo>
                    <a:pt x="2249195" y="429926"/>
                  </a:lnTo>
                  <a:lnTo>
                    <a:pt x="2219675" y="397219"/>
                  </a:lnTo>
                  <a:lnTo>
                    <a:pt x="2189003" y="365601"/>
                  </a:lnTo>
                  <a:lnTo>
                    <a:pt x="2157208" y="335099"/>
                  </a:lnTo>
                  <a:lnTo>
                    <a:pt x="2124316" y="305739"/>
                  </a:lnTo>
                  <a:lnTo>
                    <a:pt x="2090355" y="277550"/>
                  </a:lnTo>
                  <a:lnTo>
                    <a:pt x="2055350" y="250557"/>
                  </a:lnTo>
                  <a:lnTo>
                    <a:pt x="2019329" y="224787"/>
                  </a:lnTo>
                  <a:lnTo>
                    <a:pt x="1982320" y="200268"/>
                  </a:lnTo>
                  <a:lnTo>
                    <a:pt x="1944348" y="177027"/>
                  </a:lnTo>
                  <a:lnTo>
                    <a:pt x="1905441" y="155089"/>
                  </a:lnTo>
                  <a:lnTo>
                    <a:pt x="1865625" y="134483"/>
                  </a:lnTo>
                  <a:lnTo>
                    <a:pt x="1824928" y="115236"/>
                  </a:lnTo>
                  <a:lnTo>
                    <a:pt x="1783377" y="97373"/>
                  </a:lnTo>
                  <a:lnTo>
                    <a:pt x="1740998" y="80922"/>
                  </a:lnTo>
                  <a:lnTo>
                    <a:pt x="1697819" y="65910"/>
                  </a:lnTo>
                  <a:lnTo>
                    <a:pt x="1653866" y="52364"/>
                  </a:lnTo>
                  <a:lnTo>
                    <a:pt x="1609166" y="40311"/>
                  </a:lnTo>
                  <a:lnTo>
                    <a:pt x="1563746" y="29778"/>
                  </a:lnTo>
                  <a:lnTo>
                    <a:pt x="1517634" y="20791"/>
                  </a:lnTo>
                  <a:lnTo>
                    <a:pt x="1470855" y="13378"/>
                  </a:lnTo>
                  <a:lnTo>
                    <a:pt x="1423437" y="7565"/>
                  </a:lnTo>
                  <a:lnTo>
                    <a:pt x="1375408" y="3380"/>
                  </a:lnTo>
                  <a:lnTo>
                    <a:pt x="1326793" y="849"/>
                  </a:lnTo>
                  <a:lnTo>
                    <a:pt x="127762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05220" y="3067050"/>
              <a:ext cx="2557780" cy="2542540"/>
            </a:xfrm>
            <a:custGeom>
              <a:avLst/>
              <a:gdLst/>
              <a:ahLst/>
              <a:cxnLst/>
              <a:rect l="l" t="t" r="r" b="b"/>
              <a:pathLst>
                <a:path w="2557779" h="2542540">
                  <a:moveTo>
                    <a:pt x="1277620" y="0"/>
                  </a:moveTo>
                  <a:lnTo>
                    <a:pt x="1326793" y="849"/>
                  </a:lnTo>
                  <a:lnTo>
                    <a:pt x="1375408" y="3380"/>
                  </a:lnTo>
                  <a:lnTo>
                    <a:pt x="1423437" y="7565"/>
                  </a:lnTo>
                  <a:lnTo>
                    <a:pt x="1470855" y="13378"/>
                  </a:lnTo>
                  <a:lnTo>
                    <a:pt x="1517634" y="20791"/>
                  </a:lnTo>
                  <a:lnTo>
                    <a:pt x="1563746" y="29778"/>
                  </a:lnTo>
                  <a:lnTo>
                    <a:pt x="1609166" y="40311"/>
                  </a:lnTo>
                  <a:lnTo>
                    <a:pt x="1653866" y="52364"/>
                  </a:lnTo>
                  <a:lnTo>
                    <a:pt x="1697819" y="65910"/>
                  </a:lnTo>
                  <a:lnTo>
                    <a:pt x="1740998" y="80922"/>
                  </a:lnTo>
                  <a:lnTo>
                    <a:pt x="1783377" y="97373"/>
                  </a:lnTo>
                  <a:lnTo>
                    <a:pt x="1824928" y="115236"/>
                  </a:lnTo>
                  <a:lnTo>
                    <a:pt x="1865625" y="134483"/>
                  </a:lnTo>
                  <a:lnTo>
                    <a:pt x="1905441" y="155089"/>
                  </a:lnTo>
                  <a:lnTo>
                    <a:pt x="1944348" y="177027"/>
                  </a:lnTo>
                  <a:lnTo>
                    <a:pt x="1982320" y="200268"/>
                  </a:lnTo>
                  <a:lnTo>
                    <a:pt x="2019329" y="224787"/>
                  </a:lnTo>
                  <a:lnTo>
                    <a:pt x="2055350" y="250557"/>
                  </a:lnTo>
                  <a:lnTo>
                    <a:pt x="2090355" y="277550"/>
                  </a:lnTo>
                  <a:lnTo>
                    <a:pt x="2124316" y="305739"/>
                  </a:lnTo>
                  <a:lnTo>
                    <a:pt x="2157208" y="335099"/>
                  </a:lnTo>
                  <a:lnTo>
                    <a:pt x="2189003" y="365601"/>
                  </a:lnTo>
                  <a:lnTo>
                    <a:pt x="2219675" y="397219"/>
                  </a:lnTo>
                  <a:lnTo>
                    <a:pt x="2249195" y="429926"/>
                  </a:lnTo>
                  <a:lnTo>
                    <a:pt x="2277538" y="463694"/>
                  </a:lnTo>
                  <a:lnTo>
                    <a:pt x="2304677" y="498498"/>
                  </a:lnTo>
                  <a:lnTo>
                    <a:pt x="2330584" y="534310"/>
                  </a:lnTo>
                  <a:lnTo>
                    <a:pt x="2355233" y="571104"/>
                  </a:lnTo>
                  <a:lnTo>
                    <a:pt x="2378597" y="608851"/>
                  </a:lnTo>
                  <a:lnTo>
                    <a:pt x="2400648" y="647526"/>
                  </a:lnTo>
                  <a:lnTo>
                    <a:pt x="2421360" y="687101"/>
                  </a:lnTo>
                  <a:lnTo>
                    <a:pt x="2440707" y="727550"/>
                  </a:lnTo>
                  <a:lnTo>
                    <a:pt x="2458660" y="768846"/>
                  </a:lnTo>
                  <a:lnTo>
                    <a:pt x="2475193" y="810961"/>
                  </a:lnTo>
                  <a:lnTo>
                    <a:pt x="2490280" y="853869"/>
                  </a:lnTo>
                  <a:lnTo>
                    <a:pt x="2503893" y="897542"/>
                  </a:lnTo>
                  <a:lnTo>
                    <a:pt x="2516005" y="941955"/>
                  </a:lnTo>
                  <a:lnTo>
                    <a:pt x="2526589" y="987079"/>
                  </a:lnTo>
                  <a:lnTo>
                    <a:pt x="2535620" y="1032889"/>
                  </a:lnTo>
                  <a:lnTo>
                    <a:pt x="2543068" y="1079356"/>
                  </a:lnTo>
                  <a:lnTo>
                    <a:pt x="2548908" y="1126455"/>
                  </a:lnTo>
                  <a:lnTo>
                    <a:pt x="2553113" y="1174158"/>
                  </a:lnTo>
                  <a:lnTo>
                    <a:pt x="2555656" y="1222439"/>
                  </a:lnTo>
                  <a:lnTo>
                    <a:pt x="2556509" y="1271270"/>
                  </a:lnTo>
                  <a:lnTo>
                    <a:pt x="2555656" y="1320183"/>
                  </a:lnTo>
                  <a:lnTo>
                    <a:pt x="2553113" y="1368539"/>
                  </a:lnTo>
                  <a:lnTo>
                    <a:pt x="2548908" y="1416309"/>
                  </a:lnTo>
                  <a:lnTo>
                    <a:pt x="2543068" y="1463469"/>
                  </a:lnTo>
                  <a:lnTo>
                    <a:pt x="2535620" y="1509990"/>
                  </a:lnTo>
                  <a:lnTo>
                    <a:pt x="2526589" y="1555847"/>
                  </a:lnTo>
                  <a:lnTo>
                    <a:pt x="2516005" y="1601013"/>
                  </a:lnTo>
                  <a:lnTo>
                    <a:pt x="2503893" y="1645461"/>
                  </a:lnTo>
                  <a:lnTo>
                    <a:pt x="2490280" y="1689164"/>
                  </a:lnTo>
                  <a:lnTo>
                    <a:pt x="2475193" y="1732095"/>
                  </a:lnTo>
                  <a:lnTo>
                    <a:pt x="2458660" y="1774229"/>
                  </a:lnTo>
                  <a:lnTo>
                    <a:pt x="2440707" y="1815538"/>
                  </a:lnTo>
                  <a:lnTo>
                    <a:pt x="2421360" y="1855996"/>
                  </a:lnTo>
                  <a:lnTo>
                    <a:pt x="2400648" y="1895577"/>
                  </a:lnTo>
                  <a:lnTo>
                    <a:pt x="2378597" y="1934252"/>
                  </a:lnTo>
                  <a:lnTo>
                    <a:pt x="2355233" y="1971997"/>
                  </a:lnTo>
                  <a:lnTo>
                    <a:pt x="2330584" y="2008783"/>
                  </a:lnTo>
                  <a:lnTo>
                    <a:pt x="2304677" y="2044585"/>
                  </a:lnTo>
                  <a:lnTo>
                    <a:pt x="2277538" y="2079376"/>
                  </a:lnTo>
                  <a:lnTo>
                    <a:pt x="2249195" y="2113129"/>
                  </a:lnTo>
                  <a:lnTo>
                    <a:pt x="2219675" y="2145817"/>
                  </a:lnTo>
                  <a:lnTo>
                    <a:pt x="2189003" y="2177415"/>
                  </a:lnTo>
                  <a:lnTo>
                    <a:pt x="2157208" y="2207894"/>
                  </a:lnTo>
                  <a:lnTo>
                    <a:pt x="2124316" y="2237229"/>
                  </a:lnTo>
                  <a:lnTo>
                    <a:pt x="2090355" y="2265393"/>
                  </a:lnTo>
                  <a:lnTo>
                    <a:pt x="2055350" y="2292359"/>
                  </a:lnTo>
                  <a:lnTo>
                    <a:pt x="2019329" y="2318101"/>
                  </a:lnTo>
                  <a:lnTo>
                    <a:pt x="1982320" y="2342591"/>
                  </a:lnTo>
                  <a:lnTo>
                    <a:pt x="1944348" y="2365804"/>
                  </a:lnTo>
                  <a:lnTo>
                    <a:pt x="1905441" y="2387713"/>
                  </a:lnTo>
                  <a:lnTo>
                    <a:pt x="1865625" y="2408290"/>
                  </a:lnTo>
                  <a:lnTo>
                    <a:pt x="1824928" y="2427510"/>
                  </a:lnTo>
                  <a:lnTo>
                    <a:pt x="1783377" y="2445345"/>
                  </a:lnTo>
                  <a:lnTo>
                    <a:pt x="1740998" y="2461769"/>
                  </a:lnTo>
                  <a:lnTo>
                    <a:pt x="1697819" y="2476756"/>
                  </a:lnTo>
                  <a:lnTo>
                    <a:pt x="1653866" y="2490278"/>
                  </a:lnTo>
                  <a:lnTo>
                    <a:pt x="1609166" y="2502309"/>
                  </a:lnTo>
                  <a:lnTo>
                    <a:pt x="1563746" y="2512822"/>
                  </a:lnTo>
                  <a:lnTo>
                    <a:pt x="1517634" y="2521792"/>
                  </a:lnTo>
                  <a:lnTo>
                    <a:pt x="1470855" y="2529190"/>
                  </a:lnTo>
                  <a:lnTo>
                    <a:pt x="1423437" y="2534990"/>
                  </a:lnTo>
                  <a:lnTo>
                    <a:pt x="1375408" y="2539167"/>
                  </a:lnTo>
                  <a:lnTo>
                    <a:pt x="1326793" y="2541692"/>
                  </a:lnTo>
                  <a:lnTo>
                    <a:pt x="1277620" y="2542540"/>
                  </a:lnTo>
                  <a:lnTo>
                    <a:pt x="1228531" y="2541692"/>
                  </a:lnTo>
                  <a:lnTo>
                    <a:pt x="1179997" y="2539167"/>
                  </a:lnTo>
                  <a:lnTo>
                    <a:pt x="1132044" y="2534990"/>
                  </a:lnTo>
                  <a:lnTo>
                    <a:pt x="1084700" y="2529190"/>
                  </a:lnTo>
                  <a:lnTo>
                    <a:pt x="1037991" y="2521792"/>
                  </a:lnTo>
                  <a:lnTo>
                    <a:pt x="991945" y="2512822"/>
                  </a:lnTo>
                  <a:lnTo>
                    <a:pt x="946588" y="2502309"/>
                  </a:lnTo>
                  <a:lnTo>
                    <a:pt x="901948" y="2490278"/>
                  </a:lnTo>
                  <a:lnTo>
                    <a:pt x="858051" y="2476756"/>
                  </a:lnTo>
                  <a:lnTo>
                    <a:pt x="814925" y="2461769"/>
                  </a:lnTo>
                  <a:lnTo>
                    <a:pt x="772596" y="2445345"/>
                  </a:lnTo>
                  <a:lnTo>
                    <a:pt x="731092" y="2427510"/>
                  </a:lnTo>
                  <a:lnTo>
                    <a:pt x="690440" y="2408290"/>
                  </a:lnTo>
                  <a:lnTo>
                    <a:pt x="650666" y="2387713"/>
                  </a:lnTo>
                  <a:lnTo>
                    <a:pt x="611798" y="2365804"/>
                  </a:lnTo>
                  <a:lnTo>
                    <a:pt x="573862" y="2342591"/>
                  </a:lnTo>
                  <a:lnTo>
                    <a:pt x="536886" y="2318101"/>
                  </a:lnTo>
                  <a:lnTo>
                    <a:pt x="500897" y="2292359"/>
                  </a:lnTo>
                  <a:lnTo>
                    <a:pt x="465921" y="2265393"/>
                  </a:lnTo>
                  <a:lnTo>
                    <a:pt x="431987" y="2237229"/>
                  </a:lnTo>
                  <a:lnTo>
                    <a:pt x="399119" y="2207894"/>
                  </a:lnTo>
                  <a:lnTo>
                    <a:pt x="367347" y="2177415"/>
                  </a:lnTo>
                  <a:lnTo>
                    <a:pt x="336696" y="2145817"/>
                  </a:lnTo>
                  <a:lnTo>
                    <a:pt x="307194" y="2113129"/>
                  </a:lnTo>
                  <a:lnTo>
                    <a:pt x="278868" y="2079376"/>
                  </a:lnTo>
                  <a:lnTo>
                    <a:pt x="251745" y="2044585"/>
                  </a:lnTo>
                  <a:lnTo>
                    <a:pt x="225852" y="2008783"/>
                  </a:lnTo>
                  <a:lnTo>
                    <a:pt x="201215" y="1971997"/>
                  </a:lnTo>
                  <a:lnTo>
                    <a:pt x="177862" y="1934252"/>
                  </a:lnTo>
                  <a:lnTo>
                    <a:pt x="155820" y="1895577"/>
                  </a:lnTo>
                  <a:lnTo>
                    <a:pt x="135116" y="1855996"/>
                  </a:lnTo>
                  <a:lnTo>
                    <a:pt x="115777" y="1815538"/>
                  </a:lnTo>
                  <a:lnTo>
                    <a:pt x="97829" y="1774229"/>
                  </a:lnTo>
                  <a:lnTo>
                    <a:pt x="81301" y="1732095"/>
                  </a:lnTo>
                  <a:lnTo>
                    <a:pt x="66218" y="1689164"/>
                  </a:lnTo>
                  <a:lnTo>
                    <a:pt x="52609" y="1645461"/>
                  </a:lnTo>
                  <a:lnTo>
                    <a:pt x="40499" y="1601013"/>
                  </a:lnTo>
                  <a:lnTo>
                    <a:pt x="29916" y="1555847"/>
                  </a:lnTo>
                  <a:lnTo>
                    <a:pt x="20888" y="1509990"/>
                  </a:lnTo>
                  <a:lnTo>
                    <a:pt x="13440" y="1463469"/>
                  </a:lnTo>
                  <a:lnTo>
                    <a:pt x="7600" y="1416309"/>
                  </a:lnTo>
                  <a:lnTo>
                    <a:pt x="3396" y="1368539"/>
                  </a:lnTo>
                  <a:lnTo>
                    <a:pt x="853" y="1320183"/>
                  </a:lnTo>
                  <a:lnTo>
                    <a:pt x="0" y="1271270"/>
                  </a:lnTo>
                  <a:lnTo>
                    <a:pt x="853" y="1222439"/>
                  </a:lnTo>
                  <a:lnTo>
                    <a:pt x="3396" y="1174158"/>
                  </a:lnTo>
                  <a:lnTo>
                    <a:pt x="7600" y="1126455"/>
                  </a:lnTo>
                  <a:lnTo>
                    <a:pt x="13440" y="1079356"/>
                  </a:lnTo>
                  <a:lnTo>
                    <a:pt x="20888" y="1032889"/>
                  </a:lnTo>
                  <a:lnTo>
                    <a:pt x="29916" y="987079"/>
                  </a:lnTo>
                  <a:lnTo>
                    <a:pt x="40499" y="941955"/>
                  </a:lnTo>
                  <a:lnTo>
                    <a:pt x="52609" y="897542"/>
                  </a:lnTo>
                  <a:lnTo>
                    <a:pt x="66218" y="853869"/>
                  </a:lnTo>
                  <a:lnTo>
                    <a:pt x="81301" y="810961"/>
                  </a:lnTo>
                  <a:lnTo>
                    <a:pt x="97829" y="768846"/>
                  </a:lnTo>
                  <a:lnTo>
                    <a:pt x="115777" y="727550"/>
                  </a:lnTo>
                  <a:lnTo>
                    <a:pt x="135116" y="687101"/>
                  </a:lnTo>
                  <a:lnTo>
                    <a:pt x="155820" y="647526"/>
                  </a:lnTo>
                  <a:lnTo>
                    <a:pt x="177862" y="608851"/>
                  </a:lnTo>
                  <a:lnTo>
                    <a:pt x="201215" y="571104"/>
                  </a:lnTo>
                  <a:lnTo>
                    <a:pt x="225852" y="534310"/>
                  </a:lnTo>
                  <a:lnTo>
                    <a:pt x="251745" y="498498"/>
                  </a:lnTo>
                  <a:lnTo>
                    <a:pt x="278868" y="463694"/>
                  </a:lnTo>
                  <a:lnTo>
                    <a:pt x="307194" y="429926"/>
                  </a:lnTo>
                  <a:lnTo>
                    <a:pt x="336696" y="397219"/>
                  </a:lnTo>
                  <a:lnTo>
                    <a:pt x="367347" y="365601"/>
                  </a:lnTo>
                  <a:lnTo>
                    <a:pt x="399119" y="335099"/>
                  </a:lnTo>
                  <a:lnTo>
                    <a:pt x="431987" y="305739"/>
                  </a:lnTo>
                  <a:lnTo>
                    <a:pt x="465921" y="277550"/>
                  </a:lnTo>
                  <a:lnTo>
                    <a:pt x="500897" y="250557"/>
                  </a:lnTo>
                  <a:lnTo>
                    <a:pt x="536886" y="224787"/>
                  </a:lnTo>
                  <a:lnTo>
                    <a:pt x="573862" y="200268"/>
                  </a:lnTo>
                  <a:lnTo>
                    <a:pt x="611798" y="177027"/>
                  </a:lnTo>
                  <a:lnTo>
                    <a:pt x="650666" y="155089"/>
                  </a:lnTo>
                  <a:lnTo>
                    <a:pt x="690440" y="134483"/>
                  </a:lnTo>
                  <a:lnTo>
                    <a:pt x="731092" y="115236"/>
                  </a:lnTo>
                  <a:lnTo>
                    <a:pt x="772596" y="97373"/>
                  </a:lnTo>
                  <a:lnTo>
                    <a:pt x="814925" y="80922"/>
                  </a:lnTo>
                  <a:lnTo>
                    <a:pt x="858051" y="65910"/>
                  </a:lnTo>
                  <a:lnTo>
                    <a:pt x="901948" y="52364"/>
                  </a:lnTo>
                  <a:lnTo>
                    <a:pt x="946588" y="40311"/>
                  </a:lnTo>
                  <a:lnTo>
                    <a:pt x="991945" y="29778"/>
                  </a:lnTo>
                  <a:lnTo>
                    <a:pt x="1037991" y="20791"/>
                  </a:lnTo>
                  <a:lnTo>
                    <a:pt x="1084700" y="13378"/>
                  </a:lnTo>
                  <a:lnTo>
                    <a:pt x="1132044" y="7565"/>
                  </a:lnTo>
                  <a:lnTo>
                    <a:pt x="1179997" y="3380"/>
                  </a:lnTo>
                  <a:lnTo>
                    <a:pt x="1228531" y="849"/>
                  </a:lnTo>
                  <a:lnTo>
                    <a:pt x="1277620" y="0"/>
                  </a:lnTo>
                  <a:close/>
                </a:path>
                <a:path w="2557779" h="2542540">
                  <a:moveTo>
                    <a:pt x="0" y="0"/>
                  </a:moveTo>
                  <a:lnTo>
                    <a:pt x="0" y="0"/>
                  </a:lnTo>
                </a:path>
                <a:path w="2557779" h="2542540">
                  <a:moveTo>
                    <a:pt x="2557779" y="2542540"/>
                  </a:moveTo>
                  <a:lnTo>
                    <a:pt x="2557779" y="2542540"/>
                  </a:lnTo>
                </a:path>
              </a:pathLst>
            </a:custGeom>
            <a:ln w="28393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9939" y="2263139"/>
              <a:ext cx="2556510" cy="2542540"/>
            </a:xfrm>
            <a:custGeom>
              <a:avLst/>
              <a:gdLst/>
              <a:ahLst/>
              <a:cxnLst/>
              <a:rect l="l" t="t" r="r" b="b"/>
              <a:pathLst>
                <a:path w="2556509" h="2542540">
                  <a:moveTo>
                    <a:pt x="1277619" y="0"/>
                  </a:moveTo>
                  <a:lnTo>
                    <a:pt x="1228531" y="849"/>
                  </a:lnTo>
                  <a:lnTo>
                    <a:pt x="1179997" y="3380"/>
                  </a:lnTo>
                  <a:lnTo>
                    <a:pt x="1132044" y="7565"/>
                  </a:lnTo>
                  <a:lnTo>
                    <a:pt x="1084700" y="13378"/>
                  </a:lnTo>
                  <a:lnTo>
                    <a:pt x="1037991" y="20791"/>
                  </a:lnTo>
                  <a:lnTo>
                    <a:pt x="991945" y="29778"/>
                  </a:lnTo>
                  <a:lnTo>
                    <a:pt x="946588" y="40311"/>
                  </a:lnTo>
                  <a:lnTo>
                    <a:pt x="901948" y="52364"/>
                  </a:lnTo>
                  <a:lnTo>
                    <a:pt x="858051" y="65910"/>
                  </a:lnTo>
                  <a:lnTo>
                    <a:pt x="814925" y="80922"/>
                  </a:lnTo>
                  <a:lnTo>
                    <a:pt x="772596" y="97373"/>
                  </a:lnTo>
                  <a:lnTo>
                    <a:pt x="731092" y="115236"/>
                  </a:lnTo>
                  <a:lnTo>
                    <a:pt x="690440" y="134483"/>
                  </a:lnTo>
                  <a:lnTo>
                    <a:pt x="650666" y="155089"/>
                  </a:lnTo>
                  <a:lnTo>
                    <a:pt x="611798" y="177027"/>
                  </a:lnTo>
                  <a:lnTo>
                    <a:pt x="573862" y="200268"/>
                  </a:lnTo>
                  <a:lnTo>
                    <a:pt x="536886" y="224787"/>
                  </a:lnTo>
                  <a:lnTo>
                    <a:pt x="500897" y="250557"/>
                  </a:lnTo>
                  <a:lnTo>
                    <a:pt x="465921" y="277550"/>
                  </a:lnTo>
                  <a:lnTo>
                    <a:pt x="431987" y="305739"/>
                  </a:lnTo>
                  <a:lnTo>
                    <a:pt x="399119" y="335099"/>
                  </a:lnTo>
                  <a:lnTo>
                    <a:pt x="367347" y="365601"/>
                  </a:lnTo>
                  <a:lnTo>
                    <a:pt x="336696" y="397219"/>
                  </a:lnTo>
                  <a:lnTo>
                    <a:pt x="307194" y="429926"/>
                  </a:lnTo>
                  <a:lnTo>
                    <a:pt x="278868" y="463694"/>
                  </a:lnTo>
                  <a:lnTo>
                    <a:pt x="251745" y="498498"/>
                  </a:lnTo>
                  <a:lnTo>
                    <a:pt x="225852" y="534310"/>
                  </a:lnTo>
                  <a:lnTo>
                    <a:pt x="201215" y="571104"/>
                  </a:lnTo>
                  <a:lnTo>
                    <a:pt x="177862" y="608851"/>
                  </a:lnTo>
                  <a:lnTo>
                    <a:pt x="155820" y="647526"/>
                  </a:lnTo>
                  <a:lnTo>
                    <a:pt x="135116" y="687101"/>
                  </a:lnTo>
                  <a:lnTo>
                    <a:pt x="115777" y="727550"/>
                  </a:lnTo>
                  <a:lnTo>
                    <a:pt x="97829" y="768846"/>
                  </a:lnTo>
                  <a:lnTo>
                    <a:pt x="81301" y="810961"/>
                  </a:lnTo>
                  <a:lnTo>
                    <a:pt x="66218" y="853869"/>
                  </a:lnTo>
                  <a:lnTo>
                    <a:pt x="52609" y="897542"/>
                  </a:lnTo>
                  <a:lnTo>
                    <a:pt x="40499" y="941955"/>
                  </a:lnTo>
                  <a:lnTo>
                    <a:pt x="29916" y="987079"/>
                  </a:lnTo>
                  <a:lnTo>
                    <a:pt x="20888" y="1032889"/>
                  </a:lnTo>
                  <a:lnTo>
                    <a:pt x="13440" y="1079356"/>
                  </a:lnTo>
                  <a:lnTo>
                    <a:pt x="7600" y="1126455"/>
                  </a:lnTo>
                  <a:lnTo>
                    <a:pt x="3396" y="1174158"/>
                  </a:lnTo>
                  <a:lnTo>
                    <a:pt x="853" y="1222439"/>
                  </a:lnTo>
                  <a:lnTo>
                    <a:pt x="0" y="1271270"/>
                  </a:lnTo>
                  <a:lnTo>
                    <a:pt x="853" y="1320183"/>
                  </a:lnTo>
                  <a:lnTo>
                    <a:pt x="3396" y="1368539"/>
                  </a:lnTo>
                  <a:lnTo>
                    <a:pt x="7600" y="1416309"/>
                  </a:lnTo>
                  <a:lnTo>
                    <a:pt x="13440" y="1463469"/>
                  </a:lnTo>
                  <a:lnTo>
                    <a:pt x="20888" y="1509990"/>
                  </a:lnTo>
                  <a:lnTo>
                    <a:pt x="29916" y="1555847"/>
                  </a:lnTo>
                  <a:lnTo>
                    <a:pt x="40499" y="1601013"/>
                  </a:lnTo>
                  <a:lnTo>
                    <a:pt x="52609" y="1645461"/>
                  </a:lnTo>
                  <a:lnTo>
                    <a:pt x="66218" y="1689164"/>
                  </a:lnTo>
                  <a:lnTo>
                    <a:pt x="81301" y="1732095"/>
                  </a:lnTo>
                  <a:lnTo>
                    <a:pt x="97829" y="1774229"/>
                  </a:lnTo>
                  <a:lnTo>
                    <a:pt x="115777" y="1815538"/>
                  </a:lnTo>
                  <a:lnTo>
                    <a:pt x="135116" y="1855996"/>
                  </a:lnTo>
                  <a:lnTo>
                    <a:pt x="155820" y="1895577"/>
                  </a:lnTo>
                  <a:lnTo>
                    <a:pt x="177862" y="1934252"/>
                  </a:lnTo>
                  <a:lnTo>
                    <a:pt x="201215" y="1971997"/>
                  </a:lnTo>
                  <a:lnTo>
                    <a:pt x="225852" y="2008783"/>
                  </a:lnTo>
                  <a:lnTo>
                    <a:pt x="251745" y="2044585"/>
                  </a:lnTo>
                  <a:lnTo>
                    <a:pt x="278868" y="2079376"/>
                  </a:lnTo>
                  <a:lnTo>
                    <a:pt x="307194" y="2113129"/>
                  </a:lnTo>
                  <a:lnTo>
                    <a:pt x="336696" y="2145817"/>
                  </a:lnTo>
                  <a:lnTo>
                    <a:pt x="367347" y="2177414"/>
                  </a:lnTo>
                  <a:lnTo>
                    <a:pt x="399119" y="2207894"/>
                  </a:lnTo>
                  <a:lnTo>
                    <a:pt x="431987" y="2237229"/>
                  </a:lnTo>
                  <a:lnTo>
                    <a:pt x="465921" y="2265393"/>
                  </a:lnTo>
                  <a:lnTo>
                    <a:pt x="500897" y="2292359"/>
                  </a:lnTo>
                  <a:lnTo>
                    <a:pt x="536886" y="2318101"/>
                  </a:lnTo>
                  <a:lnTo>
                    <a:pt x="573862" y="2342591"/>
                  </a:lnTo>
                  <a:lnTo>
                    <a:pt x="611798" y="2365804"/>
                  </a:lnTo>
                  <a:lnTo>
                    <a:pt x="650666" y="2387713"/>
                  </a:lnTo>
                  <a:lnTo>
                    <a:pt x="690440" y="2408290"/>
                  </a:lnTo>
                  <a:lnTo>
                    <a:pt x="731092" y="2427510"/>
                  </a:lnTo>
                  <a:lnTo>
                    <a:pt x="772596" y="2445345"/>
                  </a:lnTo>
                  <a:lnTo>
                    <a:pt x="814925" y="2461769"/>
                  </a:lnTo>
                  <a:lnTo>
                    <a:pt x="858051" y="2476756"/>
                  </a:lnTo>
                  <a:lnTo>
                    <a:pt x="901948" y="2490278"/>
                  </a:lnTo>
                  <a:lnTo>
                    <a:pt x="946588" y="2502309"/>
                  </a:lnTo>
                  <a:lnTo>
                    <a:pt x="991945" y="2512822"/>
                  </a:lnTo>
                  <a:lnTo>
                    <a:pt x="1037991" y="2521792"/>
                  </a:lnTo>
                  <a:lnTo>
                    <a:pt x="1084700" y="2529190"/>
                  </a:lnTo>
                  <a:lnTo>
                    <a:pt x="1132044" y="2534990"/>
                  </a:lnTo>
                  <a:lnTo>
                    <a:pt x="1179997" y="2539167"/>
                  </a:lnTo>
                  <a:lnTo>
                    <a:pt x="1228531" y="2541692"/>
                  </a:lnTo>
                  <a:lnTo>
                    <a:pt x="1277619" y="2542540"/>
                  </a:lnTo>
                  <a:lnTo>
                    <a:pt x="1326793" y="2541692"/>
                  </a:lnTo>
                  <a:lnTo>
                    <a:pt x="1375408" y="2539167"/>
                  </a:lnTo>
                  <a:lnTo>
                    <a:pt x="1423437" y="2534990"/>
                  </a:lnTo>
                  <a:lnTo>
                    <a:pt x="1470855" y="2529190"/>
                  </a:lnTo>
                  <a:lnTo>
                    <a:pt x="1517634" y="2521792"/>
                  </a:lnTo>
                  <a:lnTo>
                    <a:pt x="1563746" y="2512822"/>
                  </a:lnTo>
                  <a:lnTo>
                    <a:pt x="1609166" y="2502309"/>
                  </a:lnTo>
                  <a:lnTo>
                    <a:pt x="1653866" y="2490278"/>
                  </a:lnTo>
                  <a:lnTo>
                    <a:pt x="1697819" y="2476756"/>
                  </a:lnTo>
                  <a:lnTo>
                    <a:pt x="1740998" y="2461769"/>
                  </a:lnTo>
                  <a:lnTo>
                    <a:pt x="1783377" y="2445345"/>
                  </a:lnTo>
                  <a:lnTo>
                    <a:pt x="1824928" y="2427510"/>
                  </a:lnTo>
                  <a:lnTo>
                    <a:pt x="1865625" y="2408290"/>
                  </a:lnTo>
                  <a:lnTo>
                    <a:pt x="1905441" y="2387713"/>
                  </a:lnTo>
                  <a:lnTo>
                    <a:pt x="1944348" y="2365804"/>
                  </a:lnTo>
                  <a:lnTo>
                    <a:pt x="1982320" y="2342591"/>
                  </a:lnTo>
                  <a:lnTo>
                    <a:pt x="2019329" y="2318101"/>
                  </a:lnTo>
                  <a:lnTo>
                    <a:pt x="2055350" y="2292359"/>
                  </a:lnTo>
                  <a:lnTo>
                    <a:pt x="2090355" y="2265393"/>
                  </a:lnTo>
                  <a:lnTo>
                    <a:pt x="2124316" y="2237229"/>
                  </a:lnTo>
                  <a:lnTo>
                    <a:pt x="2157208" y="2207894"/>
                  </a:lnTo>
                  <a:lnTo>
                    <a:pt x="2189003" y="2177415"/>
                  </a:lnTo>
                  <a:lnTo>
                    <a:pt x="2219675" y="2145817"/>
                  </a:lnTo>
                  <a:lnTo>
                    <a:pt x="2249195" y="2113129"/>
                  </a:lnTo>
                  <a:lnTo>
                    <a:pt x="2277538" y="2079376"/>
                  </a:lnTo>
                  <a:lnTo>
                    <a:pt x="2304677" y="2044585"/>
                  </a:lnTo>
                  <a:lnTo>
                    <a:pt x="2330584" y="2008783"/>
                  </a:lnTo>
                  <a:lnTo>
                    <a:pt x="2355233" y="1971997"/>
                  </a:lnTo>
                  <a:lnTo>
                    <a:pt x="2378597" y="1934252"/>
                  </a:lnTo>
                  <a:lnTo>
                    <a:pt x="2400648" y="1895577"/>
                  </a:lnTo>
                  <a:lnTo>
                    <a:pt x="2421360" y="1855996"/>
                  </a:lnTo>
                  <a:lnTo>
                    <a:pt x="2440707" y="1815538"/>
                  </a:lnTo>
                  <a:lnTo>
                    <a:pt x="2458660" y="1774229"/>
                  </a:lnTo>
                  <a:lnTo>
                    <a:pt x="2475193" y="1732095"/>
                  </a:lnTo>
                  <a:lnTo>
                    <a:pt x="2490280" y="1689164"/>
                  </a:lnTo>
                  <a:lnTo>
                    <a:pt x="2503893" y="1645461"/>
                  </a:lnTo>
                  <a:lnTo>
                    <a:pt x="2516005" y="1601013"/>
                  </a:lnTo>
                  <a:lnTo>
                    <a:pt x="2526589" y="1555847"/>
                  </a:lnTo>
                  <a:lnTo>
                    <a:pt x="2535620" y="1509990"/>
                  </a:lnTo>
                  <a:lnTo>
                    <a:pt x="2543068" y="1463469"/>
                  </a:lnTo>
                  <a:lnTo>
                    <a:pt x="2548908" y="1416309"/>
                  </a:lnTo>
                  <a:lnTo>
                    <a:pt x="2553113" y="1368539"/>
                  </a:lnTo>
                  <a:lnTo>
                    <a:pt x="2555656" y="1320183"/>
                  </a:lnTo>
                  <a:lnTo>
                    <a:pt x="2556510" y="1271270"/>
                  </a:lnTo>
                  <a:lnTo>
                    <a:pt x="2555656" y="1222439"/>
                  </a:lnTo>
                  <a:lnTo>
                    <a:pt x="2553113" y="1174158"/>
                  </a:lnTo>
                  <a:lnTo>
                    <a:pt x="2548908" y="1126455"/>
                  </a:lnTo>
                  <a:lnTo>
                    <a:pt x="2543068" y="1079356"/>
                  </a:lnTo>
                  <a:lnTo>
                    <a:pt x="2535620" y="1032889"/>
                  </a:lnTo>
                  <a:lnTo>
                    <a:pt x="2526589" y="987079"/>
                  </a:lnTo>
                  <a:lnTo>
                    <a:pt x="2516005" y="941955"/>
                  </a:lnTo>
                  <a:lnTo>
                    <a:pt x="2503893" y="897542"/>
                  </a:lnTo>
                  <a:lnTo>
                    <a:pt x="2490280" y="853869"/>
                  </a:lnTo>
                  <a:lnTo>
                    <a:pt x="2475193" y="810961"/>
                  </a:lnTo>
                  <a:lnTo>
                    <a:pt x="2458660" y="768846"/>
                  </a:lnTo>
                  <a:lnTo>
                    <a:pt x="2440707" y="727550"/>
                  </a:lnTo>
                  <a:lnTo>
                    <a:pt x="2421360" y="687101"/>
                  </a:lnTo>
                  <a:lnTo>
                    <a:pt x="2400648" y="647526"/>
                  </a:lnTo>
                  <a:lnTo>
                    <a:pt x="2378597" y="608851"/>
                  </a:lnTo>
                  <a:lnTo>
                    <a:pt x="2355233" y="571104"/>
                  </a:lnTo>
                  <a:lnTo>
                    <a:pt x="2330584" y="534310"/>
                  </a:lnTo>
                  <a:lnTo>
                    <a:pt x="2304677" y="498498"/>
                  </a:lnTo>
                  <a:lnTo>
                    <a:pt x="2277538" y="463694"/>
                  </a:lnTo>
                  <a:lnTo>
                    <a:pt x="2249195" y="429926"/>
                  </a:lnTo>
                  <a:lnTo>
                    <a:pt x="2219675" y="397219"/>
                  </a:lnTo>
                  <a:lnTo>
                    <a:pt x="2189003" y="365601"/>
                  </a:lnTo>
                  <a:lnTo>
                    <a:pt x="2157208" y="335099"/>
                  </a:lnTo>
                  <a:lnTo>
                    <a:pt x="2124316" y="305739"/>
                  </a:lnTo>
                  <a:lnTo>
                    <a:pt x="2090355" y="277550"/>
                  </a:lnTo>
                  <a:lnTo>
                    <a:pt x="2055350" y="250557"/>
                  </a:lnTo>
                  <a:lnTo>
                    <a:pt x="2019329" y="224787"/>
                  </a:lnTo>
                  <a:lnTo>
                    <a:pt x="1982320" y="200268"/>
                  </a:lnTo>
                  <a:lnTo>
                    <a:pt x="1944348" y="177027"/>
                  </a:lnTo>
                  <a:lnTo>
                    <a:pt x="1905441" y="155089"/>
                  </a:lnTo>
                  <a:lnTo>
                    <a:pt x="1865625" y="134483"/>
                  </a:lnTo>
                  <a:lnTo>
                    <a:pt x="1824928" y="115236"/>
                  </a:lnTo>
                  <a:lnTo>
                    <a:pt x="1783377" y="97373"/>
                  </a:lnTo>
                  <a:lnTo>
                    <a:pt x="1740998" y="80922"/>
                  </a:lnTo>
                  <a:lnTo>
                    <a:pt x="1697819" y="65910"/>
                  </a:lnTo>
                  <a:lnTo>
                    <a:pt x="1653866" y="52364"/>
                  </a:lnTo>
                  <a:lnTo>
                    <a:pt x="1609166" y="40311"/>
                  </a:lnTo>
                  <a:lnTo>
                    <a:pt x="1563746" y="29778"/>
                  </a:lnTo>
                  <a:lnTo>
                    <a:pt x="1517634" y="20791"/>
                  </a:lnTo>
                  <a:lnTo>
                    <a:pt x="1470855" y="13378"/>
                  </a:lnTo>
                  <a:lnTo>
                    <a:pt x="1423437" y="7565"/>
                  </a:lnTo>
                  <a:lnTo>
                    <a:pt x="1375408" y="3380"/>
                  </a:lnTo>
                  <a:lnTo>
                    <a:pt x="1326793" y="849"/>
                  </a:lnTo>
                  <a:lnTo>
                    <a:pt x="1277619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9939" y="2263139"/>
              <a:ext cx="2557780" cy="2542540"/>
            </a:xfrm>
            <a:custGeom>
              <a:avLst/>
              <a:gdLst/>
              <a:ahLst/>
              <a:cxnLst/>
              <a:rect l="l" t="t" r="r" b="b"/>
              <a:pathLst>
                <a:path w="2557779" h="2542540">
                  <a:moveTo>
                    <a:pt x="1277619" y="0"/>
                  </a:moveTo>
                  <a:lnTo>
                    <a:pt x="1326793" y="849"/>
                  </a:lnTo>
                  <a:lnTo>
                    <a:pt x="1375408" y="3380"/>
                  </a:lnTo>
                  <a:lnTo>
                    <a:pt x="1423437" y="7565"/>
                  </a:lnTo>
                  <a:lnTo>
                    <a:pt x="1470855" y="13378"/>
                  </a:lnTo>
                  <a:lnTo>
                    <a:pt x="1517634" y="20791"/>
                  </a:lnTo>
                  <a:lnTo>
                    <a:pt x="1563746" y="29778"/>
                  </a:lnTo>
                  <a:lnTo>
                    <a:pt x="1609166" y="40311"/>
                  </a:lnTo>
                  <a:lnTo>
                    <a:pt x="1653866" y="52364"/>
                  </a:lnTo>
                  <a:lnTo>
                    <a:pt x="1697819" y="65910"/>
                  </a:lnTo>
                  <a:lnTo>
                    <a:pt x="1740998" y="80922"/>
                  </a:lnTo>
                  <a:lnTo>
                    <a:pt x="1783377" y="97373"/>
                  </a:lnTo>
                  <a:lnTo>
                    <a:pt x="1824928" y="115236"/>
                  </a:lnTo>
                  <a:lnTo>
                    <a:pt x="1865625" y="134483"/>
                  </a:lnTo>
                  <a:lnTo>
                    <a:pt x="1905441" y="155089"/>
                  </a:lnTo>
                  <a:lnTo>
                    <a:pt x="1944348" y="177027"/>
                  </a:lnTo>
                  <a:lnTo>
                    <a:pt x="1982320" y="200268"/>
                  </a:lnTo>
                  <a:lnTo>
                    <a:pt x="2019329" y="224787"/>
                  </a:lnTo>
                  <a:lnTo>
                    <a:pt x="2055350" y="250557"/>
                  </a:lnTo>
                  <a:lnTo>
                    <a:pt x="2090355" y="277550"/>
                  </a:lnTo>
                  <a:lnTo>
                    <a:pt x="2124316" y="305739"/>
                  </a:lnTo>
                  <a:lnTo>
                    <a:pt x="2157208" y="335099"/>
                  </a:lnTo>
                  <a:lnTo>
                    <a:pt x="2189003" y="365601"/>
                  </a:lnTo>
                  <a:lnTo>
                    <a:pt x="2219675" y="397219"/>
                  </a:lnTo>
                  <a:lnTo>
                    <a:pt x="2249195" y="429926"/>
                  </a:lnTo>
                  <a:lnTo>
                    <a:pt x="2277538" y="463694"/>
                  </a:lnTo>
                  <a:lnTo>
                    <a:pt x="2304677" y="498498"/>
                  </a:lnTo>
                  <a:lnTo>
                    <a:pt x="2330584" y="534310"/>
                  </a:lnTo>
                  <a:lnTo>
                    <a:pt x="2355233" y="571104"/>
                  </a:lnTo>
                  <a:lnTo>
                    <a:pt x="2378597" y="608851"/>
                  </a:lnTo>
                  <a:lnTo>
                    <a:pt x="2400648" y="647526"/>
                  </a:lnTo>
                  <a:lnTo>
                    <a:pt x="2421360" y="687101"/>
                  </a:lnTo>
                  <a:lnTo>
                    <a:pt x="2440707" y="727550"/>
                  </a:lnTo>
                  <a:lnTo>
                    <a:pt x="2458660" y="768846"/>
                  </a:lnTo>
                  <a:lnTo>
                    <a:pt x="2475193" y="810961"/>
                  </a:lnTo>
                  <a:lnTo>
                    <a:pt x="2490280" y="853869"/>
                  </a:lnTo>
                  <a:lnTo>
                    <a:pt x="2503893" y="897542"/>
                  </a:lnTo>
                  <a:lnTo>
                    <a:pt x="2516005" y="941955"/>
                  </a:lnTo>
                  <a:lnTo>
                    <a:pt x="2526589" y="987079"/>
                  </a:lnTo>
                  <a:lnTo>
                    <a:pt x="2535620" y="1032889"/>
                  </a:lnTo>
                  <a:lnTo>
                    <a:pt x="2543068" y="1079356"/>
                  </a:lnTo>
                  <a:lnTo>
                    <a:pt x="2548908" y="1126455"/>
                  </a:lnTo>
                  <a:lnTo>
                    <a:pt x="2553113" y="1174158"/>
                  </a:lnTo>
                  <a:lnTo>
                    <a:pt x="2555656" y="1222439"/>
                  </a:lnTo>
                  <a:lnTo>
                    <a:pt x="2556510" y="1271270"/>
                  </a:lnTo>
                  <a:lnTo>
                    <a:pt x="2555656" y="1320183"/>
                  </a:lnTo>
                  <a:lnTo>
                    <a:pt x="2553113" y="1368539"/>
                  </a:lnTo>
                  <a:lnTo>
                    <a:pt x="2548908" y="1416309"/>
                  </a:lnTo>
                  <a:lnTo>
                    <a:pt x="2543068" y="1463469"/>
                  </a:lnTo>
                  <a:lnTo>
                    <a:pt x="2535620" y="1509990"/>
                  </a:lnTo>
                  <a:lnTo>
                    <a:pt x="2526589" y="1555847"/>
                  </a:lnTo>
                  <a:lnTo>
                    <a:pt x="2516005" y="1601013"/>
                  </a:lnTo>
                  <a:lnTo>
                    <a:pt x="2503893" y="1645461"/>
                  </a:lnTo>
                  <a:lnTo>
                    <a:pt x="2490280" y="1689164"/>
                  </a:lnTo>
                  <a:lnTo>
                    <a:pt x="2475193" y="1732095"/>
                  </a:lnTo>
                  <a:lnTo>
                    <a:pt x="2458660" y="1774229"/>
                  </a:lnTo>
                  <a:lnTo>
                    <a:pt x="2440707" y="1815538"/>
                  </a:lnTo>
                  <a:lnTo>
                    <a:pt x="2421360" y="1855996"/>
                  </a:lnTo>
                  <a:lnTo>
                    <a:pt x="2400648" y="1895577"/>
                  </a:lnTo>
                  <a:lnTo>
                    <a:pt x="2378597" y="1934252"/>
                  </a:lnTo>
                  <a:lnTo>
                    <a:pt x="2355233" y="1971997"/>
                  </a:lnTo>
                  <a:lnTo>
                    <a:pt x="2330584" y="2008783"/>
                  </a:lnTo>
                  <a:lnTo>
                    <a:pt x="2304677" y="2044585"/>
                  </a:lnTo>
                  <a:lnTo>
                    <a:pt x="2277538" y="2079376"/>
                  </a:lnTo>
                  <a:lnTo>
                    <a:pt x="2249195" y="2113129"/>
                  </a:lnTo>
                  <a:lnTo>
                    <a:pt x="2219675" y="2145817"/>
                  </a:lnTo>
                  <a:lnTo>
                    <a:pt x="2189003" y="2177415"/>
                  </a:lnTo>
                  <a:lnTo>
                    <a:pt x="2157208" y="2207894"/>
                  </a:lnTo>
                  <a:lnTo>
                    <a:pt x="2124316" y="2237229"/>
                  </a:lnTo>
                  <a:lnTo>
                    <a:pt x="2090355" y="2265393"/>
                  </a:lnTo>
                  <a:lnTo>
                    <a:pt x="2055350" y="2292359"/>
                  </a:lnTo>
                  <a:lnTo>
                    <a:pt x="2019329" y="2318101"/>
                  </a:lnTo>
                  <a:lnTo>
                    <a:pt x="1982320" y="2342591"/>
                  </a:lnTo>
                  <a:lnTo>
                    <a:pt x="1944348" y="2365804"/>
                  </a:lnTo>
                  <a:lnTo>
                    <a:pt x="1905441" y="2387713"/>
                  </a:lnTo>
                  <a:lnTo>
                    <a:pt x="1865625" y="2408290"/>
                  </a:lnTo>
                  <a:lnTo>
                    <a:pt x="1824928" y="2427510"/>
                  </a:lnTo>
                  <a:lnTo>
                    <a:pt x="1783377" y="2445345"/>
                  </a:lnTo>
                  <a:lnTo>
                    <a:pt x="1740998" y="2461769"/>
                  </a:lnTo>
                  <a:lnTo>
                    <a:pt x="1697819" y="2476756"/>
                  </a:lnTo>
                  <a:lnTo>
                    <a:pt x="1653866" y="2490278"/>
                  </a:lnTo>
                  <a:lnTo>
                    <a:pt x="1609166" y="2502309"/>
                  </a:lnTo>
                  <a:lnTo>
                    <a:pt x="1563746" y="2512822"/>
                  </a:lnTo>
                  <a:lnTo>
                    <a:pt x="1517634" y="2521792"/>
                  </a:lnTo>
                  <a:lnTo>
                    <a:pt x="1470855" y="2529190"/>
                  </a:lnTo>
                  <a:lnTo>
                    <a:pt x="1423437" y="2534990"/>
                  </a:lnTo>
                  <a:lnTo>
                    <a:pt x="1375408" y="2539167"/>
                  </a:lnTo>
                  <a:lnTo>
                    <a:pt x="1326793" y="2541692"/>
                  </a:lnTo>
                  <a:lnTo>
                    <a:pt x="1277619" y="2542540"/>
                  </a:lnTo>
                  <a:lnTo>
                    <a:pt x="1228531" y="2541692"/>
                  </a:lnTo>
                  <a:lnTo>
                    <a:pt x="1179997" y="2539167"/>
                  </a:lnTo>
                  <a:lnTo>
                    <a:pt x="1132044" y="2534990"/>
                  </a:lnTo>
                  <a:lnTo>
                    <a:pt x="1084700" y="2529190"/>
                  </a:lnTo>
                  <a:lnTo>
                    <a:pt x="1037991" y="2521792"/>
                  </a:lnTo>
                  <a:lnTo>
                    <a:pt x="991945" y="2512822"/>
                  </a:lnTo>
                  <a:lnTo>
                    <a:pt x="946588" y="2502309"/>
                  </a:lnTo>
                  <a:lnTo>
                    <a:pt x="901948" y="2490278"/>
                  </a:lnTo>
                  <a:lnTo>
                    <a:pt x="858051" y="2476756"/>
                  </a:lnTo>
                  <a:lnTo>
                    <a:pt x="814925" y="2461769"/>
                  </a:lnTo>
                  <a:lnTo>
                    <a:pt x="772596" y="2445345"/>
                  </a:lnTo>
                  <a:lnTo>
                    <a:pt x="731092" y="2427510"/>
                  </a:lnTo>
                  <a:lnTo>
                    <a:pt x="690440" y="2408290"/>
                  </a:lnTo>
                  <a:lnTo>
                    <a:pt x="650666" y="2387713"/>
                  </a:lnTo>
                  <a:lnTo>
                    <a:pt x="611798" y="2365804"/>
                  </a:lnTo>
                  <a:lnTo>
                    <a:pt x="573862" y="2342591"/>
                  </a:lnTo>
                  <a:lnTo>
                    <a:pt x="536886" y="2318101"/>
                  </a:lnTo>
                  <a:lnTo>
                    <a:pt x="500897" y="2292359"/>
                  </a:lnTo>
                  <a:lnTo>
                    <a:pt x="465921" y="2265393"/>
                  </a:lnTo>
                  <a:lnTo>
                    <a:pt x="431987" y="2237229"/>
                  </a:lnTo>
                  <a:lnTo>
                    <a:pt x="399119" y="2207894"/>
                  </a:lnTo>
                  <a:lnTo>
                    <a:pt x="367347" y="2177414"/>
                  </a:lnTo>
                  <a:lnTo>
                    <a:pt x="336696" y="2145817"/>
                  </a:lnTo>
                  <a:lnTo>
                    <a:pt x="307194" y="2113129"/>
                  </a:lnTo>
                  <a:lnTo>
                    <a:pt x="278868" y="2079376"/>
                  </a:lnTo>
                  <a:lnTo>
                    <a:pt x="251745" y="2044585"/>
                  </a:lnTo>
                  <a:lnTo>
                    <a:pt x="225852" y="2008783"/>
                  </a:lnTo>
                  <a:lnTo>
                    <a:pt x="201215" y="1971997"/>
                  </a:lnTo>
                  <a:lnTo>
                    <a:pt x="177862" y="1934252"/>
                  </a:lnTo>
                  <a:lnTo>
                    <a:pt x="155820" y="1895577"/>
                  </a:lnTo>
                  <a:lnTo>
                    <a:pt x="135116" y="1855996"/>
                  </a:lnTo>
                  <a:lnTo>
                    <a:pt x="115777" y="1815538"/>
                  </a:lnTo>
                  <a:lnTo>
                    <a:pt x="97829" y="1774229"/>
                  </a:lnTo>
                  <a:lnTo>
                    <a:pt x="81301" y="1732095"/>
                  </a:lnTo>
                  <a:lnTo>
                    <a:pt x="66218" y="1689164"/>
                  </a:lnTo>
                  <a:lnTo>
                    <a:pt x="52609" y="1645461"/>
                  </a:lnTo>
                  <a:lnTo>
                    <a:pt x="40499" y="1601013"/>
                  </a:lnTo>
                  <a:lnTo>
                    <a:pt x="29916" y="1555847"/>
                  </a:lnTo>
                  <a:lnTo>
                    <a:pt x="20888" y="1509990"/>
                  </a:lnTo>
                  <a:lnTo>
                    <a:pt x="13440" y="1463469"/>
                  </a:lnTo>
                  <a:lnTo>
                    <a:pt x="7600" y="1416309"/>
                  </a:lnTo>
                  <a:lnTo>
                    <a:pt x="3396" y="1368539"/>
                  </a:lnTo>
                  <a:lnTo>
                    <a:pt x="853" y="1320183"/>
                  </a:lnTo>
                  <a:lnTo>
                    <a:pt x="0" y="1271270"/>
                  </a:lnTo>
                  <a:lnTo>
                    <a:pt x="853" y="1222439"/>
                  </a:lnTo>
                  <a:lnTo>
                    <a:pt x="3396" y="1174158"/>
                  </a:lnTo>
                  <a:lnTo>
                    <a:pt x="7600" y="1126455"/>
                  </a:lnTo>
                  <a:lnTo>
                    <a:pt x="13440" y="1079356"/>
                  </a:lnTo>
                  <a:lnTo>
                    <a:pt x="20888" y="1032889"/>
                  </a:lnTo>
                  <a:lnTo>
                    <a:pt x="29916" y="987079"/>
                  </a:lnTo>
                  <a:lnTo>
                    <a:pt x="40499" y="941955"/>
                  </a:lnTo>
                  <a:lnTo>
                    <a:pt x="52609" y="897542"/>
                  </a:lnTo>
                  <a:lnTo>
                    <a:pt x="66218" y="853869"/>
                  </a:lnTo>
                  <a:lnTo>
                    <a:pt x="81301" y="810961"/>
                  </a:lnTo>
                  <a:lnTo>
                    <a:pt x="97829" y="768846"/>
                  </a:lnTo>
                  <a:lnTo>
                    <a:pt x="115777" y="727550"/>
                  </a:lnTo>
                  <a:lnTo>
                    <a:pt x="135116" y="687101"/>
                  </a:lnTo>
                  <a:lnTo>
                    <a:pt x="155820" y="647526"/>
                  </a:lnTo>
                  <a:lnTo>
                    <a:pt x="177862" y="608851"/>
                  </a:lnTo>
                  <a:lnTo>
                    <a:pt x="201215" y="571104"/>
                  </a:lnTo>
                  <a:lnTo>
                    <a:pt x="225852" y="534310"/>
                  </a:lnTo>
                  <a:lnTo>
                    <a:pt x="251745" y="498498"/>
                  </a:lnTo>
                  <a:lnTo>
                    <a:pt x="278868" y="463694"/>
                  </a:lnTo>
                  <a:lnTo>
                    <a:pt x="307194" y="429926"/>
                  </a:lnTo>
                  <a:lnTo>
                    <a:pt x="336696" y="397219"/>
                  </a:lnTo>
                  <a:lnTo>
                    <a:pt x="367347" y="365601"/>
                  </a:lnTo>
                  <a:lnTo>
                    <a:pt x="399119" y="335099"/>
                  </a:lnTo>
                  <a:lnTo>
                    <a:pt x="431987" y="305739"/>
                  </a:lnTo>
                  <a:lnTo>
                    <a:pt x="465921" y="277550"/>
                  </a:lnTo>
                  <a:lnTo>
                    <a:pt x="500897" y="250557"/>
                  </a:lnTo>
                  <a:lnTo>
                    <a:pt x="536886" y="224787"/>
                  </a:lnTo>
                  <a:lnTo>
                    <a:pt x="573862" y="200268"/>
                  </a:lnTo>
                  <a:lnTo>
                    <a:pt x="611798" y="177027"/>
                  </a:lnTo>
                  <a:lnTo>
                    <a:pt x="650666" y="155089"/>
                  </a:lnTo>
                  <a:lnTo>
                    <a:pt x="690440" y="134483"/>
                  </a:lnTo>
                  <a:lnTo>
                    <a:pt x="731092" y="115236"/>
                  </a:lnTo>
                  <a:lnTo>
                    <a:pt x="772596" y="97373"/>
                  </a:lnTo>
                  <a:lnTo>
                    <a:pt x="814925" y="80922"/>
                  </a:lnTo>
                  <a:lnTo>
                    <a:pt x="858051" y="65910"/>
                  </a:lnTo>
                  <a:lnTo>
                    <a:pt x="901948" y="52364"/>
                  </a:lnTo>
                  <a:lnTo>
                    <a:pt x="946588" y="40311"/>
                  </a:lnTo>
                  <a:lnTo>
                    <a:pt x="991945" y="29778"/>
                  </a:lnTo>
                  <a:lnTo>
                    <a:pt x="1037991" y="20791"/>
                  </a:lnTo>
                  <a:lnTo>
                    <a:pt x="1084700" y="13378"/>
                  </a:lnTo>
                  <a:lnTo>
                    <a:pt x="1132044" y="7565"/>
                  </a:lnTo>
                  <a:lnTo>
                    <a:pt x="1179997" y="3380"/>
                  </a:lnTo>
                  <a:lnTo>
                    <a:pt x="1228531" y="849"/>
                  </a:lnTo>
                  <a:lnTo>
                    <a:pt x="1277619" y="0"/>
                  </a:lnTo>
                  <a:close/>
                </a:path>
                <a:path w="2557779" h="2542540">
                  <a:moveTo>
                    <a:pt x="0" y="0"/>
                  </a:moveTo>
                  <a:lnTo>
                    <a:pt x="0" y="0"/>
                  </a:lnTo>
                </a:path>
                <a:path w="2557779" h="2542540">
                  <a:moveTo>
                    <a:pt x="2557780" y="2542540"/>
                  </a:moveTo>
                  <a:lnTo>
                    <a:pt x="2557780" y="2542540"/>
                  </a:lnTo>
                </a:path>
              </a:pathLst>
            </a:custGeom>
            <a:ln w="28393">
              <a:solidFill>
                <a:srgbClr val="00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000" y="1219200"/>
              <a:ext cx="2557780" cy="2541270"/>
            </a:xfrm>
            <a:custGeom>
              <a:avLst/>
              <a:gdLst/>
              <a:ahLst/>
              <a:cxnLst/>
              <a:rect l="l" t="t" r="r" b="b"/>
              <a:pathLst>
                <a:path w="2557779" h="2541270">
                  <a:moveTo>
                    <a:pt x="1278889" y="0"/>
                  </a:moveTo>
                  <a:lnTo>
                    <a:pt x="1229716" y="847"/>
                  </a:lnTo>
                  <a:lnTo>
                    <a:pt x="1181101" y="3372"/>
                  </a:lnTo>
                  <a:lnTo>
                    <a:pt x="1133072" y="7548"/>
                  </a:lnTo>
                  <a:lnTo>
                    <a:pt x="1085654" y="13348"/>
                  </a:lnTo>
                  <a:lnTo>
                    <a:pt x="1038875" y="20746"/>
                  </a:lnTo>
                  <a:lnTo>
                    <a:pt x="992763" y="29713"/>
                  </a:lnTo>
                  <a:lnTo>
                    <a:pt x="947343" y="40225"/>
                  </a:lnTo>
                  <a:lnTo>
                    <a:pt x="902643" y="52254"/>
                  </a:lnTo>
                  <a:lnTo>
                    <a:pt x="858690" y="65773"/>
                  </a:lnTo>
                  <a:lnTo>
                    <a:pt x="815511" y="80755"/>
                  </a:lnTo>
                  <a:lnTo>
                    <a:pt x="773132" y="97174"/>
                  </a:lnTo>
                  <a:lnTo>
                    <a:pt x="731581" y="115004"/>
                  </a:lnTo>
                  <a:lnTo>
                    <a:pt x="690884" y="134216"/>
                  </a:lnTo>
                  <a:lnTo>
                    <a:pt x="651068" y="154786"/>
                  </a:lnTo>
                  <a:lnTo>
                    <a:pt x="612161" y="176685"/>
                  </a:lnTo>
                  <a:lnTo>
                    <a:pt x="574189" y="199887"/>
                  </a:lnTo>
                  <a:lnTo>
                    <a:pt x="537180" y="224365"/>
                  </a:lnTo>
                  <a:lnTo>
                    <a:pt x="501159" y="250093"/>
                  </a:lnTo>
                  <a:lnTo>
                    <a:pt x="466154" y="277044"/>
                  </a:lnTo>
                  <a:lnTo>
                    <a:pt x="432193" y="305191"/>
                  </a:lnTo>
                  <a:lnTo>
                    <a:pt x="399301" y="334507"/>
                  </a:lnTo>
                  <a:lnTo>
                    <a:pt x="367506" y="364966"/>
                  </a:lnTo>
                  <a:lnTo>
                    <a:pt x="336834" y="396540"/>
                  </a:lnTo>
                  <a:lnTo>
                    <a:pt x="307314" y="429204"/>
                  </a:lnTo>
                  <a:lnTo>
                    <a:pt x="278971" y="462930"/>
                  </a:lnTo>
                  <a:lnTo>
                    <a:pt x="251832" y="497692"/>
                  </a:lnTo>
                  <a:lnTo>
                    <a:pt x="225925" y="533463"/>
                  </a:lnTo>
                  <a:lnTo>
                    <a:pt x="201276" y="570215"/>
                  </a:lnTo>
                  <a:lnTo>
                    <a:pt x="177912" y="607923"/>
                  </a:lnTo>
                  <a:lnTo>
                    <a:pt x="155861" y="646560"/>
                  </a:lnTo>
                  <a:lnTo>
                    <a:pt x="135149" y="686098"/>
                  </a:lnTo>
                  <a:lnTo>
                    <a:pt x="115802" y="726512"/>
                  </a:lnTo>
                  <a:lnTo>
                    <a:pt x="97849" y="767774"/>
                  </a:lnTo>
                  <a:lnTo>
                    <a:pt x="81316" y="809858"/>
                  </a:lnTo>
                  <a:lnTo>
                    <a:pt x="66229" y="852736"/>
                  </a:lnTo>
                  <a:lnTo>
                    <a:pt x="52616" y="896383"/>
                  </a:lnTo>
                  <a:lnTo>
                    <a:pt x="40504" y="940771"/>
                  </a:lnTo>
                  <a:lnTo>
                    <a:pt x="29920" y="985874"/>
                  </a:lnTo>
                  <a:lnTo>
                    <a:pt x="20889" y="1031664"/>
                  </a:lnTo>
                  <a:lnTo>
                    <a:pt x="13441" y="1078116"/>
                  </a:lnTo>
                  <a:lnTo>
                    <a:pt x="7601" y="1125202"/>
                  </a:lnTo>
                  <a:lnTo>
                    <a:pt x="3396" y="1172896"/>
                  </a:lnTo>
                  <a:lnTo>
                    <a:pt x="853" y="1221171"/>
                  </a:lnTo>
                  <a:lnTo>
                    <a:pt x="0" y="1270000"/>
                  </a:lnTo>
                  <a:lnTo>
                    <a:pt x="853" y="1318913"/>
                  </a:lnTo>
                  <a:lnTo>
                    <a:pt x="3396" y="1367269"/>
                  </a:lnTo>
                  <a:lnTo>
                    <a:pt x="7601" y="1415039"/>
                  </a:lnTo>
                  <a:lnTo>
                    <a:pt x="13441" y="1462199"/>
                  </a:lnTo>
                  <a:lnTo>
                    <a:pt x="20889" y="1508720"/>
                  </a:lnTo>
                  <a:lnTo>
                    <a:pt x="29920" y="1554577"/>
                  </a:lnTo>
                  <a:lnTo>
                    <a:pt x="40504" y="1599743"/>
                  </a:lnTo>
                  <a:lnTo>
                    <a:pt x="52616" y="1644191"/>
                  </a:lnTo>
                  <a:lnTo>
                    <a:pt x="66229" y="1687894"/>
                  </a:lnTo>
                  <a:lnTo>
                    <a:pt x="81316" y="1730825"/>
                  </a:lnTo>
                  <a:lnTo>
                    <a:pt x="97849" y="1772959"/>
                  </a:lnTo>
                  <a:lnTo>
                    <a:pt x="115802" y="1814268"/>
                  </a:lnTo>
                  <a:lnTo>
                    <a:pt x="135149" y="1854726"/>
                  </a:lnTo>
                  <a:lnTo>
                    <a:pt x="155861" y="1894307"/>
                  </a:lnTo>
                  <a:lnTo>
                    <a:pt x="177912" y="1932982"/>
                  </a:lnTo>
                  <a:lnTo>
                    <a:pt x="201276" y="1970727"/>
                  </a:lnTo>
                  <a:lnTo>
                    <a:pt x="225925" y="2007513"/>
                  </a:lnTo>
                  <a:lnTo>
                    <a:pt x="251832" y="2043315"/>
                  </a:lnTo>
                  <a:lnTo>
                    <a:pt x="278971" y="2078106"/>
                  </a:lnTo>
                  <a:lnTo>
                    <a:pt x="307314" y="2111859"/>
                  </a:lnTo>
                  <a:lnTo>
                    <a:pt x="336834" y="2144547"/>
                  </a:lnTo>
                  <a:lnTo>
                    <a:pt x="367506" y="2176144"/>
                  </a:lnTo>
                  <a:lnTo>
                    <a:pt x="399301" y="2206624"/>
                  </a:lnTo>
                  <a:lnTo>
                    <a:pt x="432193" y="2235959"/>
                  </a:lnTo>
                  <a:lnTo>
                    <a:pt x="466154" y="2264123"/>
                  </a:lnTo>
                  <a:lnTo>
                    <a:pt x="501159" y="2291089"/>
                  </a:lnTo>
                  <a:lnTo>
                    <a:pt x="537180" y="2316831"/>
                  </a:lnTo>
                  <a:lnTo>
                    <a:pt x="574189" y="2341321"/>
                  </a:lnTo>
                  <a:lnTo>
                    <a:pt x="612161" y="2364534"/>
                  </a:lnTo>
                  <a:lnTo>
                    <a:pt x="651068" y="2386443"/>
                  </a:lnTo>
                  <a:lnTo>
                    <a:pt x="690884" y="2407020"/>
                  </a:lnTo>
                  <a:lnTo>
                    <a:pt x="731581" y="2426240"/>
                  </a:lnTo>
                  <a:lnTo>
                    <a:pt x="773132" y="2444075"/>
                  </a:lnTo>
                  <a:lnTo>
                    <a:pt x="815511" y="2460499"/>
                  </a:lnTo>
                  <a:lnTo>
                    <a:pt x="858690" y="2475486"/>
                  </a:lnTo>
                  <a:lnTo>
                    <a:pt x="902643" y="2489008"/>
                  </a:lnTo>
                  <a:lnTo>
                    <a:pt x="947343" y="2501039"/>
                  </a:lnTo>
                  <a:lnTo>
                    <a:pt x="992763" y="2511552"/>
                  </a:lnTo>
                  <a:lnTo>
                    <a:pt x="1038875" y="2520522"/>
                  </a:lnTo>
                  <a:lnTo>
                    <a:pt x="1085654" y="2527920"/>
                  </a:lnTo>
                  <a:lnTo>
                    <a:pt x="1133072" y="2533720"/>
                  </a:lnTo>
                  <a:lnTo>
                    <a:pt x="1181101" y="2537897"/>
                  </a:lnTo>
                  <a:lnTo>
                    <a:pt x="1229716" y="2540422"/>
                  </a:lnTo>
                  <a:lnTo>
                    <a:pt x="1278889" y="2541270"/>
                  </a:lnTo>
                  <a:lnTo>
                    <a:pt x="1327980" y="2540422"/>
                  </a:lnTo>
                  <a:lnTo>
                    <a:pt x="1376520" y="2537897"/>
                  </a:lnTo>
                  <a:lnTo>
                    <a:pt x="1424482" y="2533720"/>
                  </a:lnTo>
                  <a:lnTo>
                    <a:pt x="1471839" y="2527920"/>
                  </a:lnTo>
                  <a:lnTo>
                    <a:pt x="1518564" y="2520522"/>
                  </a:lnTo>
                  <a:lnTo>
                    <a:pt x="1564629" y="2511552"/>
                  </a:lnTo>
                  <a:lnTo>
                    <a:pt x="1610007" y="2501039"/>
                  </a:lnTo>
                  <a:lnTo>
                    <a:pt x="1654672" y="2489008"/>
                  </a:lnTo>
                  <a:lnTo>
                    <a:pt x="1698596" y="2475486"/>
                  </a:lnTo>
                  <a:lnTo>
                    <a:pt x="1741751" y="2460499"/>
                  </a:lnTo>
                  <a:lnTo>
                    <a:pt x="1784111" y="2444075"/>
                  </a:lnTo>
                  <a:lnTo>
                    <a:pt x="1825649" y="2426240"/>
                  </a:lnTo>
                  <a:lnTo>
                    <a:pt x="1866336" y="2407020"/>
                  </a:lnTo>
                  <a:lnTo>
                    <a:pt x="1906147" y="2386443"/>
                  </a:lnTo>
                  <a:lnTo>
                    <a:pt x="1945054" y="2364534"/>
                  </a:lnTo>
                  <a:lnTo>
                    <a:pt x="1983029" y="2341321"/>
                  </a:lnTo>
                  <a:lnTo>
                    <a:pt x="2020045" y="2316831"/>
                  </a:lnTo>
                  <a:lnTo>
                    <a:pt x="2056076" y="2291089"/>
                  </a:lnTo>
                  <a:lnTo>
                    <a:pt x="2091094" y="2264123"/>
                  </a:lnTo>
                  <a:lnTo>
                    <a:pt x="2125071" y="2235959"/>
                  </a:lnTo>
                  <a:lnTo>
                    <a:pt x="2157981" y="2206624"/>
                  </a:lnTo>
                  <a:lnTo>
                    <a:pt x="2189797" y="2176144"/>
                  </a:lnTo>
                  <a:lnTo>
                    <a:pt x="2220491" y="2144547"/>
                  </a:lnTo>
                  <a:lnTo>
                    <a:pt x="2250036" y="2111859"/>
                  </a:lnTo>
                  <a:lnTo>
                    <a:pt x="2278405" y="2078106"/>
                  </a:lnTo>
                  <a:lnTo>
                    <a:pt x="2305570" y="2043315"/>
                  </a:lnTo>
                  <a:lnTo>
                    <a:pt x="2331505" y="2007513"/>
                  </a:lnTo>
                  <a:lnTo>
                    <a:pt x="2356183" y="1970727"/>
                  </a:lnTo>
                  <a:lnTo>
                    <a:pt x="2379575" y="1932982"/>
                  </a:lnTo>
                  <a:lnTo>
                    <a:pt x="2401655" y="1894307"/>
                  </a:lnTo>
                  <a:lnTo>
                    <a:pt x="2422396" y="1854726"/>
                  </a:lnTo>
                  <a:lnTo>
                    <a:pt x="2441771" y="1814268"/>
                  </a:lnTo>
                  <a:lnTo>
                    <a:pt x="2459751" y="1772959"/>
                  </a:lnTo>
                  <a:lnTo>
                    <a:pt x="2476311" y="1730825"/>
                  </a:lnTo>
                  <a:lnTo>
                    <a:pt x="2491423" y="1687894"/>
                  </a:lnTo>
                  <a:lnTo>
                    <a:pt x="2505060" y="1644191"/>
                  </a:lnTo>
                  <a:lnTo>
                    <a:pt x="2517194" y="1599743"/>
                  </a:lnTo>
                  <a:lnTo>
                    <a:pt x="2527798" y="1554577"/>
                  </a:lnTo>
                  <a:lnTo>
                    <a:pt x="2536846" y="1508720"/>
                  </a:lnTo>
                  <a:lnTo>
                    <a:pt x="2544309" y="1462199"/>
                  </a:lnTo>
                  <a:lnTo>
                    <a:pt x="2550162" y="1415039"/>
                  </a:lnTo>
                  <a:lnTo>
                    <a:pt x="2554376" y="1367269"/>
                  </a:lnTo>
                  <a:lnTo>
                    <a:pt x="2556924" y="1318913"/>
                  </a:lnTo>
                  <a:lnTo>
                    <a:pt x="2557779" y="1270000"/>
                  </a:lnTo>
                  <a:lnTo>
                    <a:pt x="2556924" y="1221171"/>
                  </a:lnTo>
                  <a:lnTo>
                    <a:pt x="2554376" y="1172896"/>
                  </a:lnTo>
                  <a:lnTo>
                    <a:pt x="2550162" y="1125202"/>
                  </a:lnTo>
                  <a:lnTo>
                    <a:pt x="2544309" y="1078116"/>
                  </a:lnTo>
                  <a:lnTo>
                    <a:pt x="2536846" y="1031664"/>
                  </a:lnTo>
                  <a:lnTo>
                    <a:pt x="2527798" y="985874"/>
                  </a:lnTo>
                  <a:lnTo>
                    <a:pt x="2517194" y="940771"/>
                  </a:lnTo>
                  <a:lnTo>
                    <a:pt x="2505060" y="896383"/>
                  </a:lnTo>
                  <a:lnTo>
                    <a:pt x="2491423" y="852736"/>
                  </a:lnTo>
                  <a:lnTo>
                    <a:pt x="2476311" y="809858"/>
                  </a:lnTo>
                  <a:lnTo>
                    <a:pt x="2459751" y="767774"/>
                  </a:lnTo>
                  <a:lnTo>
                    <a:pt x="2441771" y="726512"/>
                  </a:lnTo>
                  <a:lnTo>
                    <a:pt x="2422396" y="686098"/>
                  </a:lnTo>
                  <a:lnTo>
                    <a:pt x="2401655" y="646560"/>
                  </a:lnTo>
                  <a:lnTo>
                    <a:pt x="2379575" y="607923"/>
                  </a:lnTo>
                  <a:lnTo>
                    <a:pt x="2356183" y="570215"/>
                  </a:lnTo>
                  <a:lnTo>
                    <a:pt x="2331505" y="533463"/>
                  </a:lnTo>
                  <a:lnTo>
                    <a:pt x="2305570" y="497692"/>
                  </a:lnTo>
                  <a:lnTo>
                    <a:pt x="2278405" y="462930"/>
                  </a:lnTo>
                  <a:lnTo>
                    <a:pt x="2250036" y="429204"/>
                  </a:lnTo>
                  <a:lnTo>
                    <a:pt x="2220491" y="396540"/>
                  </a:lnTo>
                  <a:lnTo>
                    <a:pt x="2189797" y="364966"/>
                  </a:lnTo>
                  <a:lnTo>
                    <a:pt x="2157981" y="334507"/>
                  </a:lnTo>
                  <a:lnTo>
                    <a:pt x="2125071" y="305191"/>
                  </a:lnTo>
                  <a:lnTo>
                    <a:pt x="2091094" y="277044"/>
                  </a:lnTo>
                  <a:lnTo>
                    <a:pt x="2056076" y="250093"/>
                  </a:lnTo>
                  <a:lnTo>
                    <a:pt x="2020045" y="224365"/>
                  </a:lnTo>
                  <a:lnTo>
                    <a:pt x="1983029" y="199887"/>
                  </a:lnTo>
                  <a:lnTo>
                    <a:pt x="1945054" y="176685"/>
                  </a:lnTo>
                  <a:lnTo>
                    <a:pt x="1906147" y="154786"/>
                  </a:lnTo>
                  <a:lnTo>
                    <a:pt x="1866336" y="134216"/>
                  </a:lnTo>
                  <a:lnTo>
                    <a:pt x="1825649" y="115004"/>
                  </a:lnTo>
                  <a:lnTo>
                    <a:pt x="1784111" y="97174"/>
                  </a:lnTo>
                  <a:lnTo>
                    <a:pt x="1741751" y="80755"/>
                  </a:lnTo>
                  <a:lnTo>
                    <a:pt x="1698596" y="65773"/>
                  </a:lnTo>
                  <a:lnTo>
                    <a:pt x="1654672" y="52254"/>
                  </a:lnTo>
                  <a:lnTo>
                    <a:pt x="1610007" y="40225"/>
                  </a:lnTo>
                  <a:lnTo>
                    <a:pt x="1564629" y="29713"/>
                  </a:lnTo>
                  <a:lnTo>
                    <a:pt x="1518564" y="20746"/>
                  </a:lnTo>
                  <a:lnTo>
                    <a:pt x="1471839" y="13348"/>
                  </a:lnTo>
                  <a:lnTo>
                    <a:pt x="1424482" y="7548"/>
                  </a:lnTo>
                  <a:lnTo>
                    <a:pt x="1376520" y="3372"/>
                  </a:lnTo>
                  <a:lnTo>
                    <a:pt x="1327980" y="847"/>
                  </a:lnTo>
                  <a:lnTo>
                    <a:pt x="1278889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1219200"/>
              <a:ext cx="2557780" cy="2542540"/>
            </a:xfrm>
            <a:custGeom>
              <a:avLst/>
              <a:gdLst/>
              <a:ahLst/>
              <a:cxnLst/>
              <a:rect l="l" t="t" r="r" b="b"/>
              <a:pathLst>
                <a:path w="2557779" h="2542540">
                  <a:moveTo>
                    <a:pt x="1278889" y="0"/>
                  </a:moveTo>
                  <a:lnTo>
                    <a:pt x="1327980" y="847"/>
                  </a:lnTo>
                  <a:lnTo>
                    <a:pt x="1376520" y="3372"/>
                  </a:lnTo>
                  <a:lnTo>
                    <a:pt x="1424482" y="7548"/>
                  </a:lnTo>
                  <a:lnTo>
                    <a:pt x="1471839" y="13348"/>
                  </a:lnTo>
                  <a:lnTo>
                    <a:pt x="1518564" y="20746"/>
                  </a:lnTo>
                  <a:lnTo>
                    <a:pt x="1564629" y="29713"/>
                  </a:lnTo>
                  <a:lnTo>
                    <a:pt x="1610007" y="40225"/>
                  </a:lnTo>
                  <a:lnTo>
                    <a:pt x="1654672" y="52254"/>
                  </a:lnTo>
                  <a:lnTo>
                    <a:pt x="1698596" y="65773"/>
                  </a:lnTo>
                  <a:lnTo>
                    <a:pt x="1741751" y="80755"/>
                  </a:lnTo>
                  <a:lnTo>
                    <a:pt x="1784111" y="97174"/>
                  </a:lnTo>
                  <a:lnTo>
                    <a:pt x="1825649" y="115004"/>
                  </a:lnTo>
                  <a:lnTo>
                    <a:pt x="1866336" y="134216"/>
                  </a:lnTo>
                  <a:lnTo>
                    <a:pt x="1906147" y="154786"/>
                  </a:lnTo>
                  <a:lnTo>
                    <a:pt x="1945054" y="176685"/>
                  </a:lnTo>
                  <a:lnTo>
                    <a:pt x="1983029" y="199887"/>
                  </a:lnTo>
                  <a:lnTo>
                    <a:pt x="2020045" y="224365"/>
                  </a:lnTo>
                  <a:lnTo>
                    <a:pt x="2056076" y="250093"/>
                  </a:lnTo>
                  <a:lnTo>
                    <a:pt x="2091094" y="277044"/>
                  </a:lnTo>
                  <a:lnTo>
                    <a:pt x="2125071" y="305191"/>
                  </a:lnTo>
                  <a:lnTo>
                    <a:pt x="2157981" y="334507"/>
                  </a:lnTo>
                  <a:lnTo>
                    <a:pt x="2189797" y="364966"/>
                  </a:lnTo>
                  <a:lnTo>
                    <a:pt x="2220491" y="396540"/>
                  </a:lnTo>
                  <a:lnTo>
                    <a:pt x="2250036" y="429204"/>
                  </a:lnTo>
                  <a:lnTo>
                    <a:pt x="2278405" y="462930"/>
                  </a:lnTo>
                  <a:lnTo>
                    <a:pt x="2305570" y="497692"/>
                  </a:lnTo>
                  <a:lnTo>
                    <a:pt x="2331505" y="533463"/>
                  </a:lnTo>
                  <a:lnTo>
                    <a:pt x="2356183" y="570215"/>
                  </a:lnTo>
                  <a:lnTo>
                    <a:pt x="2379575" y="607923"/>
                  </a:lnTo>
                  <a:lnTo>
                    <a:pt x="2401655" y="646560"/>
                  </a:lnTo>
                  <a:lnTo>
                    <a:pt x="2422396" y="686098"/>
                  </a:lnTo>
                  <a:lnTo>
                    <a:pt x="2441771" y="726512"/>
                  </a:lnTo>
                  <a:lnTo>
                    <a:pt x="2459751" y="767774"/>
                  </a:lnTo>
                  <a:lnTo>
                    <a:pt x="2476311" y="809858"/>
                  </a:lnTo>
                  <a:lnTo>
                    <a:pt x="2491423" y="852736"/>
                  </a:lnTo>
                  <a:lnTo>
                    <a:pt x="2505060" y="896383"/>
                  </a:lnTo>
                  <a:lnTo>
                    <a:pt x="2517194" y="940771"/>
                  </a:lnTo>
                  <a:lnTo>
                    <a:pt x="2527798" y="985874"/>
                  </a:lnTo>
                  <a:lnTo>
                    <a:pt x="2536846" y="1031664"/>
                  </a:lnTo>
                  <a:lnTo>
                    <a:pt x="2544309" y="1078116"/>
                  </a:lnTo>
                  <a:lnTo>
                    <a:pt x="2550162" y="1125202"/>
                  </a:lnTo>
                  <a:lnTo>
                    <a:pt x="2554376" y="1172896"/>
                  </a:lnTo>
                  <a:lnTo>
                    <a:pt x="2556924" y="1221171"/>
                  </a:lnTo>
                  <a:lnTo>
                    <a:pt x="2557779" y="1270000"/>
                  </a:lnTo>
                  <a:lnTo>
                    <a:pt x="2556924" y="1318913"/>
                  </a:lnTo>
                  <a:lnTo>
                    <a:pt x="2554376" y="1367269"/>
                  </a:lnTo>
                  <a:lnTo>
                    <a:pt x="2550162" y="1415039"/>
                  </a:lnTo>
                  <a:lnTo>
                    <a:pt x="2544309" y="1462199"/>
                  </a:lnTo>
                  <a:lnTo>
                    <a:pt x="2536846" y="1508720"/>
                  </a:lnTo>
                  <a:lnTo>
                    <a:pt x="2527798" y="1554577"/>
                  </a:lnTo>
                  <a:lnTo>
                    <a:pt x="2517194" y="1599743"/>
                  </a:lnTo>
                  <a:lnTo>
                    <a:pt x="2505060" y="1644191"/>
                  </a:lnTo>
                  <a:lnTo>
                    <a:pt x="2491423" y="1687894"/>
                  </a:lnTo>
                  <a:lnTo>
                    <a:pt x="2476311" y="1730825"/>
                  </a:lnTo>
                  <a:lnTo>
                    <a:pt x="2459751" y="1772959"/>
                  </a:lnTo>
                  <a:lnTo>
                    <a:pt x="2441771" y="1814268"/>
                  </a:lnTo>
                  <a:lnTo>
                    <a:pt x="2422396" y="1854726"/>
                  </a:lnTo>
                  <a:lnTo>
                    <a:pt x="2401655" y="1894307"/>
                  </a:lnTo>
                  <a:lnTo>
                    <a:pt x="2379575" y="1932982"/>
                  </a:lnTo>
                  <a:lnTo>
                    <a:pt x="2356183" y="1970727"/>
                  </a:lnTo>
                  <a:lnTo>
                    <a:pt x="2331505" y="2007513"/>
                  </a:lnTo>
                  <a:lnTo>
                    <a:pt x="2305570" y="2043315"/>
                  </a:lnTo>
                  <a:lnTo>
                    <a:pt x="2278405" y="2078106"/>
                  </a:lnTo>
                  <a:lnTo>
                    <a:pt x="2250036" y="2111859"/>
                  </a:lnTo>
                  <a:lnTo>
                    <a:pt x="2220491" y="2144547"/>
                  </a:lnTo>
                  <a:lnTo>
                    <a:pt x="2189797" y="2176144"/>
                  </a:lnTo>
                  <a:lnTo>
                    <a:pt x="2157981" y="2206624"/>
                  </a:lnTo>
                  <a:lnTo>
                    <a:pt x="2125071" y="2235959"/>
                  </a:lnTo>
                  <a:lnTo>
                    <a:pt x="2091094" y="2264123"/>
                  </a:lnTo>
                  <a:lnTo>
                    <a:pt x="2056076" y="2291089"/>
                  </a:lnTo>
                  <a:lnTo>
                    <a:pt x="2020045" y="2316831"/>
                  </a:lnTo>
                  <a:lnTo>
                    <a:pt x="1983029" y="2341321"/>
                  </a:lnTo>
                  <a:lnTo>
                    <a:pt x="1945054" y="2364534"/>
                  </a:lnTo>
                  <a:lnTo>
                    <a:pt x="1906147" y="2386443"/>
                  </a:lnTo>
                  <a:lnTo>
                    <a:pt x="1866336" y="2407020"/>
                  </a:lnTo>
                  <a:lnTo>
                    <a:pt x="1825649" y="2426240"/>
                  </a:lnTo>
                  <a:lnTo>
                    <a:pt x="1784111" y="2444075"/>
                  </a:lnTo>
                  <a:lnTo>
                    <a:pt x="1741751" y="2460499"/>
                  </a:lnTo>
                  <a:lnTo>
                    <a:pt x="1698596" y="2475486"/>
                  </a:lnTo>
                  <a:lnTo>
                    <a:pt x="1654672" y="2489008"/>
                  </a:lnTo>
                  <a:lnTo>
                    <a:pt x="1610007" y="2501039"/>
                  </a:lnTo>
                  <a:lnTo>
                    <a:pt x="1564629" y="2511552"/>
                  </a:lnTo>
                  <a:lnTo>
                    <a:pt x="1518564" y="2520522"/>
                  </a:lnTo>
                  <a:lnTo>
                    <a:pt x="1471839" y="2527920"/>
                  </a:lnTo>
                  <a:lnTo>
                    <a:pt x="1424482" y="2533720"/>
                  </a:lnTo>
                  <a:lnTo>
                    <a:pt x="1376520" y="2537897"/>
                  </a:lnTo>
                  <a:lnTo>
                    <a:pt x="1327980" y="2540422"/>
                  </a:lnTo>
                  <a:lnTo>
                    <a:pt x="1278889" y="2541270"/>
                  </a:lnTo>
                  <a:lnTo>
                    <a:pt x="1229716" y="2540422"/>
                  </a:lnTo>
                  <a:lnTo>
                    <a:pt x="1181101" y="2537897"/>
                  </a:lnTo>
                  <a:lnTo>
                    <a:pt x="1133072" y="2533720"/>
                  </a:lnTo>
                  <a:lnTo>
                    <a:pt x="1085654" y="2527920"/>
                  </a:lnTo>
                  <a:lnTo>
                    <a:pt x="1038875" y="2520522"/>
                  </a:lnTo>
                  <a:lnTo>
                    <a:pt x="992763" y="2511552"/>
                  </a:lnTo>
                  <a:lnTo>
                    <a:pt x="947343" y="2501039"/>
                  </a:lnTo>
                  <a:lnTo>
                    <a:pt x="902643" y="2489008"/>
                  </a:lnTo>
                  <a:lnTo>
                    <a:pt x="858690" y="2475486"/>
                  </a:lnTo>
                  <a:lnTo>
                    <a:pt x="815511" y="2460499"/>
                  </a:lnTo>
                  <a:lnTo>
                    <a:pt x="773132" y="2444075"/>
                  </a:lnTo>
                  <a:lnTo>
                    <a:pt x="731581" y="2426240"/>
                  </a:lnTo>
                  <a:lnTo>
                    <a:pt x="690884" y="2407020"/>
                  </a:lnTo>
                  <a:lnTo>
                    <a:pt x="651068" y="2386443"/>
                  </a:lnTo>
                  <a:lnTo>
                    <a:pt x="612161" y="2364534"/>
                  </a:lnTo>
                  <a:lnTo>
                    <a:pt x="574189" y="2341321"/>
                  </a:lnTo>
                  <a:lnTo>
                    <a:pt x="537180" y="2316831"/>
                  </a:lnTo>
                  <a:lnTo>
                    <a:pt x="501159" y="2291089"/>
                  </a:lnTo>
                  <a:lnTo>
                    <a:pt x="466154" y="2264123"/>
                  </a:lnTo>
                  <a:lnTo>
                    <a:pt x="432193" y="2235959"/>
                  </a:lnTo>
                  <a:lnTo>
                    <a:pt x="399301" y="2206624"/>
                  </a:lnTo>
                  <a:lnTo>
                    <a:pt x="367506" y="2176144"/>
                  </a:lnTo>
                  <a:lnTo>
                    <a:pt x="336834" y="2144547"/>
                  </a:lnTo>
                  <a:lnTo>
                    <a:pt x="307314" y="2111859"/>
                  </a:lnTo>
                  <a:lnTo>
                    <a:pt x="278971" y="2078106"/>
                  </a:lnTo>
                  <a:lnTo>
                    <a:pt x="251832" y="2043315"/>
                  </a:lnTo>
                  <a:lnTo>
                    <a:pt x="225925" y="2007513"/>
                  </a:lnTo>
                  <a:lnTo>
                    <a:pt x="201276" y="1970727"/>
                  </a:lnTo>
                  <a:lnTo>
                    <a:pt x="177912" y="1932982"/>
                  </a:lnTo>
                  <a:lnTo>
                    <a:pt x="155861" y="1894307"/>
                  </a:lnTo>
                  <a:lnTo>
                    <a:pt x="135149" y="1854726"/>
                  </a:lnTo>
                  <a:lnTo>
                    <a:pt x="115802" y="1814268"/>
                  </a:lnTo>
                  <a:lnTo>
                    <a:pt x="97849" y="1772959"/>
                  </a:lnTo>
                  <a:lnTo>
                    <a:pt x="81316" y="1730825"/>
                  </a:lnTo>
                  <a:lnTo>
                    <a:pt x="66229" y="1687894"/>
                  </a:lnTo>
                  <a:lnTo>
                    <a:pt x="52616" y="1644191"/>
                  </a:lnTo>
                  <a:lnTo>
                    <a:pt x="40504" y="1599743"/>
                  </a:lnTo>
                  <a:lnTo>
                    <a:pt x="29920" y="1554577"/>
                  </a:lnTo>
                  <a:lnTo>
                    <a:pt x="20889" y="1508720"/>
                  </a:lnTo>
                  <a:lnTo>
                    <a:pt x="13441" y="1462199"/>
                  </a:lnTo>
                  <a:lnTo>
                    <a:pt x="7601" y="1415039"/>
                  </a:lnTo>
                  <a:lnTo>
                    <a:pt x="3396" y="1367269"/>
                  </a:lnTo>
                  <a:lnTo>
                    <a:pt x="853" y="1318913"/>
                  </a:lnTo>
                  <a:lnTo>
                    <a:pt x="0" y="1270000"/>
                  </a:lnTo>
                  <a:lnTo>
                    <a:pt x="853" y="1221171"/>
                  </a:lnTo>
                  <a:lnTo>
                    <a:pt x="3396" y="1172896"/>
                  </a:lnTo>
                  <a:lnTo>
                    <a:pt x="7601" y="1125202"/>
                  </a:lnTo>
                  <a:lnTo>
                    <a:pt x="13441" y="1078116"/>
                  </a:lnTo>
                  <a:lnTo>
                    <a:pt x="20889" y="1031664"/>
                  </a:lnTo>
                  <a:lnTo>
                    <a:pt x="29920" y="985874"/>
                  </a:lnTo>
                  <a:lnTo>
                    <a:pt x="40504" y="940771"/>
                  </a:lnTo>
                  <a:lnTo>
                    <a:pt x="52616" y="896383"/>
                  </a:lnTo>
                  <a:lnTo>
                    <a:pt x="66229" y="852736"/>
                  </a:lnTo>
                  <a:lnTo>
                    <a:pt x="81316" y="809858"/>
                  </a:lnTo>
                  <a:lnTo>
                    <a:pt x="97849" y="767774"/>
                  </a:lnTo>
                  <a:lnTo>
                    <a:pt x="115802" y="726512"/>
                  </a:lnTo>
                  <a:lnTo>
                    <a:pt x="135149" y="686098"/>
                  </a:lnTo>
                  <a:lnTo>
                    <a:pt x="155861" y="646560"/>
                  </a:lnTo>
                  <a:lnTo>
                    <a:pt x="177912" y="607923"/>
                  </a:lnTo>
                  <a:lnTo>
                    <a:pt x="201276" y="570215"/>
                  </a:lnTo>
                  <a:lnTo>
                    <a:pt x="225925" y="533463"/>
                  </a:lnTo>
                  <a:lnTo>
                    <a:pt x="251832" y="497692"/>
                  </a:lnTo>
                  <a:lnTo>
                    <a:pt x="278971" y="462930"/>
                  </a:lnTo>
                  <a:lnTo>
                    <a:pt x="307314" y="429204"/>
                  </a:lnTo>
                  <a:lnTo>
                    <a:pt x="336834" y="396540"/>
                  </a:lnTo>
                  <a:lnTo>
                    <a:pt x="367506" y="364966"/>
                  </a:lnTo>
                  <a:lnTo>
                    <a:pt x="399301" y="334507"/>
                  </a:lnTo>
                  <a:lnTo>
                    <a:pt x="432193" y="305191"/>
                  </a:lnTo>
                  <a:lnTo>
                    <a:pt x="466154" y="277044"/>
                  </a:lnTo>
                  <a:lnTo>
                    <a:pt x="501159" y="250093"/>
                  </a:lnTo>
                  <a:lnTo>
                    <a:pt x="537180" y="224365"/>
                  </a:lnTo>
                  <a:lnTo>
                    <a:pt x="574189" y="199887"/>
                  </a:lnTo>
                  <a:lnTo>
                    <a:pt x="612161" y="176685"/>
                  </a:lnTo>
                  <a:lnTo>
                    <a:pt x="651068" y="154786"/>
                  </a:lnTo>
                  <a:lnTo>
                    <a:pt x="690884" y="134216"/>
                  </a:lnTo>
                  <a:lnTo>
                    <a:pt x="731581" y="115004"/>
                  </a:lnTo>
                  <a:lnTo>
                    <a:pt x="773132" y="97174"/>
                  </a:lnTo>
                  <a:lnTo>
                    <a:pt x="815511" y="80755"/>
                  </a:lnTo>
                  <a:lnTo>
                    <a:pt x="858690" y="65773"/>
                  </a:lnTo>
                  <a:lnTo>
                    <a:pt x="902643" y="52254"/>
                  </a:lnTo>
                  <a:lnTo>
                    <a:pt x="947343" y="40225"/>
                  </a:lnTo>
                  <a:lnTo>
                    <a:pt x="992763" y="29713"/>
                  </a:lnTo>
                  <a:lnTo>
                    <a:pt x="1038875" y="20746"/>
                  </a:lnTo>
                  <a:lnTo>
                    <a:pt x="1085654" y="13348"/>
                  </a:lnTo>
                  <a:lnTo>
                    <a:pt x="1133072" y="7548"/>
                  </a:lnTo>
                  <a:lnTo>
                    <a:pt x="1181101" y="3372"/>
                  </a:lnTo>
                  <a:lnTo>
                    <a:pt x="1229716" y="847"/>
                  </a:lnTo>
                  <a:lnTo>
                    <a:pt x="1278889" y="0"/>
                  </a:lnTo>
                  <a:close/>
                </a:path>
                <a:path w="2557779" h="2542540">
                  <a:moveTo>
                    <a:pt x="0" y="0"/>
                  </a:moveTo>
                  <a:lnTo>
                    <a:pt x="0" y="0"/>
                  </a:lnTo>
                </a:path>
                <a:path w="2557779" h="2542540">
                  <a:moveTo>
                    <a:pt x="2557779" y="2542540"/>
                  </a:moveTo>
                  <a:lnTo>
                    <a:pt x="2557779" y="2542540"/>
                  </a:lnTo>
                </a:path>
              </a:pathLst>
            </a:custGeom>
            <a:ln w="28393">
              <a:solidFill>
                <a:srgbClr val="FF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52720" y="2928620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87517" y="3230017"/>
            <a:ext cx="1417955" cy="1473835"/>
            <a:chOff x="6087517" y="3230017"/>
            <a:chExt cx="1417955" cy="1473835"/>
          </a:xfrm>
        </p:grpSpPr>
        <p:sp>
          <p:nvSpPr>
            <p:cNvPr id="15" name="object 15"/>
            <p:cNvSpPr/>
            <p:nvPr/>
          </p:nvSpPr>
          <p:spPr>
            <a:xfrm>
              <a:off x="6087517" y="3230017"/>
              <a:ext cx="199844" cy="190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9867" y="3423057"/>
              <a:ext cx="198574" cy="1884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5447" y="4510177"/>
              <a:ext cx="199844" cy="1934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0109" y="3591560"/>
              <a:ext cx="128270" cy="836930"/>
            </a:xfrm>
            <a:custGeom>
              <a:avLst/>
              <a:gdLst/>
              <a:ahLst/>
              <a:cxnLst/>
              <a:rect l="l" t="t" r="r" b="b"/>
              <a:pathLst>
                <a:path w="128270" h="836929">
                  <a:moveTo>
                    <a:pt x="0" y="0"/>
                  </a:moveTo>
                  <a:lnTo>
                    <a:pt x="128270" y="836929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0439" y="4420870"/>
              <a:ext cx="55880" cy="88900"/>
            </a:xfrm>
            <a:custGeom>
              <a:avLst/>
              <a:gdLst/>
              <a:ahLst/>
              <a:cxnLst/>
              <a:rect l="l" t="t" r="r" b="b"/>
              <a:pathLst>
                <a:path w="55879" h="88900">
                  <a:moveTo>
                    <a:pt x="55879" y="0"/>
                  </a:moveTo>
                  <a:lnTo>
                    <a:pt x="0" y="8889"/>
                  </a:lnTo>
                  <a:lnTo>
                    <a:pt x="40639" y="8889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2369" y="3370580"/>
              <a:ext cx="762000" cy="116839"/>
            </a:xfrm>
            <a:custGeom>
              <a:avLst/>
              <a:gdLst/>
              <a:ahLst/>
              <a:cxnLst/>
              <a:rect l="l" t="t" r="r" b="b"/>
              <a:pathLst>
                <a:path w="762000" h="116839">
                  <a:moveTo>
                    <a:pt x="0" y="0"/>
                  </a:moveTo>
                  <a:lnTo>
                    <a:pt x="762000" y="11684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6749" y="3459480"/>
              <a:ext cx="88900" cy="55880"/>
            </a:xfrm>
            <a:custGeom>
              <a:avLst/>
              <a:gdLst/>
              <a:ahLst/>
              <a:cxnLst/>
              <a:rect l="l" t="t" r="r" b="b"/>
              <a:pathLst>
                <a:path w="88900" h="55879">
                  <a:moveTo>
                    <a:pt x="8890" y="0"/>
                  </a:moveTo>
                  <a:lnTo>
                    <a:pt x="0" y="55880"/>
                  </a:lnTo>
                  <a:lnTo>
                    <a:pt x="88900" y="4064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02219" y="3329940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8400" y="4213859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3650" y="2847340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61077" y="2499767"/>
            <a:ext cx="760730" cy="808990"/>
            <a:chOff x="5361077" y="2499767"/>
            <a:chExt cx="760730" cy="808990"/>
          </a:xfrm>
        </p:grpSpPr>
        <p:sp>
          <p:nvSpPr>
            <p:cNvPr id="26" name="object 26"/>
            <p:cNvSpPr/>
            <p:nvPr/>
          </p:nvSpPr>
          <p:spPr>
            <a:xfrm>
              <a:off x="5361077" y="2499767"/>
              <a:ext cx="199844" cy="1909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33390" y="2665730"/>
              <a:ext cx="532130" cy="582930"/>
            </a:xfrm>
            <a:custGeom>
              <a:avLst/>
              <a:gdLst/>
              <a:ahLst/>
              <a:cxnLst/>
              <a:rect l="l" t="t" r="r" b="b"/>
              <a:pathLst>
                <a:path w="532129" h="582930">
                  <a:moveTo>
                    <a:pt x="0" y="0"/>
                  </a:moveTo>
                  <a:lnTo>
                    <a:pt x="532130" y="58293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42660" y="3227070"/>
              <a:ext cx="78740" cy="81280"/>
            </a:xfrm>
            <a:custGeom>
              <a:avLst/>
              <a:gdLst/>
              <a:ahLst/>
              <a:cxnLst/>
              <a:rect l="l" t="t" r="r" b="b"/>
              <a:pathLst>
                <a:path w="78739" h="81279">
                  <a:moveTo>
                    <a:pt x="41910" y="0"/>
                  </a:moveTo>
                  <a:lnTo>
                    <a:pt x="0" y="38100"/>
                  </a:lnTo>
                  <a:lnTo>
                    <a:pt x="78739" y="8127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69010" y="5887720"/>
            <a:ext cx="2776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S uses B 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communicate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MH</a:t>
            </a:r>
            <a:r>
              <a:rPr sz="20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312" y="1738312"/>
            <a:ext cx="3724275" cy="4117975"/>
            <a:chOff x="214312" y="1738312"/>
            <a:chExt cx="3724275" cy="4117975"/>
          </a:xfrm>
        </p:grpSpPr>
        <p:sp>
          <p:nvSpPr>
            <p:cNvPr id="31" name="object 31"/>
            <p:cNvSpPr/>
            <p:nvPr/>
          </p:nvSpPr>
          <p:spPr>
            <a:xfrm>
              <a:off x="836930" y="1752600"/>
              <a:ext cx="2650490" cy="2503170"/>
            </a:xfrm>
            <a:custGeom>
              <a:avLst/>
              <a:gdLst/>
              <a:ahLst/>
              <a:cxnLst/>
              <a:rect l="l" t="t" r="r" b="b"/>
              <a:pathLst>
                <a:path w="2650490" h="2503170">
                  <a:moveTo>
                    <a:pt x="1324609" y="0"/>
                  </a:moveTo>
                  <a:lnTo>
                    <a:pt x="1273712" y="835"/>
                  </a:lnTo>
                  <a:lnTo>
                    <a:pt x="1223391" y="3326"/>
                  </a:lnTo>
                  <a:lnTo>
                    <a:pt x="1173672" y="7444"/>
                  </a:lnTo>
                  <a:lnTo>
                    <a:pt x="1124584" y="13163"/>
                  </a:lnTo>
                  <a:lnTo>
                    <a:pt x="1076155" y="20458"/>
                  </a:lnTo>
                  <a:lnTo>
                    <a:pt x="1028414" y="29301"/>
                  </a:lnTo>
                  <a:lnTo>
                    <a:pt x="981387" y="39667"/>
                  </a:lnTo>
                  <a:lnTo>
                    <a:pt x="935104" y="51528"/>
                  </a:lnTo>
                  <a:lnTo>
                    <a:pt x="889592" y="64860"/>
                  </a:lnTo>
                  <a:lnTo>
                    <a:pt x="844879" y="79634"/>
                  </a:lnTo>
                  <a:lnTo>
                    <a:pt x="800992" y="95825"/>
                  </a:lnTo>
                  <a:lnTo>
                    <a:pt x="757961" y="113406"/>
                  </a:lnTo>
                  <a:lnTo>
                    <a:pt x="715814" y="132352"/>
                  </a:lnTo>
                  <a:lnTo>
                    <a:pt x="674577" y="152635"/>
                  </a:lnTo>
                  <a:lnTo>
                    <a:pt x="634279" y="174229"/>
                  </a:lnTo>
                  <a:lnTo>
                    <a:pt x="594948" y="197108"/>
                  </a:lnTo>
                  <a:lnTo>
                    <a:pt x="556613" y="221246"/>
                  </a:lnTo>
                  <a:lnTo>
                    <a:pt x="519300" y="246615"/>
                  </a:lnTo>
                  <a:lnTo>
                    <a:pt x="483039" y="273190"/>
                  </a:lnTo>
                  <a:lnTo>
                    <a:pt x="447856" y="300945"/>
                  </a:lnTo>
                  <a:lnTo>
                    <a:pt x="413781" y="329852"/>
                  </a:lnTo>
                  <a:lnTo>
                    <a:pt x="380841" y="359886"/>
                  </a:lnTo>
                  <a:lnTo>
                    <a:pt x="349064" y="391020"/>
                  </a:lnTo>
                  <a:lnTo>
                    <a:pt x="318478" y="423227"/>
                  </a:lnTo>
                  <a:lnTo>
                    <a:pt x="289111" y="456482"/>
                  </a:lnTo>
                  <a:lnTo>
                    <a:pt x="260991" y="490758"/>
                  </a:lnTo>
                  <a:lnTo>
                    <a:pt x="234146" y="526028"/>
                  </a:lnTo>
                  <a:lnTo>
                    <a:pt x="208604" y="562267"/>
                  </a:lnTo>
                  <a:lnTo>
                    <a:pt x="184393" y="599447"/>
                  </a:lnTo>
                  <a:lnTo>
                    <a:pt x="161542" y="637543"/>
                  </a:lnTo>
                  <a:lnTo>
                    <a:pt x="140077" y="676528"/>
                  </a:lnTo>
                  <a:lnTo>
                    <a:pt x="120027" y="716375"/>
                  </a:lnTo>
                  <a:lnTo>
                    <a:pt x="101421" y="757058"/>
                  </a:lnTo>
                  <a:lnTo>
                    <a:pt x="84285" y="798552"/>
                  </a:lnTo>
                  <a:lnTo>
                    <a:pt x="68649" y="840828"/>
                  </a:lnTo>
                  <a:lnTo>
                    <a:pt x="54540" y="883862"/>
                  </a:lnTo>
                  <a:lnTo>
                    <a:pt x="41986" y="927627"/>
                  </a:lnTo>
                  <a:lnTo>
                    <a:pt x="31014" y="972095"/>
                  </a:lnTo>
                  <a:lnTo>
                    <a:pt x="21654" y="1017242"/>
                  </a:lnTo>
                  <a:lnTo>
                    <a:pt x="13933" y="1063040"/>
                  </a:lnTo>
                  <a:lnTo>
                    <a:pt x="7879" y="1109463"/>
                  </a:lnTo>
                  <a:lnTo>
                    <a:pt x="3520" y="1156485"/>
                  </a:lnTo>
                  <a:lnTo>
                    <a:pt x="884" y="1204079"/>
                  </a:lnTo>
                  <a:lnTo>
                    <a:pt x="0" y="1252220"/>
                  </a:lnTo>
                  <a:lnTo>
                    <a:pt x="884" y="1300275"/>
                  </a:lnTo>
                  <a:lnTo>
                    <a:pt x="3520" y="1347788"/>
                  </a:lnTo>
                  <a:lnTo>
                    <a:pt x="7879" y="1394733"/>
                  </a:lnTo>
                  <a:lnTo>
                    <a:pt x="13933" y="1441083"/>
                  </a:lnTo>
                  <a:lnTo>
                    <a:pt x="21654" y="1486811"/>
                  </a:lnTo>
                  <a:lnTo>
                    <a:pt x="31014" y="1531892"/>
                  </a:lnTo>
                  <a:lnTo>
                    <a:pt x="41986" y="1576297"/>
                  </a:lnTo>
                  <a:lnTo>
                    <a:pt x="54540" y="1620002"/>
                  </a:lnTo>
                  <a:lnTo>
                    <a:pt x="68649" y="1662980"/>
                  </a:lnTo>
                  <a:lnTo>
                    <a:pt x="84285" y="1705203"/>
                  </a:lnTo>
                  <a:lnTo>
                    <a:pt x="101421" y="1746646"/>
                  </a:lnTo>
                  <a:lnTo>
                    <a:pt x="120027" y="1787283"/>
                  </a:lnTo>
                  <a:lnTo>
                    <a:pt x="140077" y="1827086"/>
                  </a:lnTo>
                  <a:lnTo>
                    <a:pt x="161542" y="1866029"/>
                  </a:lnTo>
                  <a:lnTo>
                    <a:pt x="184393" y="1904085"/>
                  </a:lnTo>
                  <a:lnTo>
                    <a:pt x="208604" y="1941229"/>
                  </a:lnTo>
                  <a:lnTo>
                    <a:pt x="234146" y="1977434"/>
                  </a:lnTo>
                  <a:lnTo>
                    <a:pt x="260991" y="2012673"/>
                  </a:lnTo>
                  <a:lnTo>
                    <a:pt x="289111" y="2046920"/>
                  </a:lnTo>
                  <a:lnTo>
                    <a:pt x="318478" y="2080148"/>
                  </a:lnTo>
                  <a:lnTo>
                    <a:pt x="349064" y="2112331"/>
                  </a:lnTo>
                  <a:lnTo>
                    <a:pt x="380841" y="2143442"/>
                  </a:lnTo>
                  <a:lnTo>
                    <a:pt x="413781" y="2173455"/>
                  </a:lnTo>
                  <a:lnTo>
                    <a:pt x="447856" y="2202344"/>
                  </a:lnTo>
                  <a:lnTo>
                    <a:pt x="483039" y="2230081"/>
                  </a:lnTo>
                  <a:lnTo>
                    <a:pt x="519300" y="2256641"/>
                  </a:lnTo>
                  <a:lnTo>
                    <a:pt x="556613" y="2281997"/>
                  </a:lnTo>
                  <a:lnTo>
                    <a:pt x="594948" y="2306122"/>
                  </a:lnTo>
                  <a:lnTo>
                    <a:pt x="634279" y="2328990"/>
                  </a:lnTo>
                  <a:lnTo>
                    <a:pt x="674577" y="2350575"/>
                  </a:lnTo>
                  <a:lnTo>
                    <a:pt x="715814" y="2370850"/>
                  </a:lnTo>
                  <a:lnTo>
                    <a:pt x="757961" y="2389788"/>
                  </a:lnTo>
                  <a:lnTo>
                    <a:pt x="800992" y="2407364"/>
                  </a:lnTo>
                  <a:lnTo>
                    <a:pt x="844879" y="2423550"/>
                  </a:lnTo>
                  <a:lnTo>
                    <a:pt x="889592" y="2438320"/>
                  </a:lnTo>
                  <a:lnTo>
                    <a:pt x="935104" y="2451648"/>
                  </a:lnTo>
                  <a:lnTo>
                    <a:pt x="981387" y="2463507"/>
                  </a:lnTo>
                  <a:lnTo>
                    <a:pt x="1028414" y="2473871"/>
                  </a:lnTo>
                  <a:lnTo>
                    <a:pt x="1076155" y="2482713"/>
                  </a:lnTo>
                  <a:lnTo>
                    <a:pt x="1124584" y="2490007"/>
                  </a:lnTo>
                  <a:lnTo>
                    <a:pt x="1173672" y="2495726"/>
                  </a:lnTo>
                  <a:lnTo>
                    <a:pt x="1223391" y="2499844"/>
                  </a:lnTo>
                  <a:lnTo>
                    <a:pt x="1273712" y="2502334"/>
                  </a:lnTo>
                  <a:lnTo>
                    <a:pt x="1324609" y="2503170"/>
                  </a:lnTo>
                  <a:lnTo>
                    <a:pt x="1375591" y="2502334"/>
                  </a:lnTo>
                  <a:lnTo>
                    <a:pt x="1425994" y="2499844"/>
                  </a:lnTo>
                  <a:lnTo>
                    <a:pt x="1475790" y="2495726"/>
                  </a:lnTo>
                  <a:lnTo>
                    <a:pt x="1524951" y="2490007"/>
                  </a:lnTo>
                  <a:lnTo>
                    <a:pt x="1573449" y="2482713"/>
                  </a:lnTo>
                  <a:lnTo>
                    <a:pt x="1621257" y="2473871"/>
                  </a:lnTo>
                  <a:lnTo>
                    <a:pt x="1668346" y="2463507"/>
                  </a:lnTo>
                  <a:lnTo>
                    <a:pt x="1714689" y="2451648"/>
                  </a:lnTo>
                  <a:lnTo>
                    <a:pt x="1760258" y="2438320"/>
                  </a:lnTo>
                  <a:lnTo>
                    <a:pt x="1805024" y="2423550"/>
                  </a:lnTo>
                  <a:lnTo>
                    <a:pt x="1848961" y="2407364"/>
                  </a:lnTo>
                  <a:lnTo>
                    <a:pt x="1892039" y="2389788"/>
                  </a:lnTo>
                  <a:lnTo>
                    <a:pt x="1934231" y="2370850"/>
                  </a:lnTo>
                  <a:lnTo>
                    <a:pt x="1975510" y="2350575"/>
                  </a:lnTo>
                  <a:lnTo>
                    <a:pt x="2015846" y="2328990"/>
                  </a:lnTo>
                  <a:lnTo>
                    <a:pt x="2055213" y="2306122"/>
                  </a:lnTo>
                  <a:lnTo>
                    <a:pt x="2093583" y="2281997"/>
                  </a:lnTo>
                  <a:lnTo>
                    <a:pt x="2130927" y="2256641"/>
                  </a:lnTo>
                  <a:lnTo>
                    <a:pt x="2167217" y="2230081"/>
                  </a:lnTo>
                  <a:lnTo>
                    <a:pt x="2202427" y="2202344"/>
                  </a:lnTo>
                  <a:lnTo>
                    <a:pt x="2236527" y="2173455"/>
                  </a:lnTo>
                  <a:lnTo>
                    <a:pt x="2269490" y="2143442"/>
                  </a:lnTo>
                  <a:lnTo>
                    <a:pt x="2301287" y="2112331"/>
                  </a:lnTo>
                  <a:lnTo>
                    <a:pt x="2331892" y="2080148"/>
                  </a:lnTo>
                  <a:lnTo>
                    <a:pt x="2361276" y="2046920"/>
                  </a:lnTo>
                  <a:lnTo>
                    <a:pt x="2389411" y="2012673"/>
                  </a:lnTo>
                  <a:lnTo>
                    <a:pt x="2416270" y="1977434"/>
                  </a:lnTo>
                  <a:lnTo>
                    <a:pt x="2441824" y="1941229"/>
                  </a:lnTo>
                  <a:lnTo>
                    <a:pt x="2466045" y="1904085"/>
                  </a:lnTo>
                  <a:lnTo>
                    <a:pt x="2488907" y="1866029"/>
                  </a:lnTo>
                  <a:lnTo>
                    <a:pt x="2510379" y="1827086"/>
                  </a:lnTo>
                  <a:lnTo>
                    <a:pt x="2530436" y="1787283"/>
                  </a:lnTo>
                  <a:lnTo>
                    <a:pt x="2549048" y="1746646"/>
                  </a:lnTo>
                  <a:lnTo>
                    <a:pt x="2566189" y="1705203"/>
                  </a:lnTo>
                  <a:lnTo>
                    <a:pt x="2581829" y="1662980"/>
                  </a:lnTo>
                  <a:lnTo>
                    <a:pt x="2595942" y="1620002"/>
                  </a:lnTo>
                  <a:lnTo>
                    <a:pt x="2608498" y="1576297"/>
                  </a:lnTo>
                  <a:lnTo>
                    <a:pt x="2619471" y="1531892"/>
                  </a:lnTo>
                  <a:lnTo>
                    <a:pt x="2628833" y="1486811"/>
                  </a:lnTo>
                  <a:lnTo>
                    <a:pt x="2636555" y="1441083"/>
                  </a:lnTo>
                  <a:lnTo>
                    <a:pt x="2642609" y="1394733"/>
                  </a:lnTo>
                  <a:lnTo>
                    <a:pt x="2646969" y="1347788"/>
                  </a:lnTo>
                  <a:lnTo>
                    <a:pt x="2649605" y="1300275"/>
                  </a:lnTo>
                  <a:lnTo>
                    <a:pt x="2650490" y="1252220"/>
                  </a:lnTo>
                  <a:lnTo>
                    <a:pt x="2649605" y="1204079"/>
                  </a:lnTo>
                  <a:lnTo>
                    <a:pt x="2646969" y="1156485"/>
                  </a:lnTo>
                  <a:lnTo>
                    <a:pt x="2642609" y="1109463"/>
                  </a:lnTo>
                  <a:lnTo>
                    <a:pt x="2636555" y="1063040"/>
                  </a:lnTo>
                  <a:lnTo>
                    <a:pt x="2628833" y="1017242"/>
                  </a:lnTo>
                  <a:lnTo>
                    <a:pt x="2619471" y="972095"/>
                  </a:lnTo>
                  <a:lnTo>
                    <a:pt x="2608498" y="927627"/>
                  </a:lnTo>
                  <a:lnTo>
                    <a:pt x="2595942" y="883862"/>
                  </a:lnTo>
                  <a:lnTo>
                    <a:pt x="2581829" y="840828"/>
                  </a:lnTo>
                  <a:lnTo>
                    <a:pt x="2566189" y="798552"/>
                  </a:lnTo>
                  <a:lnTo>
                    <a:pt x="2549048" y="757058"/>
                  </a:lnTo>
                  <a:lnTo>
                    <a:pt x="2530436" y="716375"/>
                  </a:lnTo>
                  <a:lnTo>
                    <a:pt x="2510379" y="676528"/>
                  </a:lnTo>
                  <a:lnTo>
                    <a:pt x="2488907" y="637543"/>
                  </a:lnTo>
                  <a:lnTo>
                    <a:pt x="2466045" y="599447"/>
                  </a:lnTo>
                  <a:lnTo>
                    <a:pt x="2441824" y="562267"/>
                  </a:lnTo>
                  <a:lnTo>
                    <a:pt x="2416270" y="526028"/>
                  </a:lnTo>
                  <a:lnTo>
                    <a:pt x="2389411" y="490758"/>
                  </a:lnTo>
                  <a:lnTo>
                    <a:pt x="2361276" y="456482"/>
                  </a:lnTo>
                  <a:lnTo>
                    <a:pt x="2331892" y="423227"/>
                  </a:lnTo>
                  <a:lnTo>
                    <a:pt x="2301287" y="391020"/>
                  </a:lnTo>
                  <a:lnTo>
                    <a:pt x="2269489" y="359886"/>
                  </a:lnTo>
                  <a:lnTo>
                    <a:pt x="2236527" y="329852"/>
                  </a:lnTo>
                  <a:lnTo>
                    <a:pt x="2202427" y="300945"/>
                  </a:lnTo>
                  <a:lnTo>
                    <a:pt x="2167217" y="273190"/>
                  </a:lnTo>
                  <a:lnTo>
                    <a:pt x="2130927" y="246615"/>
                  </a:lnTo>
                  <a:lnTo>
                    <a:pt x="2093583" y="221246"/>
                  </a:lnTo>
                  <a:lnTo>
                    <a:pt x="2055213" y="197108"/>
                  </a:lnTo>
                  <a:lnTo>
                    <a:pt x="2015846" y="174229"/>
                  </a:lnTo>
                  <a:lnTo>
                    <a:pt x="1975510" y="152635"/>
                  </a:lnTo>
                  <a:lnTo>
                    <a:pt x="1934231" y="132352"/>
                  </a:lnTo>
                  <a:lnTo>
                    <a:pt x="1892039" y="113406"/>
                  </a:lnTo>
                  <a:lnTo>
                    <a:pt x="1848961" y="95825"/>
                  </a:lnTo>
                  <a:lnTo>
                    <a:pt x="1805024" y="79634"/>
                  </a:lnTo>
                  <a:lnTo>
                    <a:pt x="1760258" y="64860"/>
                  </a:lnTo>
                  <a:lnTo>
                    <a:pt x="1714689" y="51528"/>
                  </a:lnTo>
                  <a:lnTo>
                    <a:pt x="1668346" y="39667"/>
                  </a:lnTo>
                  <a:lnTo>
                    <a:pt x="1621257" y="29301"/>
                  </a:lnTo>
                  <a:lnTo>
                    <a:pt x="1573449" y="20458"/>
                  </a:lnTo>
                  <a:lnTo>
                    <a:pt x="1524951" y="13163"/>
                  </a:lnTo>
                  <a:lnTo>
                    <a:pt x="1475790" y="7444"/>
                  </a:lnTo>
                  <a:lnTo>
                    <a:pt x="1425994" y="3326"/>
                  </a:lnTo>
                  <a:lnTo>
                    <a:pt x="1375591" y="835"/>
                  </a:lnTo>
                  <a:lnTo>
                    <a:pt x="132460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6930" y="1752600"/>
              <a:ext cx="2650490" cy="2503170"/>
            </a:xfrm>
            <a:custGeom>
              <a:avLst/>
              <a:gdLst/>
              <a:ahLst/>
              <a:cxnLst/>
              <a:rect l="l" t="t" r="r" b="b"/>
              <a:pathLst>
                <a:path w="2650490" h="2503170">
                  <a:moveTo>
                    <a:pt x="1324609" y="0"/>
                  </a:moveTo>
                  <a:lnTo>
                    <a:pt x="1375591" y="835"/>
                  </a:lnTo>
                  <a:lnTo>
                    <a:pt x="1425994" y="3326"/>
                  </a:lnTo>
                  <a:lnTo>
                    <a:pt x="1475790" y="7444"/>
                  </a:lnTo>
                  <a:lnTo>
                    <a:pt x="1524951" y="13163"/>
                  </a:lnTo>
                  <a:lnTo>
                    <a:pt x="1573449" y="20458"/>
                  </a:lnTo>
                  <a:lnTo>
                    <a:pt x="1621257" y="29301"/>
                  </a:lnTo>
                  <a:lnTo>
                    <a:pt x="1668346" y="39667"/>
                  </a:lnTo>
                  <a:lnTo>
                    <a:pt x="1714689" y="51528"/>
                  </a:lnTo>
                  <a:lnTo>
                    <a:pt x="1760258" y="64860"/>
                  </a:lnTo>
                  <a:lnTo>
                    <a:pt x="1805024" y="79634"/>
                  </a:lnTo>
                  <a:lnTo>
                    <a:pt x="1848961" y="95825"/>
                  </a:lnTo>
                  <a:lnTo>
                    <a:pt x="1892039" y="113406"/>
                  </a:lnTo>
                  <a:lnTo>
                    <a:pt x="1934231" y="132352"/>
                  </a:lnTo>
                  <a:lnTo>
                    <a:pt x="1975510" y="152635"/>
                  </a:lnTo>
                  <a:lnTo>
                    <a:pt x="2015846" y="174229"/>
                  </a:lnTo>
                  <a:lnTo>
                    <a:pt x="2055213" y="197108"/>
                  </a:lnTo>
                  <a:lnTo>
                    <a:pt x="2093583" y="221246"/>
                  </a:lnTo>
                  <a:lnTo>
                    <a:pt x="2130927" y="246615"/>
                  </a:lnTo>
                  <a:lnTo>
                    <a:pt x="2167217" y="273190"/>
                  </a:lnTo>
                  <a:lnTo>
                    <a:pt x="2202427" y="300945"/>
                  </a:lnTo>
                  <a:lnTo>
                    <a:pt x="2236527" y="329852"/>
                  </a:lnTo>
                  <a:lnTo>
                    <a:pt x="2269489" y="359886"/>
                  </a:lnTo>
                  <a:lnTo>
                    <a:pt x="2301287" y="391020"/>
                  </a:lnTo>
                  <a:lnTo>
                    <a:pt x="2331892" y="423227"/>
                  </a:lnTo>
                  <a:lnTo>
                    <a:pt x="2361276" y="456482"/>
                  </a:lnTo>
                  <a:lnTo>
                    <a:pt x="2389411" y="490758"/>
                  </a:lnTo>
                  <a:lnTo>
                    <a:pt x="2416270" y="526028"/>
                  </a:lnTo>
                  <a:lnTo>
                    <a:pt x="2441824" y="562267"/>
                  </a:lnTo>
                  <a:lnTo>
                    <a:pt x="2466045" y="599447"/>
                  </a:lnTo>
                  <a:lnTo>
                    <a:pt x="2488907" y="637543"/>
                  </a:lnTo>
                  <a:lnTo>
                    <a:pt x="2510379" y="676528"/>
                  </a:lnTo>
                  <a:lnTo>
                    <a:pt x="2530436" y="716375"/>
                  </a:lnTo>
                  <a:lnTo>
                    <a:pt x="2549048" y="757058"/>
                  </a:lnTo>
                  <a:lnTo>
                    <a:pt x="2566189" y="798552"/>
                  </a:lnTo>
                  <a:lnTo>
                    <a:pt x="2581829" y="840828"/>
                  </a:lnTo>
                  <a:lnTo>
                    <a:pt x="2595942" y="883862"/>
                  </a:lnTo>
                  <a:lnTo>
                    <a:pt x="2608498" y="927627"/>
                  </a:lnTo>
                  <a:lnTo>
                    <a:pt x="2619471" y="972095"/>
                  </a:lnTo>
                  <a:lnTo>
                    <a:pt x="2628833" y="1017242"/>
                  </a:lnTo>
                  <a:lnTo>
                    <a:pt x="2636555" y="1063040"/>
                  </a:lnTo>
                  <a:lnTo>
                    <a:pt x="2642609" y="1109463"/>
                  </a:lnTo>
                  <a:lnTo>
                    <a:pt x="2646969" y="1156485"/>
                  </a:lnTo>
                  <a:lnTo>
                    <a:pt x="2649605" y="1204079"/>
                  </a:lnTo>
                  <a:lnTo>
                    <a:pt x="2650490" y="1252220"/>
                  </a:lnTo>
                  <a:lnTo>
                    <a:pt x="2649605" y="1300275"/>
                  </a:lnTo>
                  <a:lnTo>
                    <a:pt x="2646969" y="1347788"/>
                  </a:lnTo>
                  <a:lnTo>
                    <a:pt x="2642609" y="1394733"/>
                  </a:lnTo>
                  <a:lnTo>
                    <a:pt x="2636555" y="1441083"/>
                  </a:lnTo>
                  <a:lnTo>
                    <a:pt x="2628833" y="1486811"/>
                  </a:lnTo>
                  <a:lnTo>
                    <a:pt x="2619471" y="1531892"/>
                  </a:lnTo>
                  <a:lnTo>
                    <a:pt x="2608498" y="1576297"/>
                  </a:lnTo>
                  <a:lnTo>
                    <a:pt x="2595942" y="1620002"/>
                  </a:lnTo>
                  <a:lnTo>
                    <a:pt x="2581829" y="1662980"/>
                  </a:lnTo>
                  <a:lnTo>
                    <a:pt x="2566189" y="1705203"/>
                  </a:lnTo>
                  <a:lnTo>
                    <a:pt x="2549048" y="1746646"/>
                  </a:lnTo>
                  <a:lnTo>
                    <a:pt x="2530436" y="1787283"/>
                  </a:lnTo>
                  <a:lnTo>
                    <a:pt x="2510379" y="1827086"/>
                  </a:lnTo>
                  <a:lnTo>
                    <a:pt x="2488907" y="1866029"/>
                  </a:lnTo>
                  <a:lnTo>
                    <a:pt x="2466045" y="1904085"/>
                  </a:lnTo>
                  <a:lnTo>
                    <a:pt x="2441824" y="1941229"/>
                  </a:lnTo>
                  <a:lnTo>
                    <a:pt x="2416270" y="1977434"/>
                  </a:lnTo>
                  <a:lnTo>
                    <a:pt x="2389411" y="2012673"/>
                  </a:lnTo>
                  <a:lnTo>
                    <a:pt x="2361276" y="2046920"/>
                  </a:lnTo>
                  <a:lnTo>
                    <a:pt x="2331892" y="2080148"/>
                  </a:lnTo>
                  <a:lnTo>
                    <a:pt x="2301287" y="2112331"/>
                  </a:lnTo>
                  <a:lnTo>
                    <a:pt x="2269490" y="2143442"/>
                  </a:lnTo>
                  <a:lnTo>
                    <a:pt x="2236527" y="2173455"/>
                  </a:lnTo>
                  <a:lnTo>
                    <a:pt x="2202427" y="2202344"/>
                  </a:lnTo>
                  <a:lnTo>
                    <a:pt x="2167217" y="2230081"/>
                  </a:lnTo>
                  <a:lnTo>
                    <a:pt x="2130927" y="2256641"/>
                  </a:lnTo>
                  <a:lnTo>
                    <a:pt x="2093583" y="2281997"/>
                  </a:lnTo>
                  <a:lnTo>
                    <a:pt x="2055213" y="2306122"/>
                  </a:lnTo>
                  <a:lnTo>
                    <a:pt x="2015846" y="2328990"/>
                  </a:lnTo>
                  <a:lnTo>
                    <a:pt x="1975510" y="2350575"/>
                  </a:lnTo>
                  <a:lnTo>
                    <a:pt x="1934231" y="2370850"/>
                  </a:lnTo>
                  <a:lnTo>
                    <a:pt x="1892039" y="2389788"/>
                  </a:lnTo>
                  <a:lnTo>
                    <a:pt x="1848961" y="2407364"/>
                  </a:lnTo>
                  <a:lnTo>
                    <a:pt x="1805024" y="2423550"/>
                  </a:lnTo>
                  <a:lnTo>
                    <a:pt x="1760258" y="2438320"/>
                  </a:lnTo>
                  <a:lnTo>
                    <a:pt x="1714689" y="2451648"/>
                  </a:lnTo>
                  <a:lnTo>
                    <a:pt x="1668346" y="2463507"/>
                  </a:lnTo>
                  <a:lnTo>
                    <a:pt x="1621257" y="2473871"/>
                  </a:lnTo>
                  <a:lnTo>
                    <a:pt x="1573449" y="2482713"/>
                  </a:lnTo>
                  <a:lnTo>
                    <a:pt x="1524951" y="2490007"/>
                  </a:lnTo>
                  <a:lnTo>
                    <a:pt x="1475790" y="2495726"/>
                  </a:lnTo>
                  <a:lnTo>
                    <a:pt x="1425994" y="2499844"/>
                  </a:lnTo>
                  <a:lnTo>
                    <a:pt x="1375591" y="2502334"/>
                  </a:lnTo>
                  <a:lnTo>
                    <a:pt x="1324609" y="2503170"/>
                  </a:lnTo>
                  <a:lnTo>
                    <a:pt x="1273712" y="2502334"/>
                  </a:lnTo>
                  <a:lnTo>
                    <a:pt x="1223391" y="2499844"/>
                  </a:lnTo>
                  <a:lnTo>
                    <a:pt x="1173672" y="2495726"/>
                  </a:lnTo>
                  <a:lnTo>
                    <a:pt x="1124584" y="2490007"/>
                  </a:lnTo>
                  <a:lnTo>
                    <a:pt x="1076155" y="2482713"/>
                  </a:lnTo>
                  <a:lnTo>
                    <a:pt x="1028414" y="2473871"/>
                  </a:lnTo>
                  <a:lnTo>
                    <a:pt x="981387" y="2463507"/>
                  </a:lnTo>
                  <a:lnTo>
                    <a:pt x="935104" y="2451648"/>
                  </a:lnTo>
                  <a:lnTo>
                    <a:pt x="889592" y="2438320"/>
                  </a:lnTo>
                  <a:lnTo>
                    <a:pt x="844879" y="2423550"/>
                  </a:lnTo>
                  <a:lnTo>
                    <a:pt x="800992" y="2407364"/>
                  </a:lnTo>
                  <a:lnTo>
                    <a:pt x="757961" y="2389788"/>
                  </a:lnTo>
                  <a:lnTo>
                    <a:pt x="715814" y="2370850"/>
                  </a:lnTo>
                  <a:lnTo>
                    <a:pt x="674577" y="2350575"/>
                  </a:lnTo>
                  <a:lnTo>
                    <a:pt x="634279" y="2328990"/>
                  </a:lnTo>
                  <a:lnTo>
                    <a:pt x="594948" y="2306122"/>
                  </a:lnTo>
                  <a:lnTo>
                    <a:pt x="556613" y="2281997"/>
                  </a:lnTo>
                  <a:lnTo>
                    <a:pt x="519300" y="2256641"/>
                  </a:lnTo>
                  <a:lnTo>
                    <a:pt x="483039" y="2230081"/>
                  </a:lnTo>
                  <a:lnTo>
                    <a:pt x="447856" y="2202344"/>
                  </a:lnTo>
                  <a:lnTo>
                    <a:pt x="413781" y="2173455"/>
                  </a:lnTo>
                  <a:lnTo>
                    <a:pt x="380841" y="2143442"/>
                  </a:lnTo>
                  <a:lnTo>
                    <a:pt x="349064" y="2112331"/>
                  </a:lnTo>
                  <a:lnTo>
                    <a:pt x="318478" y="2080148"/>
                  </a:lnTo>
                  <a:lnTo>
                    <a:pt x="289111" y="2046920"/>
                  </a:lnTo>
                  <a:lnTo>
                    <a:pt x="260991" y="2012673"/>
                  </a:lnTo>
                  <a:lnTo>
                    <a:pt x="234146" y="1977434"/>
                  </a:lnTo>
                  <a:lnTo>
                    <a:pt x="208604" y="1941229"/>
                  </a:lnTo>
                  <a:lnTo>
                    <a:pt x="184393" y="1904085"/>
                  </a:lnTo>
                  <a:lnTo>
                    <a:pt x="161542" y="1866029"/>
                  </a:lnTo>
                  <a:lnTo>
                    <a:pt x="140077" y="1827086"/>
                  </a:lnTo>
                  <a:lnTo>
                    <a:pt x="120027" y="1787283"/>
                  </a:lnTo>
                  <a:lnTo>
                    <a:pt x="101421" y="1746646"/>
                  </a:lnTo>
                  <a:lnTo>
                    <a:pt x="84285" y="1705203"/>
                  </a:lnTo>
                  <a:lnTo>
                    <a:pt x="68649" y="1662980"/>
                  </a:lnTo>
                  <a:lnTo>
                    <a:pt x="54540" y="1620002"/>
                  </a:lnTo>
                  <a:lnTo>
                    <a:pt x="41986" y="1576297"/>
                  </a:lnTo>
                  <a:lnTo>
                    <a:pt x="31014" y="1531892"/>
                  </a:lnTo>
                  <a:lnTo>
                    <a:pt x="21654" y="1486811"/>
                  </a:lnTo>
                  <a:lnTo>
                    <a:pt x="13933" y="1441083"/>
                  </a:lnTo>
                  <a:lnTo>
                    <a:pt x="7879" y="1394733"/>
                  </a:lnTo>
                  <a:lnTo>
                    <a:pt x="3520" y="1347788"/>
                  </a:lnTo>
                  <a:lnTo>
                    <a:pt x="884" y="1300275"/>
                  </a:lnTo>
                  <a:lnTo>
                    <a:pt x="0" y="1252220"/>
                  </a:lnTo>
                  <a:lnTo>
                    <a:pt x="884" y="1204079"/>
                  </a:lnTo>
                  <a:lnTo>
                    <a:pt x="3520" y="1156485"/>
                  </a:lnTo>
                  <a:lnTo>
                    <a:pt x="7879" y="1109463"/>
                  </a:lnTo>
                  <a:lnTo>
                    <a:pt x="13933" y="1063040"/>
                  </a:lnTo>
                  <a:lnTo>
                    <a:pt x="21654" y="1017242"/>
                  </a:lnTo>
                  <a:lnTo>
                    <a:pt x="31014" y="972095"/>
                  </a:lnTo>
                  <a:lnTo>
                    <a:pt x="41986" y="927627"/>
                  </a:lnTo>
                  <a:lnTo>
                    <a:pt x="54540" y="883862"/>
                  </a:lnTo>
                  <a:lnTo>
                    <a:pt x="68649" y="840828"/>
                  </a:lnTo>
                  <a:lnTo>
                    <a:pt x="84285" y="798552"/>
                  </a:lnTo>
                  <a:lnTo>
                    <a:pt x="101421" y="757058"/>
                  </a:lnTo>
                  <a:lnTo>
                    <a:pt x="120027" y="716375"/>
                  </a:lnTo>
                  <a:lnTo>
                    <a:pt x="140077" y="676528"/>
                  </a:lnTo>
                  <a:lnTo>
                    <a:pt x="161542" y="637543"/>
                  </a:lnTo>
                  <a:lnTo>
                    <a:pt x="184393" y="599447"/>
                  </a:lnTo>
                  <a:lnTo>
                    <a:pt x="208604" y="562267"/>
                  </a:lnTo>
                  <a:lnTo>
                    <a:pt x="234146" y="526028"/>
                  </a:lnTo>
                  <a:lnTo>
                    <a:pt x="260991" y="490758"/>
                  </a:lnTo>
                  <a:lnTo>
                    <a:pt x="289111" y="456482"/>
                  </a:lnTo>
                  <a:lnTo>
                    <a:pt x="318478" y="423227"/>
                  </a:lnTo>
                  <a:lnTo>
                    <a:pt x="349064" y="391020"/>
                  </a:lnTo>
                  <a:lnTo>
                    <a:pt x="380841" y="359886"/>
                  </a:lnTo>
                  <a:lnTo>
                    <a:pt x="413781" y="329852"/>
                  </a:lnTo>
                  <a:lnTo>
                    <a:pt x="447856" y="300945"/>
                  </a:lnTo>
                  <a:lnTo>
                    <a:pt x="483039" y="273190"/>
                  </a:lnTo>
                  <a:lnTo>
                    <a:pt x="519300" y="246615"/>
                  </a:lnTo>
                  <a:lnTo>
                    <a:pt x="556613" y="221246"/>
                  </a:lnTo>
                  <a:lnTo>
                    <a:pt x="594948" y="197108"/>
                  </a:lnTo>
                  <a:lnTo>
                    <a:pt x="634279" y="174229"/>
                  </a:lnTo>
                  <a:lnTo>
                    <a:pt x="674577" y="152635"/>
                  </a:lnTo>
                  <a:lnTo>
                    <a:pt x="715814" y="132352"/>
                  </a:lnTo>
                  <a:lnTo>
                    <a:pt x="757961" y="113406"/>
                  </a:lnTo>
                  <a:lnTo>
                    <a:pt x="800992" y="95825"/>
                  </a:lnTo>
                  <a:lnTo>
                    <a:pt x="844879" y="79634"/>
                  </a:lnTo>
                  <a:lnTo>
                    <a:pt x="889592" y="64860"/>
                  </a:lnTo>
                  <a:lnTo>
                    <a:pt x="935104" y="51528"/>
                  </a:lnTo>
                  <a:lnTo>
                    <a:pt x="981387" y="39667"/>
                  </a:lnTo>
                  <a:lnTo>
                    <a:pt x="1028414" y="29301"/>
                  </a:lnTo>
                  <a:lnTo>
                    <a:pt x="1076155" y="20458"/>
                  </a:lnTo>
                  <a:lnTo>
                    <a:pt x="1124584" y="13163"/>
                  </a:lnTo>
                  <a:lnTo>
                    <a:pt x="1173672" y="7444"/>
                  </a:lnTo>
                  <a:lnTo>
                    <a:pt x="1223391" y="3326"/>
                  </a:lnTo>
                  <a:lnTo>
                    <a:pt x="1273712" y="835"/>
                  </a:lnTo>
                  <a:lnTo>
                    <a:pt x="1324609" y="0"/>
                  </a:lnTo>
                  <a:close/>
                </a:path>
                <a:path w="2650490" h="2503170">
                  <a:moveTo>
                    <a:pt x="0" y="0"/>
                  </a:moveTo>
                  <a:lnTo>
                    <a:pt x="0" y="0"/>
                  </a:lnTo>
                </a:path>
                <a:path w="2650490" h="2503170">
                  <a:moveTo>
                    <a:pt x="2650490" y="2503170"/>
                  </a:moveTo>
                  <a:lnTo>
                    <a:pt x="2650490" y="250317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1269" y="3335019"/>
              <a:ext cx="2653030" cy="2506980"/>
            </a:xfrm>
            <a:custGeom>
              <a:avLst/>
              <a:gdLst/>
              <a:ahLst/>
              <a:cxnLst/>
              <a:rect l="l" t="t" r="r" b="b"/>
              <a:pathLst>
                <a:path w="2653029" h="2506979">
                  <a:moveTo>
                    <a:pt x="1325880" y="0"/>
                  </a:moveTo>
                  <a:lnTo>
                    <a:pt x="1274898" y="835"/>
                  </a:lnTo>
                  <a:lnTo>
                    <a:pt x="1224495" y="3326"/>
                  </a:lnTo>
                  <a:lnTo>
                    <a:pt x="1174699" y="7444"/>
                  </a:lnTo>
                  <a:lnTo>
                    <a:pt x="1125538" y="13164"/>
                  </a:lnTo>
                  <a:lnTo>
                    <a:pt x="1077040" y="20460"/>
                  </a:lnTo>
                  <a:lnTo>
                    <a:pt x="1029232" y="29304"/>
                  </a:lnTo>
                  <a:lnTo>
                    <a:pt x="982143" y="39672"/>
                  </a:lnTo>
                  <a:lnTo>
                    <a:pt x="935800" y="51536"/>
                  </a:lnTo>
                  <a:lnTo>
                    <a:pt x="890231" y="64870"/>
                  </a:lnTo>
                  <a:lnTo>
                    <a:pt x="845465" y="79649"/>
                  </a:lnTo>
                  <a:lnTo>
                    <a:pt x="801528" y="95845"/>
                  </a:lnTo>
                  <a:lnTo>
                    <a:pt x="758450" y="113432"/>
                  </a:lnTo>
                  <a:lnTo>
                    <a:pt x="716258" y="132385"/>
                  </a:lnTo>
                  <a:lnTo>
                    <a:pt x="674979" y="152676"/>
                  </a:lnTo>
                  <a:lnTo>
                    <a:pt x="634643" y="174279"/>
                  </a:lnTo>
                  <a:lnTo>
                    <a:pt x="595276" y="197169"/>
                  </a:lnTo>
                  <a:lnTo>
                    <a:pt x="556906" y="221319"/>
                  </a:lnTo>
                  <a:lnTo>
                    <a:pt x="519562" y="246702"/>
                  </a:lnTo>
                  <a:lnTo>
                    <a:pt x="483272" y="273292"/>
                  </a:lnTo>
                  <a:lnTo>
                    <a:pt x="448062" y="301064"/>
                  </a:lnTo>
                  <a:lnTo>
                    <a:pt x="413962" y="329990"/>
                  </a:lnTo>
                  <a:lnTo>
                    <a:pt x="381000" y="360044"/>
                  </a:lnTo>
                  <a:lnTo>
                    <a:pt x="349202" y="391201"/>
                  </a:lnTo>
                  <a:lnTo>
                    <a:pt x="318597" y="423433"/>
                  </a:lnTo>
                  <a:lnTo>
                    <a:pt x="289213" y="456715"/>
                  </a:lnTo>
                  <a:lnTo>
                    <a:pt x="261078" y="491020"/>
                  </a:lnTo>
                  <a:lnTo>
                    <a:pt x="234219" y="526322"/>
                  </a:lnTo>
                  <a:lnTo>
                    <a:pt x="208665" y="562594"/>
                  </a:lnTo>
                  <a:lnTo>
                    <a:pt x="184444" y="599811"/>
                  </a:lnTo>
                  <a:lnTo>
                    <a:pt x="161582" y="637945"/>
                  </a:lnTo>
                  <a:lnTo>
                    <a:pt x="140110" y="676972"/>
                  </a:lnTo>
                  <a:lnTo>
                    <a:pt x="120053" y="716863"/>
                  </a:lnTo>
                  <a:lnTo>
                    <a:pt x="101441" y="757594"/>
                  </a:lnTo>
                  <a:lnTo>
                    <a:pt x="84300" y="799138"/>
                  </a:lnTo>
                  <a:lnTo>
                    <a:pt x="68660" y="841468"/>
                  </a:lnTo>
                  <a:lnTo>
                    <a:pt x="54547" y="884558"/>
                  </a:lnTo>
                  <a:lnTo>
                    <a:pt x="41991" y="928382"/>
                  </a:lnTo>
                  <a:lnTo>
                    <a:pt x="31018" y="972913"/>
                  </a:lnTo>
                  <a:lnTo>
                    <a:pt x="21656" y="1018126"/>
                  </a:lnTo>
                  <a:lnTo>
                    <a:pt x="13934" y="1063994"/>
                  </a:lnTo>
                  <a:lnTo>
                    <a:pt x="7880" y="1110491"/>
                  </a:lnTo>
                  <a:lnTo>
                    <a:pt x="3520" y="1157590"/>
                  </a:lnTo>
                  <a:lnTo>
                    <a:pt x="884" y="1205265"/>
                  </a:lnTo>
                  <a:lnTo>
                    <a:pt x="0" y="1253489"/>
                  </a:lnTo>
                  <a:lnTo>
                    <a:pt x="884" y="1301632"/>
                  </a:lnTo>
                  <a:lnTo>
                    <a:pt x="3520" y="1349231"/>
                  </a:lnTo>
                  <a:lnTo>
                    <a:pt x="7880" y="1396263"/>
                  </a:lnTo>
                  <a:lnTo>
                    <a:pt x="13934" y="1442699"/>
                  </a:lnTo>
                  <a:lnTo>
                    <a:pt x="21656" y="1488512"/>
                  </a:lnTo>
                  <a:lnTo>
                    <a:pt x="31018" y="1533678"/>
                  </a:lnTo>
                  <a:lnTo>
                    <a:pt x="41991" y="1578169"/>
                  </a:lnTo>
                  <a:lnTo>
                    <a:pt x="54547" y="1621957"/>
                  </a:lnTo>
                  <a:lnTo>
                    <a:pt x="68660" y="1665018"/>
                  </a:lnTo>
                  <a:lnTo>
                    <a:pt x="84300" y="1707324"/>
                  </a:lnTo>
                  <a:lnTo>
                    <a:pt x="101441" y="1748849"/>
                  </a:lnTo>
                  <a:lnTo>
                    <a:pt x="120053" y="1789566"/>
                  </a:lnTo>
                  <a:lnTo>
                    <a:pt x="140110" y="1829448"/>
                  </a:lnTo>
                  <a:lnTo>
                    <a:pt x="161582" y="1868470"/>
                  </a:lnTo>
                  <a:lnTo>
                    <a:pt x="184444" y="1906604"/>
                  </a:lnTo>
                  <a:lnTo>
                    <a:pt x="208665" y="1943824"/>
                  </a:lnTo>
                  <a:lnTo>
                    <a:pt x="234219" y="1980103"/>
                  </a:lnTo>
                  <a:lnTo>
                    <a:pt x="261078" y="2015415"/>
                  </a:lnTo>
                  <a:lnTo>
                    <a:pt x="289213" y="2049733"/>
                  </a:lnTo>
                  <a:lnTo>
                    <a:pt x="318597" y="2083030"/>
                  </a:lnTo>
                  <a:lnTo>
                    <a:pt x="349202" y="2115281"/>
                  </a:lnTo>
                  <a:lnTo>
                    <a:pt x="381000" y="2146458"/>
                  </a:lnTo>
                  <a:lnTo>
                    <a:pt x="413962" y="2176535"/>
                  </a:lnTo>
                  <a:lnTo>
                    <a:pt x="448062" y="2205486"/>
                  </a:lnTo>
                  <a:lnTo>
                    <a:pt x="483272" y="2233283"/>
                  </a:lnTo>
                  <a:lnTo>
                    <a:pt x="519562" y="2259900"/>
                  </a:lnTo>
                  <a:lnTo>
                    <a:pt x="556906" y="2285311"/>
                  </a:lnTo>
                  <a:lnTo>
                    <a:pt x="595276" y="2309489"/>
                  </a:lnTo>
                  <a:lnTo>
                    <a:pt x="634643" y="2332408"/>
                  </a:lnTo>
                  <a:lnTo>
                    <a:pt x="674979" y="2354040"/>
                  </a:lnTo>
                  <a:lnTo>
                    <a:pt x="716258" y="2374360"/>
                  </a:lnTo>
                  <a:lnTo>
                    <a:pt x="758450" y="2393341"/>
                  </a:lnTo>
                  <a:lnTo>
                    <a:pt x="801528" y="2410956"/>
                  </a:lnTo>
                  <a:lnTo>
                    <a:pt x="845465" y="2427178"/>
                  </a:lnTo>
                  <a:lnTo>
                    <a:pt x="890231" y="2441982"/>
                  </a:lnTo>
                  <a:lnTo>
                    <a:pt x="935800" y="2455340"/>
                  </a:lnTo>
                  <a:lnTo>
                    <a:pt x="982143" y="2467226"/>
                  </a:lnTo>
                  <a:lnTo>
                    <a:pt x="1029232" y="2477613"/>
                  </a:lnTo>
                  <a:lnTo>
                    <a:pt x="1077040" y="2486476"/>
                  </a:lnTo>
                  <a:lnTo>
                    <a:pt x="1125538" y="2493786"/>
                  </a:lnTo>
                  <a:lnTo>
                    <a:pt x="1174699" y="2499518"/>
                  </a:lnTo>
                  <a:lnTo>
                    <a:pt x="1224495" y="2503646"/>
                  </a:lnTo>
                  <a:lnTo>
                    <a:pt x="1274898" y="2506142"/>
                  </a:lnTo>
                  <a:lnTo>
                    <a:pt x="1325880" y="2506979"/>
                  </a:lnTo>
                  <a:lnTo>
                    <a:pt x="1376863" y="2506142"/>
                  </a:lnTo>
                  <a:lnTo>
                    <a:pt x="1427271" y="2503646"/>
                  </a:lnTo>
                  <a:lnTo>
                    <a:pt x="1477077" y="2499518"/>
                  </a:lnTo>
                  <a:lnTo>
                    <a:pt x="1526250" y="2493786"/>
                  </a:lnTo>
                  <a:lnTo>
                    <a:pt x="1574765" y="2486476"/>
                  </a:lnTo>
                  <a:lnTo>
                    <a:pt x="1622591" y="2477613"/>
                  </a:lnTo>
                  <a:lnTo>
                    <a:pt x="1669703" y="2467226"/>
                  </a:lnTo>
                  <a:lnTo>
                    <a:pt x="1716070" y="2455340"/>
                  </a:lnTo>
                  <a:lnTo>
                    <a:pt x="1761666" y="2441982"/>
                  </a:lnTo>
                  <a:lnTo>
                    <a:pt x="1806461" y="2427178"/>
                  </a:lnTo>
                  <a:lnTo>
                    <a:pt x="1850429" y="2410956"/>
                  </a:lnTo>
                  <a:lnTo>
                    <a:pt x="1893541" y="2393341"/>
                  </a:lnTo>
                  <a:lnTo>
                    <a:pt x="1935768" y="2374360"/>
                  </a:lnTo>
                  <a:lnTo>
                    <a:pt x="1977084" y="2354040"/>
                  </a:lnTo>
                  <a:lnTo>
                    <a:pt x="2017459" y="2332408"/>
                  </a:lnTo>
                  <a:lnTo>
                    <a:pt x="2056865" y="2309489"/>
                  </a:lnTo>
                  <a:lnTo>
                    <a:pt x="2095275" y="2285311"/>
                  </a:lnTo>
                  <a:lnTo>
                    <a:pt x="2132661" y="2259900"/>
                  </a:lnTo>
                  <a:lnTo>
                    <a:pt x="2168993" y="2233283"/>
                  </a:lnTo>
                  <a:lnTo>
                    <a:pt x="2204245" y="2205486"/>
                  </a:lnTo>
                  <a:lnTo>
                    <a:pt x="2238388" y="2176535"/>
                  </a:lnTo>
                  <a:lnTo>
                    <a:pt x="2271394" y="2146458"/>
                  </a:lnTo>
                  <a:lnTo>
                    <a:pt x="2303236" y="2115281"/>
                  </a:lnTo>
                  <a:lnTo>
                    <a:pt x="2333884" y="2083030"/>
                  </a:lnTo>
                  <a:lnTo>
                    <a:pt x="2363310" y="2049733"/>
                  </a:lnTo>
                  <a:lnTo>
                    <a:pt x="2391488" y="2015415"/>
                  </a:lnTo>
                  <a:lnTo>
                    <a:pt x="2418388" y="1980103"/>
                  </a:lnTo>
                  <a:lnTo>
                    <a:pt x="2443982" y="1943824"/>
                  </a:lnTo>
                  <a:lnTo>
                    <a:pt x="2468243" y="1906604"/>
                  </a:lnTo>
                  <a:lnTo>
                    <a:pt x="2491143" y="1868470"/>
                  </a:lnTo>
                  <a:lnTo>
                    <a:pt x="2512652" y="1829448"/>
                  </a:lnTo>
                  <a:lnTo>
                    <a:pt x="2532744" y="1789566"/>
                  </a:lnTo>
                  <a:lnTo>
                    <a:pt x="2551390" y="1748849"/>
                  </a:lnTo>
                  <a:lnTo>
                    <a:pt x="2568562" y="1707324"/>
                  </a:lnTo>
                  <a:lnTo>
                    <a:pt x="2584231" y="1665018"/>
                  </a:lnTo>
                  <a:lnTo>
                    <a:pt x="2598371" y="1621957"/>
                  </a:lnTo>
                  <a:lnTo>
                    <a:pt x="2610952" y="1578169"/>
                  </a:lnTo>
                  <a:lnTo>
                    <a:pt x="2621947" y="1533678"/>
                  </a:lnTo>
                  <a:lnTo>
                    <a:pt x="2631327" y="1488512"/>
                  </a:lnTo>
                  <a:lnTo>
                    <a:pt x="2639065" y="1442699"/>
                  </a:lnTo>
                  <a:lnTo>
                    <a:pt x="2645132" y="1396263"/>
                  </a:lnTo>
                  <a:lnTo>
                    <a:pt x="2649501" y="1349231"/>
                  </a:lnTo>
                  <a:lnTo>
                    <a:pt x="2652143" y="1301632"/>
                  </a:lnTo>
                  <a:lnTo>
                    <a:pt x="2653030" y="1253489"/>
                  </a:lnTo>
                  <a:lnTo>
                    <a:pt x="2652143" y="1205265"/>
                  </a:lnTo>
                  <a:lnTo>
                    <a:pt x="2649501" y="1157590"/>
                  </a:lnTo>
                  <a:lnTo>
                    <a:pt x="2645132" y="1110491"/>
                  </a:lnTo>
                  <a:lnTo>
                    <a:pt x="2639065" y="1063994"/>
                  </a:lnTo>
                  <a:lnTo>
                    <a:pt x="2631327" y="1018126"/>
                  </a:lnTo>
                  <a:lnTo>
                    <a:pt x="2621947" y="972913"/>
                  </a:lnTo>
                  <a:lnTo>
                    <a:pt x="2610952" y="928382"/>
                  </a:lnTo>
                  <a:lnTo>
                    <a:pt x="2598371" y="884558"/>
                  </a:lnTo>
                  <a:lnTo>
                    <a:pt x="2584231" y="841468"/>
                  </a:lnTo>
                  <a:lnTo>
                    <a:pt x="2568562" y="799138"/>
                  </a:lnTo>
                  <a:lnTo>
                    <a:pt x="2551390" y="757594"/>
                  </a:lnTo>
                  <a:lnTo>
                    <a:pt x="2532744" y="716863"/>
                  </a:lnTo>
                  <a:lnTo>
                    <a:pt x="2512652" y="676972"/>
                  </a:lnTo>
                  <a:lnTo>
                    <a:pt x="2491143" y="637945"/>
                  </a:lnTo>
                  <a:lnTo>
                    <a:pt x="2468243" y="599811"/>
                  </a:lnTo>
                  <a:lnTo>
                    <a:pt x="2443982" y="562594"/>
                  </a:lnTo>
                  <a:lnTo>
                    <a:pt x="2418388" y="526322"/>
                  </a:lnTo>
                  <a:lnTo>
                    <a:pt x="2391488" y="491020"/>
                  </a:lnTo>
                  <a:lnTo>
                    <a:pt x="2363310" y="456715"/>
                  </a:lnTo>
                  <a:lnTo>
                    <a:pt x="2333884" y="423433"/>
                  </a:lnTo>
                  <a:lnTo>
                    <a:pt x="2303236" y="391201"/>
                  </a:lnTo>
                  <a:lnTo>
                    <a:pt x="2271395" y="360045"/>
                  </a:lnTo>
                  <a:lnTo>
                    <a:pt x="2238388" y="329990"/>
                  </a:lnTo>
                  <a:lnTo>
                    <a:pt x="2204245" y="301064"/>
                  </a:lnTo>
                  <a:lnTo>
                    <a:pt x="2168993" y="273292"/>
                  </a:lnTo>
                  <a:lnTo>
                    <a:pt x="2132661" y="246702"/>
                  </a:lnTo>
                  <a:lnTo>
                    <a:pt x="2095275" y="221319"/>
                  </a:lnTo>
                  <a:lnTo>
                    <a:pt x="2056865" y="197169"/>
                  </a:lnTo>
                  <a:lnTo>
                    <a:pt x="2017459" y="174279"/>
                  </a:lnTo>
                  <a:lnTo>
                    <a:pt x="1977084" y="152676"/>
                  </a:lnTo>
                  <a:lnTo>
                    <a:pt x="1935768" y="132385"/>
                  </a:lnTo>
                  <a:lnTo>
                    <a:pt x="1893541" y="113432"/>
                  </a:lnTo>
                  <a:lnTo>
                    <a:pt x="1850429" y="95845"/>
                  </a:lnTo>
                  <a:lnTo>
                    <a:pt x="1806461" y="79649"/>
                  </a:lnTo>
                  <a:lnTo>
                    <a:pt x="1761666" y="64870"/>
                  </a:lnTo>
                  <a:lnTo>
                    <a:pt x="1716070" y="51536"/>
                  </a:lnTo>
                  <a:lnTo>
                    <a:pt x="1669703" y="39672"/>
                  </a:lnTo>
                  <a:lnTo>
                    <a:pt x="1622591" y="29304"/>
                  </a:lnTo>
                  <a:lnTo>
                    <a:pt x="1574765" y="20460"/>
                  </a:lnTo>
                  <a:lnTo>
                    <a:pt x="1526250" y="13164"/>
                  </a:lnTo>
                  <a:lnTo>
                    <a:pt x="1477077" y="7444"/>
                  </a:lnTo>
                  <a:lnTo>
                    <a:pt x="1427271" y="3326"/>
                  </a:lnTo>
                  <a:lnTo>
                    <a:pt x="1376863" y="835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71269" y="3335019"/>
              <a:ext cx="2653030" cy="2506980"/>
            </a:xfrm>
            <a:custGeom>
              <a:avLst/>
              <a:gdLst/>
              <a:ahLst/>
              <a:cxnLst/>
              <a:rect l="l" t="t" r="r" b="b"/>
              <a:pathLst>
                <a:path w="2653029" h="2506979">
                  <a:moveTo>
                    <a:pt x="1325880" y="0"/>
                  </a:moveTo>
                  <a:lnTo>
                    <a:pt x="1376863" y="835"/>
                  </a:lnTo>
                  <a:lnTo>
                    <a:pt x="1427271" y="3326"/>
                  </a:lnTo>
                  <a:lnTo>
                    <a:pt x="1477077" y="7444"/>
                  </a:lnTo>
                  <a:lnTo>
                    <a:pt x="1526250" y="13164"/>
                  </a:lnTo>
                  <a:lnTo>
                    <a:pt x="1574765" y="20460"/>
                  </a:lnTo>
                  <a:lnTo>
                    <a:pt x="1622591" y="29304"/>
                  </a:lnTo>
                  <a:lnTo>
                    <a:pt x="1669703" y="39672"/>
                  </a:lnTo>
                  <a:lnTo>
                    <a:pt x="1716070" y="51536"/>
                  </a:lnTo>
                  <a:lnTo>
                    <a:pt x="1761666" y="64870"/>
                  </a:lnTo>
                  <a:lnTo>
                    <a:pt x="1806461" y="79649"/>
                  </a:lnTo>
                  <a:lnTo>
                    <a:pt x="1850429" y="95845"/>
                  </a:lnTo>
                  <a:lnTo>
                    <a:pt x="1893541" y="113432"/>
                  </a:lnTo>
                  <a:lnTo>
                    <a:pt x="1935768" y="132385"/>
                  </a:lnTo>
                  <a:lnTo>
                    <a:pt x="1977084" y="152676"/>
                  </a:lnTo>
                  <a:lnTo>
                    <a:pt x="2017459" y="174279"/>
                  </a:lnTo>
                  <a:lnTo>
                    <a:pt x="2056865" y="197169"/>
                  </a:lnTo>
                  <a:lnTo>
                    <a:pt x="2095275" y="221319"/>
                  </a:lnTo>
                  <a:lnTo>
                    <a:pt x="2132661" y="246702"/>
                  </a:lnTo>
                  <a:lnTo>
                    <a:pt x="2168993" y="273292"/>
                  </a:lnTo>
                  <a:lnTo>
                    <a:pt x="2204245" y="301064"/>
                  </a:lnTo>
                  <a:lnTo>
                    <a:pt x="2238388" y="329990"/>
                  </a:lnTo>
                  <a:lnTo>
                    <a:pt x="2271395" y="360045"/>
                  </a:lnTo>
                  <a:lnTo>
                    <a:pt x="2303236" y="391201"/>
                  </a:lnTo>
                  <a:lnTo>
                    <a:pt x="2333884" y="423433"/>
                  </a:lnTo>
                  <a:lnTo>
                    <a:pt x="2363310" y="456715"/>
                  </a:lnTo>
                  <a:lnTo>
                    <a:pt x="2391488" y="491020"/>
                  </a:lnTo>
                  <a:lnTo>
                    <a:pt x="2418388" y="526322"/>
                  </a:lnTo>
                  <a:lnTo>
                    <a:pt x="2443982" y="562594"/>
                  </a:lnTo>
                  <a:lnTo>
                    <a:pt x="2468243" y="599811"/>
                  </a:lnTo>
                  <a:lnTo>
                    <a:pt x="2491143" y="637945"/>
                  </a:lnTo>
                  <a:lnTo>
                    <a:pt x="2512652" y="676972"/>
                  </a:lnTo>
                  <a:lnTo>
                    <a:pt x="2532744" y="716863"/>
                  </a:lnTo>
                  <a:lnTo>
                    <a:pt x="2551390" y="757594"/>
                  </a:lnTo>
                  <a:lnTo>
                    <a:pt x="2568562" y="799138"/>
                  </a:lnTo>
                  <a:lnTo>
                    <a:pt x="2584231" y="841468"/>
                  </a:lnTo>
                  <a:lnTo>
                    <a:pt x="2598371" y="884558"/>
                  </a:lnTo>
                  <a:lnTo>
                    <a:pt x="2610952" y="928382"/>
                  </a:lnTo>
                  <a:lnTo>
                    <a:pt x="2621947" y="972913"/>
                  </a:lnTo>
                  <a:lnTo>
                    <a:pt x="2631327" y="1018126"/>
                  </a:lnTo>
                  <a:lnTo>
                    <a:pt x="2639065" y="1063994"/>
                  </a:lnTo>
                  <a:lnTo>
                    <a:pt x="2645132" y="1110491"/>
                  </a:lnTo>
                  <a:lnTo>
                    <a:pt x="2649501" y="1157590"/>
                  </a:lnTo>
                  <a:lnTo>
                    <a:pt x="2652143" y="1205265"/>
                  </a:lnTo>
                  <a:lnTo>
                    <a:pt x="2653030" y="1253489"/>
                  </a:lnTo>
                  <a:lnTo>
                    <a:pt x="2652143" y="1301632"/>
                  </a:lnTo>
                  <a:lnTo>
                    <a:pt x="2649501" y="1349231"/>
                  </a:lnTo>
                  <a:lnTo>
                    <a:pt x="2645132" y="1396263"/>
                  </a:lnTo>
                  <a:lnTo>
                    <a:pt x="2639065" y="1442699"/>
                  </a:lnTo>
                  <a:lnTo>
                    <a:pt x="2631327" y="1488512"/>
                  </a:lnTo>
                  <a:lnTo>
                    <a:pt x="2621947" y="1533678"/>
                  </a:lnTo>
                  <a:lnTo>
                    <a:pt x="2610952" y="1578169"/>
                  </a:lnTo>
                  <a:lnTo>
                    <a:pt x="2598371" y="1621957"/>
                  </a:lnTo>
                  <a:lnTo>
                    <a:pt x="2584231" y="1665018"/>
                  </a:lnTo>
                  <a:lnTo>
                    <a:pt x="2568562" y="1707324"/>
                  </a:lnTo>
                  <a:lnTo>
                    <a:pt x="2551390" y="1748849"/>
                  </a:lnTo>
                  <a:lnTo>
                    <a:pt x="2532744" y="1789566"/>
                  </a:lnTo>
                  <a:lnTo>
                    <a:pt x="2512652" y="1829448"/>
                  </a:lnTo>
                  <a:lnTo>
                    <a:pt x="2491143" y="1868470"/>
                  </a:lnTo>
                  <a:lnTo>
                    <a:pt x="2468243" y="1906604"/>
                  </a:lnTo>
                  <a:lnTo>
                    <a:pt x="2443982" y="1943824"/>
                  </a:lnTo>
                  <a:lnTo>
                    <a:pt x="2418388" y="1980103"/>
                  </a:lnTo>
                  <a:lnTo>
                    <a:pt x="2391488" y="2015415"/>
                  </a:lnTo>
                  <a:lnTo>
                    <a:pt x="2363310" y="2049733"/>
                  </a:lnTo>
                  <a:lnTo>
                    <a:pt x="2333884" y="2083030"/>
                  </a:lnTo>
                  <a:lnTo>
                    <a:pt x="2303236" y="2115281"/>
                  </a:lnTo>
                  <a:lnTo>
                    <a:pt x="2271394" y="2146458"/>
                  </a:lnTo>
                  <a:lnTo>
                    <a:pt x="2238388" y="2176535"/>
                  </a:lnTo>
                  <a:lnTo>
                    <a:pt x="2204245" y="2205486"/>
                  </a:lnTo>
                  <a:lnTo>
                    <a:pt x="2168993" y="2233283"/>
                  </a:lnTo>
                  <a:lnTo>
                    <a:pt x="2132661" y="2259900"/>
                  </a:lnTo>
                  <a:lnTo>
                    <a:pt x="2095275" y="2285311"/>
                  </a:lnTo>
                  <a:lnTo>
                    <a:pt x="2056865" y="2309489"/>
                  </a:lnTo>
                  <a:lnTo>
                    <a:pt x="2017459" y="2332408"/>
                  </a:lnTo>
                  <a:lnTo>
                    <a:pt x="1977084" y="2354040"/>
                  </a:lnTo>
                  <a:lnTo>
                    <a:pt x="1935768" y="2374360"/>
                  </a:lnTo>
                  <a:lnTo>
                    <a:pt x="1893541" y="2393341"/>
                  </a:lnTo>
                  <a:lnTo>
                    <a:pt x="1850429" y="2410956"/>
                  </a:lnTo>
                  <a:lnTo>
                    <a:pt x="1806461" y="2427178"/>
                  </a:lnTo>
                  <a:lnTo>
                    <a:pt x="1761666" y="2441982"/>
                  </a:lnTo>
                  <a:lnTo>
                    <a:pt x="1716070" y="2455340"/>
                  </a:lnTo>
                  <a:lnTo>
                    <a:pt x="1669703" y="2467226"/>
                  </a:lnTo>
                  <a:lnTo>
                    <a:pt x="1622591" y="2477613"/>
                  </a:lnTo>
                  <a:lnTo>
                    <a:pt x="1574765" y="2486476"/>
                  </a:lnTo>
                  <a:lnTo>
                    <a:pt x="1526250" y="2493786"/>
                  </a:lnTo>
                  <a:lnTo>
                    <a:pt x="1477077" y="2499518"/>
                  </a:lnTo>
                  <a:lnTo>
                    <a:pt x="1427271" y="2503646"/>
                  </a:lnTo>
                  <a:lnTo>
                    <a:pt x="1376863" y="2506142"/>
                  </a:lnTo>
                  <a:lnTo>
                    <a:pt x="1325880" y="2506979"/>
                  </a:lnTo>
                  <a:lnTo>
                    <a:pt x="1274898" y="2506142"/>
                  </a:lnTo>
                  <a:lnTo>
                    <a:pt x="1224495" y="2503646"/>
                  </a:lnTo>
                  <a:lnTo>
                    <a:pt x="1174699" y="2499518"/>
                  </a:lnTo>
                  <a:lnTo>
                    <a:pt x="1125538" y="2493786"/>
                  </a:lnTo>
                  <a:lnTo>
                    <a:pt x="1077040" y="2486476"/>
                  </a:lnTo>
                  <a:lnTo>
                    <a:pt x="1029232" y="2477613"/>
                  </a:lnTo>
                  <a:lnTo>
                    <a:pt x="982143" y="2467226"/>
                  </a:lnTo>
                  <a:lnTo>
                    <a:pt x="935800" y="2455340"/>
                  </a:lnTo>
                  <a:lnTo>
                    <a:pt x="890231" y="2441982"/>
                  </a:lnTo>
                  <a:lnTo>
                    <a:pt x="845465" y="2427178"/>
                  </a:lnTo>
                  <a:lnTo>
                    <a:pt x="801528" y="2410956"/>
                  </a:lnTo>
                  <a:lnTo>
                    <a:pt x="758450" y="2393341"/>
                  </a:lnTo>
                  <a:lnTo>
                    <a:pt x="716258" y="2374360"/>
                  </a:lnTo>
                  <a:lnTo>
                    <a:pt x="674979" y="2354040"/>
                  </a:lnTo>
                  <a:lnTo>
                    <a:pt x="634643" y="2332408"/>
                  </a:lnTo>
                  <a:lnTo>
                    <a:pt x="595276" y="2309489"/>
                  </a:lnTo>
                  <a:lnTo>
                    <a:pt x="556906" y="2285311"/>
                  </a:lnTo>
                  <a:lnTo>
                    <a:pt x="519562" y="2259900"/>
                  </a:lnTo>
                  <a:lnTo>
                    <a:pt x="483272" y="2233283"/>
                  </a:lnTo>
                  <a:lnTo>
                    <a:pt x="448062" y="2205486"/>
                  </a:lnTo>
                  <a:lnTo>
                    <a:pt x="413962" y="2176535"/>
                  </a:lnTo>
                  <a:lnTo>
                    <a:pt x="381000" y="2146458"/>
                  </a:lnTo>
                  <a:lnTo>
                    <a:pt x="349202" y="2115281"/>
                  </a:lnTo>
                  <a:lnTo>
                    <a:pt x="318597" y="2083030"/>
                  </a:lnTo>
                  <a:lnTo>
                    <a:pt x="289213" y="2049733"/>
                  </a:lnTo>
                  <a:lnTo>
                    <a:pt x="261078" y="2015415"/>
                  </a:lnTo>
                  <a:lnTo>
                    <a:pt x="234219" y="1980103"/>
                  </a:lnTo>
                  <a:lnTo>
                    <a:pt x="208665" y="1943824"/>
                  </a:lnTo>
                  <a:lnTo>
                    <a:pt x="184444" y="1906604"/>
                  </a:lnTo>
                  <a:lnTo>
                    <a:pt x="161582" y="1868470"/>
                  </a:lnTo>
                  <a:lnTo>
                    <a:pt x="140110" y="1829448"/>
                  </a:lnTo>
                  <a:lnTo>
                    <a:pt x="120053" y="1789566"/>
                  </a:lnTo>
                  <a:lnTo>
                    <a:pt x="101441" y="1748849"/>
                  </a:lnTo>
                  <a:lnTo>
                    <a:pt x="84300" y="1707324"/>
                  </a:lnTo>
                  <a:lnTo>
                    <a:pt x="68660" y="1665018"/>
                  </a:lnTo>
                  <a:lnTo>
                    <a:pt x="54547" y="1621957"/>
                  </a:lnTo>
                  <a:lnTo>
                    <a:pt x="41991" y="1578169"/>
                  </a:lnTo>
                  <a:lnTo>
                    <a:pt x="31018" y="1533678"/>
                  </a:lnTo>
                  <a:lnTo>
                    <a:pt x="21656" y="1488512"/>
                  </a:lnTo>
                  <a:lnTo>
                    <a:pt x="13934" y="1442699"/>
                  </a:lnTo>
                  <a:lnTo>
                    <a:pt x="7880" y="1396263"/>
                  </a:lnTo>
                  <a:lnTo>
                    <a:pt x="3520" y="1349231"/>
                  </a:lnTo>
                  <a:lnTo>
                    <a:pt x="884" y="1301632"/>
                  </a:lnTo>
                  <a:lnTo>
                    <a:pt x="0" y="1253489"/>
                  </a:lnTo>
                  <a:lnTo>
                    <a:pt x="884" y="1205265"/>
                  </a:lnTo>
                  <a:lnTo>
                    <a:pt x="3520" y="1157590"/>
                  </a:lnTo>
                  <a:lnTo>
                    <a:pt x="7880" y="1110491"/>
                  </a:lnTo>
                  <a:lnTo>
                    <a:pt x="13934" y="1063994"/>
                  </a:lnTo>
                  <a:lnTo>
                    <a:pt x="21656" y="1018126"/>
                  </a:lnTo>
                  <a:lnTo>
                    <a:pt x="31018" y="972913"/>
                  </a:lnTo>
                  <a:lnTo>
                    <a:pt x="41991" y="928382"/>
                  </a:lnTo>
                  <a:lnTo>
                    <a:pt x="54547" y="884558"/>
                  </a:lnTo>
                  <a:lnTo>
                    <a:pt x="68660" y="841468"/>
                  </a:lnTo>
                  <a:lnTo>
                    <a:pt x="84300" y="799138"/>
                  </a:lnTo>
                  <a:lnTo>
                    <a:pt x="101441" y="757594"/>
                  </a:lnTo>
                  <a:lnTo>
                    <a:pt x="120053" y="716863"/>
                  </a:lnTo>
                  <a:lnTo>
                    <a:pt x="140110" y="676972"/>
                  </a:lnTo>
                  <a:lnTo>
                    <a:pt x="161582" y="637945"/>
                  </a:lnTo>
                  <a:lnTo>
                    <a:pt x="184444" y="599811"/>
                  </a:lnTo>
                  <a:lnTo>
                    <a:pt x="208665" y="562594"/>
                  </a:lnTo>
                  <a:lnTo>
                    <a:pt x="234219" y="526322"/>
                  </a:lnTo>
                  <a:lnTo>
                    <a:pt x="261078" y="491020"/>
                  </a:lnTo>
                  <a:lnTo>
                    <a:pt x="289213" y="456715"/>
                  </a:lnTo>
                  <a:lnTo>
                    <a:pt x="318597" y="423433"/>
                  </a:lnTo>
                  <a:lnTo>
                    <a:pt x="349202" y="391201"/>
                  </a:lnTo>
                  <a:lnTo>
                    <a:pt x="381000" y="360044"/>
                  </a:lnTo>
                  <a:lnTo>
                    <a:pt x="413962" y="329990"/>
                  </a:lnTo>
                  <a:lnTo>
                    <a:pt x="448062" y="301064"/>
                  </a:lnTo>
                  <a:lnTo>
                    <a:pt x="483272" y="273292"/>
                  </a:lnTo>
                  <a:lnTo>
                    <a:pt x="519562" y="246702"/>
                  </a:lnTo>
                  <a:lnTo>
                    <a:pt x="556906" y="221319"/>
                  </a:lnTo>
                  <a:lnTo>
                    <a:pt x="595276" y="197169"/>
                  </a:lnTo>
                  <a:lnTo>
                    <a:pt x="634643" y="174279"/>
                  </a:lnTo>
                  <a:lnTo>
                    <a:pt x="674979" y="152676"/>
                  </a:lnTo>
                  <a:lnTo>
                    <a:pt x="716258" y="132385"/>
                  </a:lnTo>
                  <a:lnTo>
                    <a:pt x="758450" y="113432"/>
                  </a:lnTo>
                  <a:lnTo>
                    <a:pt x="801528" y="95845"/>
                  </a:lnTo>
                  <a:lnTo>
                    <a:pt x="845465" y="79649"/>
                  </a:lnTo>
                  <a:lnTo>
                    <a:pt x="890231" y="64870"/>
                  </a:lnTo>
                  <a:lnTo>
                    <a:pt x="935800" y="51536"/>
                  </a:lnTo>
                  <a:lnTo>
                    <a:pt x="982143" y="39672"/>
                  </a:lnTo>
                  <a:lnTo>
                    <a:pt x="1029232" y="29304"/>
                  </a:lnTo>
                  <a:lnTo>
                    <a:pt x="1077040" y="20460"/>
                  </a:lnTo>
                  <a:lnTo>
                    <a:pt x="1125538" y="13164"/>
                  </a:lnTo>
                  <a:lnTo>
                    <a:pt x="1174699" y="7444"/>
                  </a:lnTo>
                  <a:lnTo>
                    <a:pt x="1224495" y="3326"/>
                  </a:lnTo>
                  <a:lnTo>
                    <a:pt x="1274898" y="835"/>
                  </a:lnTo>
                  <a:lnTo>
                    <a:pt x="1325880" y="0"/>
                  </a:lnTo>
                  <a:close/>
                </a:path>
                <a:path w="2653029" h="2506979">
                  <a:moveTo>
                    <a:pt x="0" y="0"/>
                  </a:moveTo>
                  <a:lnTo>
                    <a:pt x="0" y="0"/>
                  </a:lnTo>
                </a:path>
                <a:path w="2653029" h="2506979">
                  <a:moveTo>
                    <a:pt x="2653030" y="2506979"/>
                  </a:moveTo>
                  <a:lnTo>
                    <a:pt x="2653030" y="2506979"/>
                  </a:lnTo>
                </a:path>
              </a:pathLst>
            </a:custGeom>
            <a:ln w="28393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940" y="2860039"/>
              <a:ext cx="2653030" cy="2506980"/>
            </a:xfrm>
            <a:custGeom>
              <a:avLst/>
              <a:gdLst/>
              <a:ahLst/>
              <a:cxnLst/>
              <a:rect l="l" t="t" r="r" b="b"/>
              <a:pathLst>
                <a:path w="2653029" h="2506979">
                  <a:moveTo>
                    <a:pt x="1325880" y="0"/>
                  </a:moveTo>
                  <a:lnTo>
                    <a:pt x="1274898" y="835"/>
                  </a:lnTo>
                  <a:lnTo>
                    <a:pt x="1224495" y="3326"/>
                  </a:lnTo>
                  <a:lnTo>
                    <a:pt x="1174699" y="7444"/>
                  </a:lnTo>
                  <a:lnTo>
                    <a:pt x="1125538" y="13164"/>
                  </a:lnTo>
                  <a:lnTo>
                    <a:pt x="1077040" y="20460"/>
                  </a:lnTo>
                  <a:lnTo>
                    <a:pt x="1029232" y="29304"/>
                  </a:lnTo>
                  <a:lnTo>
                    <a:pt x="982143" y="39672"/>
                  </a:lnTo>
                  <a:lnTo>
                    <a:pt x="935800" y="51536"/>
                  </a:lnTo>
                  <a:lnTo>
                    <a:pt x="890231" y="64870"/>
                  </a:lnTo>
                  <a:lnTo>
                    <a:pt x="845465" y="79649"/>
                  </a:lnTo>
                  <a:lnTo>
                    <a:pt x="801528" y="95845"/>
                  </a:lnTo>
                  <a:lnTo>
                    <a:pt x="758450" y="113432"/>
                  </a:lnTo>
                  <a:lnTo>
                    <a:pt x="716258" y="132385"/>
                  </a:lnTo>
                  <a:lnTo>
                    <a:pt x="674979" y="152676"/>
                  </a:lnTo>
                  <a:lnTo>
                    <a:pt x="634643" y="174279"/>
                  </a:lnTo>
                  <a:lnTo>
                    <a:pt x="595276" y="197169"/>
                  </a:lnTo>
                  <a:lnTo>
                    <a:pt x="556906" y="221319"/>
                  </a:lnTo>
                  <a:lnTo>
                    <a:pt x="519562" y="246702"/>
                  </a:lnTo>
                  <a:lnTo>
                    <a:pt x="483272" y="273292"/>
                  </a:lnTo>
                  <a:lnTo>
                    <a:pt x="448062" y="301064"/>
                  </a:lnTo>
                  <a:lnTo>
                    <a:pt x="413962" y="329990"/>
                  </a:lnTo>
                  <a:lnTo>
                    <a:pt x="380999" y="360045"/>
                  </a:lnTo>
                  <a:lnTo>
                    <a:pt x="349202" y="391201"/>
                  </a:lnTo>
                  <a:lnTo>
                    <a:pt x="318597" y="423433"/>
                  </a:lnTo>
                  <a:lnTo>
                    <a:pt x="289213" y="456715"/>
                  </a:lnTo>
                  <a:lnTo>
                    <a:pt x="261078" y="491020"/>
                  </a:lnTo>
                  <a:lnTo>
                    <a:pt x="234219" y="526322"/>
                  </a:lnTo>
                  <a:lnTo>
                    <a:pt x="208665" y="562594"/>
                  </a:lnTo>
                  <a:lnTo>
                    <a:pt x="184444" y="599811"/>
                  </a:lnTo>
                  <a:lnTo>
                    <a:pt x="161582" y="637945"/>
                  </a:lnTo>
                  <a:lnTo>
                    <a:pt x="140110" y="676972"/>
                  </a:lnTo>
                  <a:lnTo>
                    <a:pt x="120053" y="716863"/>
                  </a:lnTo>
                  <a:lnTo>
                    <a:pt x="101441" y="757594"/>
                  </a:lnTo>
                  <a:lnTo>
                    <a:pt x="84300" y="799138"/>
                  </a:lnTo>
                  <a:lnTo>
                    <a:pt x="68660" y="841468"/>
                  </a:lnTo>
                  <a:lnTo>
                    <a:pt x="54547" y="884558"/>
                  </a:lnTo>
                  <a:lnTo>
                    <a:pt x="41991" y="928382"/>
                  </a:lnTo>
                  <a:lnTo>
                    <a:pt x="31018" y="972913"/>
                  </a:lnTo>
                  <a:lnTo>
                    <a:pt x="21656" y="1018126"/>
                  </a:lnTo>
                  <a:lnTo>
                    <a:pt x="13934" y="1063994"/>
                  </a:lnTo>
                  <a:lnTo>
                    <a:pt x="7880" y="1110491"/>
                  </a:lnTo>
                  <a:lnTo>
                    <a:pt x="3520" y="1157590"/>
                  </a:lnTo>
                  <a:lnTo>
                    <a:pt x="884" y="1205265"/>
                  </a:lnTo>
                  <a:lnTo>
                    <a:pt x="0" y="1253490"/>
                  </a:lnTo>
                  <a:lnTo>
                    <a:pt x="884" y="1301632"/>
                  </a:lnTo>
                  <a:lnTo>
                    <a:pt x="3520" y="1349231"/>
                  </a:lnTo>
                  <a:lnTo>
                    <a:pt x="7880" y="1396263"/>
                  </a:lnTo>
                  <a:lnTo>
                    <a:pt x="13934" y="1442699"/>
                  </a:lnTo>
                  <a:lnTo>
                    <a:pt x="21656" y="1488512"/>
                  </a:lnTo>
                  <a:lnTo>
                    <a:pt x="31018" y="1533678"/>
                  </a:lnTo>
                  <a:lnTo>
                    <a:pt x="41991" y="1578169"/>
                  </a:lnTo>
                  <a:lnTo>
                    <a:pt x="54547" y="1621957"/>
                  </a:lnTo>
                  <a:lnTo>
                    <a:pt x="68660" y="1665018"/>
                  </a:lnTo>
                  <a:lnTo>
                    <a:pt x="84300" y="1707324"/>
                  </a:lnTo>
                  <a:lnTo>
                    <a:pt x="101441" y="1748849"/>
                  </a:lnTo>
                  <a:lnTo>
                    <a:pt x="120053" y="1789566"/>
                  </a:lnTo>
                  <a:lnTo>
                    <a:pt x="140110" y="1829448"/>
                  </a:lnTo>
                  <a:lnTo>
                    <a:pt x="161582" y="1868470"/>
                  </a:lnTo>
                  <a:lnTo>
                    <a:pt x="184444" y="1906604"/>
                  </a:lnTo>
                  <a:lnTo>
                    <a:pt x="208665" y="1943824"/>
                  </a:lnTo>
                  <a:lnTo>
                    <a:pt x="234219" y="1980103"/>
                  </a:lnTo>
                  <a:lnTo>
                    <a:pt x="261078" y="2015415"/>
                  </a:lnTo>
                  <a:lnTo>
                    <a:pt x="289213" y="2049733"/>
                  </a:lnTo>
                  <a:lnTo>
                    <a:pt x="318597" y="2083030"/>
                  </a:lnTo>
                  <a:lnTo>
                    <a:pt x="349202" y="2115281"/>
                  </a:lnTo>
                  <a:lnTo>
                    <a:pt x="381000" y="2146458"/>
                  </a:lnTo>
                  <a:lnTo>
                    <a:pt x="413962" y="2176535"/>
                  </a:lnTo>
                  <a:lnTo>
                    <a:pt x="448062" y="2205486"/>
                  </a:lnTo>
                  <a:lnTo>
                    <a:pt x="483272" y="2233283"/>
                  </a:lnTo>
                  <a:lnTo>
                    <a:pt x="519562" y="2259900"/>
                  </a:lnTo>
                  <a:lnTo>
                    <a:pt x="556906" y="2285311"/>
                  </a:lnTo>
                  <a:lnTo>
                    <a:pt x="595276" y="2309489"/>
                  </a:lnTo>
                  <a:lnTo>
                    <a:pt x="634643" y="2332408"/>
                  </a:lnTo>
                  <a:lnTo>
                    <a:pt x="674979" y="2354040"/>
                  </a:lnTo>
                  <a:lnTo>
                    <a:pt x="716258" y="2374360"/>
                  </a:lnTo>
                  <a:lnTo>
                    <a:pt x="758450" y="2393341"/>
                  </a:lnTo>
                  <a:lnTo>
                    <a:pt x="801528" y="2410956"/>
                  </a:lnTo>
                  <a:lnTo>
                    <a:pt x="845465" y="2427178"/>
                  </a:lnTo>
                  <a:lnTo>
                    <a:pt x="890231" y="2441982"/>
                  </a:lnTo>
                  <a:lnTo>
                    <a:pt x="935800" y="2455340"/>
                  </a:lnTo>
                  <a:lnTo>
                    <a:pt x="982143" y="2467226"/>
                  </a:lnTo>
                  <a:lnTo>
                    <a:pt x="1029232" y="2477613"/>
                  </a:lnTo>
                  <a:lnTo>
                    <a:pt x="1077040" y="2486476"/>
                  </a:lnTo>
                  <a:lnTo>
                    <a:pt x="1125538" y="2493786"/>
                  </a:lnTo>
                  <a:lnTo>
                    <a:pt x="1174699" y="2499518"/>
                  </a:lnTo>
                  <a:lnTo>
                    <a:pt x="1224495" y="2503646"/>
                  </a:lnTo>
                  <a:lnTo>
                    <a:pt x="1274898" y="2506142"/>
                  </a:lnTo>
                  <a:lnTo>
                    <a:pt x="1325880" y="2506980"/>
                  </a:lnTo>
                  <a:lnTo>
                    <a:pt x="1376946" y="2506142"/>
                  </a:lnTo>
                  <a:lnTo>
                    <a:pt x="1427429" y="2503646"/>
                  </a:lnTo>
                  <a:lnTo>
                    <a:pt x="1477302" y="2499518"/>
                  </a:lnTo>
                  <a:lnTo>
                    <a:pt x="1526537" y="2493786"/>
                  </a:lnTo>
                  <a:lnTo>
                    <a:pt x="1575105" y="2486476"/>
                  </a:lnTo>
                  <a:lnTo>
                    <a:pt x="1622979" y="2477613"/>
                  </a:lnTo>
                  <a:lnTo>
                    <a:pt x="1670131" y="2467226"/>
                  </a:lnTo>
                  <a:lnTo>
                    <a:pt x="1716534" y="2455340"/>
                  </a:lnTo>
                  <a:lnTo>
                    <a:pt x="1762159" y="2441982"/>
                  </a:lnTo>
                  <a:lnTo>
                    <a:pt x="1806978" y="2427178"/>
                  </a:lnTo>
                  <a:lnTo>
                    <a:pt x="1850965" y="2410956"/>
                  </a:lnTo>
                  <a:lnTo>
                    <a:pt x="1894090" y="2393341"/>
                  </a:lnTo>
                  <a:lnTo>
                    <a:pt x="1936327" y="2374360"/>
                  </a:lnTo>
                  <a:lnTo>
                    <a:pt x="1977647" y="2354040"/>
                  </a:lnTo>
                  <a:lnTo>
                    <a:pt x="2018023" y="2332408"/>
                  </a:lnTo>
                  <a:lnTo>
                    <a:pt x="2057426" y="2309489"/>
                  </a:lnTo>
                  <a:lnTo>
                    <a:pt x="2095829" y="2285311"/>
                  </a:lnTo>
                  <a:lnTo>
                    <a:pt x="2133205" y="2259900"/>
                  </a:lnTo>
                  <a:lnTo>
                    <a:pt x="2169524" y="2233283"/>
                  </a:lnTo>
                  <a:lnTo>
                    <a:pt x="2204761" y="2205486"/>
                  </a:lnTo>
                  <a:lnTo>
                    <a:pt x="2238885" y="2176535"/>
                  </a:lnTo>
                  <a:lnTo>
                    <a:pt x="2271871" y="2146458"/>
                  </a:lnTo>
                  <a:lnTo>
                    <a:pt x="2303689" y="2115281"/>
                  </a:lnTo>
                  <a:lnTo>
                    <a:pt x="2334313" y="2083030"/>
                  </a:lnTo>
                  <a:lnTo>
                    <a:pt x="2363714" y="2049733"/>
                  </a:lnTo>
                  <a:lnTo>
                    <a:pt x="2391865" y="2015415"/>
                  </a:lnTo>
                  <a:lnTo>
                    <a:pt x="2418737" y="1980103"/>
                  </a:lnTo>
                  <a:lnTo>
                    <a:pt x="2444303" y="1943824"/>
                  </a:lnTo>
                  <a:lnTo>
                    <a:pt x="2468535" y="1906604"/>
                  </a:lnTo>
                  <a:lnTo>
                    <a:pt x="2491406" y="1868470"/>
                  </a:lnTo>
                  <a:lnTo>
                    <a:pt x="2512887" y="1829448"/>
                  </a:lnTo>
                  <a:lnTo>
                    <a:pt x="2532950" y="1789566"/>
                  </a:lnTo>
                  <a:lnTo>
                    <a:pt x="2551568" y="1748849"/>
                  </a:lnTo>
                  <a:lnTo>
                    <a:pt x="2568714" y="1707324"/>
                  </a:lnTo>
                  <a:lnTo>
                    <a:pt x="2584358" y="1665018"/>
                  </a:lnTo>
                  <a:lnTo>
                    <a:pt x="2598474" y="1621957"/>
                  </a:lnTo>
                  <a:lnTo>
                    <a:pt x="2611033" y="1578169"/>
                  </a:lnTo>
                  <a:lnTo>
                    <a:pt x="2622008" y="1533678"/>
                  </a:lnTo>
                  <a:lnTo>
                    <a:pt x="2631371" y="1488512"/>
                  </a:lnTo>
                  <a:lnTo>
                    <a:pt x="2639094" y="1442699"/>
                  </a:lnTo>
                  <a:lnTo>
                    <a:pt x="2645149" y="1396263"/>
                  </a:lnTo>
                  <a:lnTo>
                    <a:pt x="2649508" y="1349231"/>
                  </a:lnTo>
                  <a:lnTo>
                    <a:pt x="2652145" y="1301632"/>
                  </a:lnTo>
                  <a:lnTo>
                    <a:pt x="2653030" y="1253490"/>
                  </a:lnTo>
                  <a:lnTo>
                    <a:pt x="2652145" y="1205265"/>
                  </a:lnTo>
                  <a:lnTo>
                    <a:pt x="2649508" y="1157590"/>
                  </a:lnTo>
                  <a:lnTo>
                    <a:pt x="2645149" y="1110491"/>
                  </a:lnTo>
                  <a:lnTo>
                    <a:pt x="2639094" y="1063994"/>
                  </a:lnTo>
                  <a:lnTo>
                    <a:pt x="2631371" y="1018126"/>
                  </a:lnTo>
                  <a:lnTo>
                    <a:pt x="2622008" y="972913"/>
                  </a:lnTo>
                  <a:lnTo>
                    <a:pt x="2611033" y="928382"/>
                  </a:lnTo>
                  <a:lnTo>
                    <a:pt x="2598474" y="884558"/>
                  </a:lnTo>
                  <a:lnTo>
                    <a:pt x="2584358" y="841468"/>
                  </a:lnTo>
                  <a:lnTo>
                    <a:pt x="2568714" y="799138"/>
                  </a:lnTo>
                  <a:lnTo>
                    <a:pt x="2551568" y="757594"/>
                  </a:lnTo>
                  <a:lnTo>
                    <a:pt x="2532950" y="716863"/>
                  </a:lnTo>
                  <a:lnTo>
                    <a:pt x="2512887" y="676972"/>
                  </a:lnTo>
                  <a:lnTo>
                    <a:pt x="2491406" y="637945"/>
                  </a:lnTo>
                  <a:lnTo>
                    <a:pt x="2468535" y="599811"/>
                  </a:lnTo>
                  <a:lnTo>
                    <a:pt x="2444303" y="562594"/>
                  </a:lnTo>
                  <a:lnTo>
                    <a:pt x="2418737" y="526322"/>
                  </a:lnTo>
                  <a:lnTo>
                    <a:pt x="2391865" y="491020"/>
                  </a:lnTo>
                  <a:lnTo>
                    <a:pt x="2363714" y="456715"/>
                  </a:lnTo>
                  <a:lnTo>
                    <a:pt x="2334313" y="423433"/>
                  </a:lnTo>
                  <a:lnTo>
                    <a:pt x="2303689" y="391201"/>
                  </a:lnTo>
                  <a:lnTo>
                    <a:pt x="2271871" y="360045"/>
                  </a:lnTo>
                  <a:lnTo>
                    <a:pt x="2238885" y="329990"/>
                  </a:lnTo>
                  <a:lnTo>
                    <a:pt x="2204761" y="301064"/>
                  </a:lnTo>
                  <a:lnTo>
                    <a:pt x="2169524" y="273292"/>
                  </a:lnTo>
                  <a:lnTo>
                    <a:pt x="2133205" y="246702"/>
                  </a:lnTo>
                  <a:lnTo>
                    <a:pt x="2095829" y="221319"/>
                  </a:lnTo>
                  <a:lnTo>
                    <a:pt x="2057426" y="197169"/>
                  </a:lnTo>
                  <a:lnTo>
                    <a:pt x="2018023" y="174279"/>
                  </a:lnTo>
                  <a:lnTo>
                    <a:pt x="1977647" y="152676"/>
                  </a:lnTo>
                  <a:lnTo>
                    <a:pt x="1936327" y="132385"/>
                  </a:lnTo>
                  <a:lnTo>
                    <a:pt x="1894090" y="113432"/>
                  </a:lnTo>
                  <a:lnTo>
                    <a:pt x="1850965" y="95845"/>
                  </a:lnTo>
                  <a:lnTo>
                    <a:pt x="1806978" y="79649"/>
                  </a:lnTo>
                  <a:lnTo>
                    <a:pt x="1762159" y="64870"/>
                  </a:lnTo>
                  <a:lnTo>
                    <a:pt x="1716534" y="51536"/>
                  </a:lnTo>
                  <a:lnTo>
                    <a:pt x="1670131" y="39672"/>
                  </a:lnTo>
                  <a:lnTo>
                    <a:pt x="1622979" y="29304"/>
                  </a:lnTo>
                  <a:lnTo>
                    <a:pt x="1575105" y="20460"/>
                  </a:lnTo>
                  <a:lnTo>
                    <a:pt x="1526537" y="13164"/>
                  </a:lnTo>
                  <a:lnTo>
                    <a:pt x="1477302" y="7444"/>
                  </a:lnTo>
                  <a:lnTo>
                    <a:pt x="1427429" y="3326"/>
                  </a:lnTo>
                  <a:lnTo>
                    <a:pt x="1376946" y="835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940" y="2860039"/>
              <a:ext cx="2653030" cy="2506980"/>
            </a:xfrm>
            <a:custGeom>
              <a:avLst/>
              <a:gdLst/>
              <a:ahLst/>
              <a:cxnLst/>
              <a:rect l="l" t="t" r="r" b="b"/>
              <a:pathLst>
                <a:path w="2653029" h="2506979">
                  <a:moveTo>
                    <a:pt x="1325880" y="0"/>
                  </a:moveTo>
                  <a:lnTo>
                    <a:pt x="1376946" y="835"/>
                  </a:lnTo>
                  <a:lnTo>
                    <a:pt x="1427429" y="3326"/>
                  </a:lnTo>
                  <a:lnTo>
                    <a:pt x="1477302" y="7444"/>
                  </a:lnTo>
                  <a:lnTo>
                    <a:pt x="1526537" y="13164"/>
                  </a:lnTo>
                  <a:lnTo>
                    <a:pt x="1575105" y="20460"/>
                  </a:lnTo>
                  <a:lnTo>
                    <a:pt x="1622979" y="29304"/>
                  </a:lnTo>
                  <a:lnTo>
                    <a:pt x="1670131" y="39672"/>
                  </a:lnTo>
                  <a:lnTo>
                    <a:pt x="1716534" y="51536"/>
                  </a:lnTo>
                  <a:lnTo>
                    <a:pt x="1762159" y="64870"/>
                  </a:lnTo>
                  <a:lnTo>
                    <a:pt x="1806978" y="79649"/>
                  </a:lnTo>
                  <a:lnTo>
                    <a:pt x="1850965" y="95845"/>
                  </a:lnTo>
                  <a:lnTo>
                    <a:pt x="1894090" y="113432"/>
                  </a:lnTo>
                  <a:lnTo>
                    <a:pt x="1936327" y="132385"/>
                  </a:lnTo>
                  <a:lnTo>
                    <a:pt x="1977647" y="152676"/>
                  </a:lnTo>
                  <a:lnTo>
                    <a:pt x="2018023" y="174279"/>
                  </a:lnTo>
                  <a:lnTo>
                    <a:pt x="2057426" y="197169"/>
                  </a:lnTo>
                  <a:lnTo>
                    <a:pt x="2095829" y="221319"/>
                  </a:lnTo>
                  <a:lnTo>
                    <a:pt x="2133205" y="246702"/>
                  </a:lnTo>
                  <a:lnTo>
                    <a:pt x="2169524" y="273292"/>
                  </a:lnTo>
                  <a:lnTo>
                    <a:pt x="2204761" y="301064"/>
                  </a:lnTo>
                  <a:lnTo>
                    <a:pt x="2238885" y="329990"/>
                  </a:lnTo>
                  <a:lnTo>
                    <a:pt x="2271871" y="360045"/>
                  </a:lnTo>
                  <a:lnTo>
                    <a:pt x="2303689" y="391201"/>
                  </a:lnTo>
                  <a:lnTo>
                    <a:pt x="2334313" y="423433"/>
                  </a:lnTo>
                  <a:lnTo>
                    <a:pt x="2363714" y="456715"/>
                  </a:lnTo>
                  <a:lnTo>
                    <a:pt x="2391865" y="491020"/>
                  </a:lnTo>
                  <a:lnTo>
                    <a:pt x="2418737" y="526322"/>
                  </a:lnTo>
                  <a:lnTo>
                    <a:pt x="2444303" y="562594"/>
                  </a:lnTo>
                  <a:lnTo>
                    <a:pt x="2468535" y="599811"/>
                  </a:lnTo>
                  <a:lnTo>
                    <a:pt x="2491406" y="637945"/>
                  </a:lnTo>
                  <a:lnTo>
                    <a:pt x="2512887" y="676972"/>
                  </a:lnTo>
                  <a:lnTo>
                    <a:pt x="2532950" y="716863"/>
                  </a:lnTo>
                  <a:lnTo>
                    <a:pt x="2551568" y="757594"/>
                  </a:lnTo>
                  <a:lnTo>
                    <a:pt x="2568714" y="799138"/>
                  </a:lnTo>
                  <a:lnTo>
                    <a:pt x="2584358" y="841468"/>
                  </a:lnTo>
                  <a:lnTo>
                    <a:pt x="2598474" y="884558"/>
                  </a:lnTo>
                  <a:lnTo>
                    <a:pt x="2611033" y="928382"/>
                  </a:lnTo>
                  <a:lnTo>
                    <a:pt x="2622008" y="972913"/>
                  </a:lnTo>
                  <a:lnTo>
                    <a:pt x="2631371" y="1018126"/>
                  </a:lnTo>
                  <a:lnTo>
                    <a:pt x="2639094" y="1063994"/>
                  </a:lnTo>
                  <a:lnTo>
                    <a:pt x="2645149" y="1110491"/>
                  </a:lnTo>
                  <a:lnTo>
                    <a:pt x="2649508" y="1157590"/>
                  </a:lnTo>
                  <a:lnTo>
                    <a:pt x="2652145" y="1205265"/>
                  </a:lnTo>
                  <a:lnTo>
                    <a:pt x="2653030" y="1253490"/>
                  </a:lnTo>
                  <a:lnTo>
                    <a:pt x="2652145" y="1301632"/>
                  </a:lnTo>
                  <a:lnTo>
                    <a:pt x="2649508" y="1349231"/>
                  </a:lnTo>
                  <a:lnTo>
                    <a:pt x="2645149" y="1396263"/>
                  </a:lnTo>
                  <a:lnTo>
                    <a:pt x="2639094" y="1442699"/>
                  </a:lnTo>
                  <a:lnTo>
                    <a:pt x="2631371" y="1488512"/>
                  </a:lnTo>
                  <a:lnTo>
                    <a:pt x="2622008" y="1533678"/>
                  </a:lnTo>
                  <a:lnTo>
                    <a:pt x="2611033" y="1578169"/>
                  </a:lnTo>
                  <a:lnTo>
                    <a:pt x="2598474" y="1621957"/>
                  </a:lnTo>
                  <a:lnTo>
                    <a:pt x="2584358" y="1665018"/>
                  </a:lnTo>
                  <a:lnTo>
                    <a:pt x="2568714" y="1707324"/>
                  </a:lnTo>
                  <a:lnTo>
                    <a:pt x="2551568" y="1748849"/>
                  </a:lnTo>
                  <a:lnTo>
                    <a:pt x="2532950" y="1789566"/>
                  </a:lnTo>
                  <a:lnTo>
                    <a:pt x="2512887" y="1829448"/>
                  </a:lnTo>
                  <a:lnTo>
                    <a:pt x="2491406" y="1868470"/>
                  </a:lnTo>
                  <a:lnTo>
                    <a:pt x="2468535" y="1906604"/>
                  </a:lnTo>
                  <a:lnTo>
                    <a:pt x="2444303" y="1943824"/>
                  </a:lnTo>
                  <a:lnTo>
                    <a:pt x="2418737" y="1980103"/>
                  </a:lnTo>
                  <a:lnTo>
                    <a:pt x="2391865" y="2015415"/>
                  </a:lnTo>
                  <a:lnTo>
                    <a:pt x="2363714" y="2049733"/>
                  </a:lnTo>
                  <a:lnTo>
                    <a:pt x="2334313" y="2083030"/>
                  </a:lnTo>
                  <a:lnTo>
                    <a:pt x="2303689" y="2115281"/>
                  </a:lnTo>
                  <a:lnTo>
                    <a:pt x="2271871" y="2146458"/>
                  </a:lnTo>
                  <a:lnTo>
                    <a:pt x="2238885" y="2176535"/>
                  </a:lnTo>
                  <a:lnTo>
                    <a:pt x="2204761" y="2205486"/>
                  </a:lnTo>
                  <a:lnTo>
                    <a:pt x="2169524" y="2233283"/>
                  </a:lnTo>
                  <a:lnTo>
                    <a:pt x="2133205" y="2259900"/>
                  </a:lnTo>
                  <a:lnTo>
                    <a:pt x="2095829" y="2285311"/>
                  </a:lnTo>
                  <a:lnTo>
                    <a:pt x="2057426" y="2309489"/>
                  </a:lnTo>
                  <a:lnTo>
                    <a:pt x="2018023" y="2332408"/>
                  </a:lnTo>
                  <a:lnTo>
                    <a:pt x="1977647" y="2354040"/>
                  </a:lnTo>
                  <a:lnTo>
                    <a:pt x="1936327" y="2374360"/>
                  </a:lnTo>
                  <a:lnTo>
                    <a:pt x="1894090" y="2393341"/>
                  </a:lnTo>
                  <a:lnTo>
                    <a:pt x="1850965" y="2410956"/>
                  </a:lnTo>
                  <a:lnTo>
                    <a:pt x="1806978" y="2427178"/>
                  </a:lnTo>
                  <a:lnTo>
                    <a:pt x="1762159" y="2441982"/>
                  </a:lnTo>
                  <a:lnTo>
                    <a:pt x="1716534" y="2455340"/>
                  </a:lnTo>
                  <a:lnTo>
                    <a:pt x="1670131" y="2467226"/>
                  </a:lnTo>
                  <a:lnTo>
                    <a:pt x="1622979" y="2477613"/>
                  </a:lnTo>
                  <a:lnTo>
                    <a:pt x="1575105" y="2486476"/>
                  </a:lnTo>
                  <a:lnTo>
                    <a:pt x="1526537" y="2493786"/>
                  </a:lnTo>
                  <a:lnTo>
                    <a:pt x="1477302" y="2499518"/>
                  </a:lnTo>
                  <a:lnTo>
                    <a:pt x="1427429" y="2503646"/>
                  </a:lnTo>
                  <a:lnTo>
                    <a:pt x="1376946" y="2506142"/>
                  </a:lnTo>
                  <a:lnTo>
                    <a:pt x="1325880" y="2506980"/>
                  </a:lnTo>
                  <a:lnTo>
                    <a:pt x="1274898" y="2506142"/>
                  </a:lnTo>
                  <a:lnTo>
                    <a:pt x="1224495" y="2503646"/>
                  </a:lnTo>
                  <a:lnTo>
                    <a:pt x="1174699" y="2499518"/>
                  </a:lnTo>
                  <a:lnTo>
                    <a:pt x="1125538" y="2493786"/>
                  </a:lnTo>
                  <a:lnTo>
                    <a:pt x="1077040" y="2486476"/>
                  </a:lnTo>
                  <a:lnTo>
                    <a:pt x="1029232" y="2477613"/>
                  </a:lnTo>
                  <a:lnTo>
                    <a:pt x="982143" y="2467226"/>
                  </a:lnTo>
                  <a:lnTo>
                    <a:pt x="935800" y="2455340"/>
                  </a:lnTo>
                  <a:lnTo>
                    <a:pt x="890231" y="2441982"/>
                  </a:lnTo>
                  <a:lnTo>
                    <a:pt x="845465" y="2427178"/>
                  </a:lnTo>
                  <a:lnTo>
                    <a:pt x="801528" y="2410956"/>
                  </a:lnTo>
                  <a:lnTo>
                    <a:pt x="758450" y="2393341"/>
                  </a:lnTo>
                  <a:lnTo>
                    <a:pt x="716258" y="2374360"/>
                  </a:lnTo>
                  <a:lnTo>
                    <a:pt x="674979" y="2354040"/>
                  </a:lnTo>
                  <a:lnTo>
                    <a:pt x="634643" y="2332408"/>
                  </a:lnTo>
                  <a:lnTo>
                    <a:pt x="595276" y="2309489"/>
                  </a:lnTo>
                  <a:lnTo>
                    <a:pt x="556906" y="2285311"/>
                  </a:lnTo>
                  <a:lnTo>
                    <a:pt x="519562" y="2259900"/>
                  </a:lnTo>
                  <a:lnTo>
                    <a:pt x="483272" y="2233283"/>
                  </a:lnTo>
                  <a:lnTo>
                    <a:pt x="448062" y="2205486"/>
                  </a:lnTo>
                  <a:lnTo>
                    <a:pt x="413962" y="2176535"/>
                  </a:lnTo>
                  <a:lnTo>
                    <a:pt x="381000" y="2146458"/>
                  </a:lnTo>
                  <a:lnTo>
                    <a:pt x="349202" y="2115281"/>
                  </a:lnTo>
                  <a:lnTo>
                    <a:pt x="318597" y="2083030"/>
                  </a:lnTo>
                  <a:lnTo>
                    <a:pt x="289213" y="2049733"/>
                  </a:lnTo>
                  <a:lnTo>
                    <a:pt x="261078" y="2015415"/>
                  </a:lnTo>
                  <a:lnTo>
                    <a:pt x="234219" y="1980103"/>
                  </a:lnTo>
                  <a:lnTo>
                    <a:pt x="208665" y="1943824"/>
                  </a:lnTo>
                  <a:lnTo>
                    <a:pt x="184444" y="1906604"/>
                  </a:lnTo>
                  <a:lnTo>
                    <a:pt x="161582" y="1868470"/>
                  </a:lnTo>
                  <a:lnTo>
                    <a:pt x="140110" y="1829448"/>
                  </a:lnTo>
                  <a:lnTo>
                    <a:pt x="120053" y="1789566"/>
                  </a:lnTo>
                  <a:lnTo>
                    <a:pt x="101441" y="1748849"/>
                  </a:lnTo>
                  <a:lnTo>
                    <a:pt x="84300" y="1707324"/>
                  </a:lnTo>
                  <a:lnTo>
                    <a:pt x="68660" y="1665018"/>
                  </a:lnTo>
                  <a:lnTo>
                    <a:pt x="54547" y="1621957"/>
                  </a:lnTo>
                  <a:lnTo>
                    <a:pt x="41991" y="1578169"/>
                  </a:lnTo>
                  <a:lnTo>
                    <a:pt x="31018" y="1533678"/>
                  </a:lnTo>
                  <a:lnTo>
                    <a:pt x="21656" y="1488512"/>
                  </a:lnTo>
                  <a:lnTo>
                    <a:pt x="13934" y="1442699"/>
                  </a:lnTo>
                  <a:lnTo>
                    <a:pt x="7880" y="1396263"/>
                  </a:lnTo>
                  <a:lnTo>
                    <a:pt x="3520" y="1349231"/>
                  </a:lnTo>
                  <a:lnTo>
                    <a:pt x="884" y="1301632"/>
                  </a:lnTo>
                  <a:lnTo>
                    <a:pt x="0" y="1253490"/>
                  </a:lnTo>
                  <a:lnTo>
                    <a:pt x="884" y="1205265"/>
                  </a:lnTo>
                  <a:lnTo>
                    <a:pt x="3520" y="1157590"/>
                  </a:lnTo>
                  <a:lnTo>
                    <a:pt x="7880" y="1110491"/>
                  </a:lnTo>
                  <a:lnTo>
                    <a:pt x="13934" y="1063994"/>
                  </a:lnTo>
                  <a:lnTo>
                    <a:pt x="21656" y="1018126"/>
                  </a:lnTo>
                  <a:lnTo>
                    <a:pt x="31018" y="972913"/>
                  </a:lnTo>
                  <a:lnTo>
                    <a:pt x="41991" y="928382"/>
                  </a:lnTo>
                  <a:lnTo>
                    <a:pt x="54547" y="884558"/>
                  </a:lnTo>
                  <a:lnTo>
                    <a:pt x="68660" y="841468"/>
                  </a:lnTo>
                  <a:lnTo>
                    <a:pt x="84300" y="799138"/>
                  </a:lnTo>
                  <a:lnTo>
                    <a:pt x="101441" y="757594"/>
                  </a:lnTo>
                  <a:lnTo>
                    <a:pt x="120053" y="716863"/>
                  </a:lnTo>
                  <a:lnTo>
                    <a:pt x="140110" y="676972"/>
                  </a:lnTo>
                  <a:lnTo>
                    <a:pt x="161582" y="637945"/>
                  </a:lnTo>
                  <a:lnTo>
                    <a:pt x="184444" y="599811"/>
                  </a:lnTo>
                  <a:lnTo>
                    <a:pt x="208665" y="562594"/>
                  </a:lnTo>
                  <a:lnTo>
                    <a:pt x="234219" y="526322"/>
                  </a:lnTo>
                  <a:lnTo>
                    <a:pt x="261078" y="491020"/>
                  </a:lnTo>
                  <a:lnTo>
                    <a:pt x="289213" y="456715"/>
                  </a:lnTo>
                  <a:lnTo>
                    <a:pt x="318597" y="423433"/>
                  </a:lnTo>
                  <a:lnTo>
                    <a:pt x="349202" y="391201"/>
                  </a:lnTo>
                  <a:lnTo>
                    <a:pt x="380999" y="360045"/>
                  </a:lnTo>
                  <a:lnTo>
                    <a:pt x="413962" y="329990"/>
                  </a:lnTo>
                  <a:lnTo>
                    <a:pt x="448062" y="301064"/>
                  </a:lnTo>
                  <a:lnTo>
                    <a:pt x="483272" y="273292"/>
                  </a:lnTo>
                  <a:lnTo>
                    <a:pt x="519562" y="246702"/>
                  </a:lnTo>
                  <a:lnTo>
                    <a:pt x="556906" y="221319"/>
                  </a:lnTo>
                  <a:lnTo>
                    <a:pt x="595276" y="197169"/>
                  </a:lnTo>
                  <a:lnTo>
                    <a:pt x="634643" y="174279"/>
                  </a:lnTo>
                  <a:lnTo>
                    <a:pt x="674979" y="152676"/>
                  </a:lnTo>
                  <a:lnTo>
                    <a:pt x="716258" y="132385"/>
                  </a:lnTo>
                  <a:lnTo>
                    <a:pt x="758450" y="113432"/>
                  </a:lnTo>
                  <a:lnTo>
                    <a:pt x="801528" y="95845"/>
                  </a:lnTo>
                  <a:lnTo>
                    <a:pt x="845465" y="79649"/>
                  </a:lnTo>
                  <a:lnTo>
                    <a:pt x="890231" y="64870"/>
                  </a:lnTo>
                  <a:lnTo>
                    <a:pt x="935800" y="51536"/>
                  </a:lnTo>
                  <a:lnTo>
                    <a:pt x="982143" y="39672"/>
                  </a:lnTo>
                  <a:lnTo>
                    <a:pt x="1029232" y="29304"/>
                  </a:lnTo>
                  <a:lnTo>
                    <a:pt x="1077040" y="20460"/>
                  </a:lnTo>
                  <a:lnTo>
                    <a:pt x="1125538" y="13164"/>
                  </a:lnTo>
                  <a:lnTo>
                    <a:pt x="1174699" y="7444"/>
                  </a:lnTo>
                  <a:lnTo>
                    <a:pt x="1224495" y="3326"/>
                  </a:lnTo>
                  <a:lnTo>
                    <a:pt x="1274898" y="835"/>
                  </a:lnTo>
                  <a:lnTo>
                    <a:pt x="1325880" y="0"/>
                  </a:lnTo>
                  <a:close/>
                </a:path>
                <a:path w="2653029" h="2506979">
                  <a:moveTo>
                    <a:pt x="0" y="0"/>
                  </a:moveTo>
                  <a:lnTo>
                    <a:pt x="0" y="0"/>
                  </a:lnTo>
                </a:path>
                <a:path w="2653029" h="2506979">
                  <a:moveTo>
                    <a:pt x="2653030" y="2506980"/>
                  </a:moveTo>
                  <a:lnTo>
                    <a:pt x="2653030" y="2506980"/>
                  </a:lnTo>
                </a:path>
              </a:pathLst>
            </a:custGeom>
            <a:ln w="28393">
              <a:solidFill>
                <a:srgbClr val="00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600" y="2084070"/>
              <a:ext cx="2653030" cy="2503170"/>
            </a:xfrm>
            <a:custGeom>
              <a:avLst/>
              <a:gdLst/>
              <a:ahLst/>
              <a:cxnLst/>
              <a:rect l="l" t="t" r="r" b="b"/>
              <a:pathLst>
                <a:path w="2653030" h="2503170">
                  <a:moveTo>
                    <a:pt x="1325880" y="0"/>
                  </a:moveTo>
                  <a:lnTo>
                    <a:pt x="1274898" y="835"/>
                  </a:lnTo>
                  <a:lnTo>
                    <a:pt x="1224495" y="3326"/>
                  </a:lnTo>
                  <a:lnTo>
                    <a:pt x="1174699" y="7444"/>
                  </a:lnTo>
                  <a:lnTo>
                    <a:pt x="1125538" y="13163"/>
                  </a:lnTo>
                  <a:lnTo>
                    <a:pt x="1077040" y="20458"/>
                  </a:lnTo>
                  <a:lnTo>
                    <a:pt x="1029232" y="29301"/>
                  </a:lnTo>
                  <a:lnTo>
                    <a:pt x="982143" y="39667"/>
                  </a:lnTo>
                  <a:lnTo>
                    <a:pt x="935800" y="51528"/>
                  </a:lnTo>
                  <a:lnTo>
                    <a:pt x="890231" y="64860"/>
                  </a:lnTo>
                  <a:lnTo>
                    <a:pt x="845465" y="79634"/>
                  </a:lnTo>
                  <a:lnTo>
                    <a:pt x="801528" y="95825"/>
                  </a:lnTo>
                  <a:lnTo>
                    <a:pt x="758450" y="113406"/>
                  </a:lnTo>
                  <a:lnTo>
                    <a:pt x="716258" y="132352"/>
                  </a:lnTo>
                  <a:lnTo>
                    <a:pt x="674979" y="152635"/>
                  </a:lnTo>
                  <a:lnTo>
                    <a:pt x="634643" y="174229"/>
                  </a:lnTo>
                  <a:lnTo>
                    <a:pt x="595276" y="197108"/>
                  </a:lnTo>
                  <a:lnTo>
                    <a:pt x="556906" y="221246"/>
                  </a:lnTo>
                  <a:lnTo>
                    <a:pt x="519562" y="246615"/>
                  </a:lnTo>
                  <a:lnTo>
                    <a:pt x="483272" y="273190"/>
                  </a:lnTo>
                  <a:lnTo>
                    <a:pt x="448062" y="300945"/>
                  </a:lnTo>
                  <a:lnTo>
                    <a:pt x="413962" y="329852"/>
                  </a:lnTo>
                  <a:lnTo>
                    <a:pt x="381000" y="359886"/>
                  </a:lnTo>
                  <a:lnTo>
                    <a:pt x="349202" y="391020"/>
                  </a:lnTo>
                  <a:lnTo>
                    <a:pt x="318597" y="423227"/>
                  </a:lnTo>
                  <a:lnTo>
                    <a:pt x="289213" y="456482"/>
                  </a:lnTo>
                  <a:lnTo>
                    <a:pt x="261078" y="490758"/>
                  </a:lnTo>
                  <a:lnTo>
                    <a:pt x="234219" y="526028"/>
                  </a:lnTo>
                  <a:lnTo>
                    <a:pt x="208665" y="562267"/>
                  </a:lnTo>
                  <a:lnTo>
                    <a:pt x="184444" y="599447"/>
                  </a:lnTo>
                  <a:lnTo>
                    <a:pt x="161582" y="637543"/>
                  </a:lnTo>
                  <a:lnTo>
                    <a:pt x="140110" y="676528"/>
                  </a:lnTo>
                  <a:lnTo>
                    <a:pt x="120053" y="716375"/>
                  </a:lnTo>
                  <a:lnTo>
                    <a:pt x="101441" y="757058"/>
                  </a:lnTo>
                  <a:lnTo>
                    <a:pt x="84300" y="798552"/>
                  </a:lnTo>
                  <a:lnTo>
                    <a:pt x="68660" y="840828"/>
                  </a:lnTo>
                  <a:lnTo>
                    <a:pt x="54547" y="883862"/>
                  </a:lnTo>
                  <a:lnTo>
                    <a:pt x="41991" y="927627"/>
                  </a:lnTo>
                  <a:lnTo>
                    <a:pt x="31018" y="972095"/>
                  </a:lnTo>
                  <a:lnTo>
                    <a:pt x="21656" y="1017242"/>
                  </a:lnTo>
                  <a:lnTo>
                    <a:pt x="13934" y="1063040"/>
                  </a:lnTo>
                  <a:lnTo>
                    <a:pt x="7880" y="1109463"/>
                  </a:lnTo>
                  <a:lnTo>
                    <a:pt x="3520" y="1156485"/>
                  </a:lnTo>
                  <a:lnTo>
                    <a:pt x="884" y="1204079"/>
                  </a:lnTo>
                  <a:lnTo>
                    <a:pt x="0" y="1252219"/>
                  </a:lnTo>
                  <a:lnTo>
                    <a:pt x="884" y="1300358"/>
                  </a:lnTo>
                  <a:lnTo>
                    <a:pt x="3520" y="1347946"/>
                  </a:lnTo>
                  <a:lnTo>
                    <a:pt x="7880" y="1394959"/>
                  </a:lnTo>
                  <a:lnTo>
                    <a:pt x="13934" y="1441369"/>
                  </a:lnTo>
                  <a:lnTo>
                    <a:pt x="21656" y="1487152"/>
                  </a:lnTo>
                  <a:lnTo>
                    <a:pt x="31018" y="1532279"/>
                  </a:lnTo>
                  <a:lnTo>
                    <a:pt x="41991" y="1576726"/>
                  </a:lnTo>
                  <a:lnTo>
                    <a:pt x="54547" y="1620466"/>
                  </a:lnTo>
                  <a:lnTo>
                    <a:pt x="68660" y="1663473"/>
                  </a:lnTo>
                  <a:lnTo>
                    <a:pt x="84300" y="1705720"/>
                  </a:lnTo>
                  <a:lnTo>
                    <a:pt x="101441" y="1747182"/>
                  </a:lnTo>
                  <a:lnTo>
                    <a:pt x="120053" y="1787832"/>
                  </a:lnTo>
                  <a:lnTo>
                    <a:pt x="140110" y="1827644"/>
                  </a:lnTo>
                  <a:lnTo>
                    <a:pt x="161582" y="1866592"/>
                  </a:lnTo>
                  <a:lnTo>
                    <a:pt x="184444" y="1904650"/>
                  </a:lnTo>
                  <a:lnTo>
                    <a:pt x="208665" y="1941790"/>
                  </a:lnTo>
                  <a:lnTo>
                    <a:pt x="234219" y="1977988"/>
                  </a:lnTo>
                  <a:lnTo>
                    <a:pt x="261078" y="2013217"/>
                  </a:lnTo>
                  <a:lnTo>
                    <a:pt x="289213" y="2047451"/>
                  </a:lnTo>
                  <a:lnTo>
                    <a:pt x="318597" y="2080663"/>
                  </a:lnTo>
                  <a:lnTo>
                    <a:pt x="349202" y="2112828"/>
                  </a:lnTo>
                  <a:lnTo>
                    <a:pt x="380999" y="2143918"/>
                  </a:lnTo>
                  <a:lnTo>
                    <a:pt x="413962" y="2173909"/>
                  </a:lnTo>
                  <a:lnTo>
                    <a:pt x="448062" y="2202773"/>
                  </a:lnTo>
                  <a:lnTo>
                    <a:pt x="483272" y="2230485"/>
                  </a:lnTo>
                  <a:lnTo>
                    <a:pt x="519562" y="2257018"/>
                  </a:lnTo>
                  <a:lnTo>
                    <a:pt x="556906" y="2282346"/>
                  </a:lnTo>
                  <a:lnTo>
                    <a:pt x="595276" y="2306443"/>
                  </a:lnTo>
                  <a:lnTo>
                    <a:pt x="634643" y="2329282"/>
                  </a:lnTo>
                  <a:lnTo>
                    <a:pt x="674979" y="2350838"/>
                  </a:lnTo>
                  <a:lnTo>
                    <a:pt x="716258" y="2371084"/>
                  </a:lnTo>
                  <a:lnTo>
                    <a:pt x="758450" y="2389994"/>
                  </a:lnTo>
                  <a:lnTo>
                    <a:pt x="801528" y="2407542"/>
                  </a:lnTo>
                  <a:lnTo>
                    <a:pt x="845465" y="2423702"/>
                  </a:lnTo>
                  <a:lnTo>
                    <a:pt x="890231" y="2438447"/>
                  </a:lnTo>
                  <a:lnTo>
                    <a:pt x="935800" y="2451751"/>
                  </a:lnTo>
                  <a:lnTo>
                    <a:pt x="982143" y="2463588"/>
                  </a:lnTo>
                  <a:lnTo>
                    <a:pt x="1029232" y="2473932"/>
                  </a:lnTo>
                  <a:lnTo>
                    <a:pt x="1077040" y="2482757"/>
                  </a:lnTo>
                  <a:lnTo>
                    <a:pt x="1125538" y="2490035"/>
                  </a:lnTo>
                  <a:lnTo>
                    <a:pt x="1174699" y="2495742"/>
                  </a:lnTo>
                  <a:lnTo>
                    <a:pt x="1224495" y="2499851"/>
                  </a:lnTo>
                  <a:lnTo>
                    <a:pt x="1274898" y="2502336"/>
                  </a:lnTo>
                  <a:lnTo>
                    <a:pt x="1325880" y="2503169"/>
                  </a:lnTo>
                  <a:lnTo>
                    <a:pt x="1376863" y="2502336"/>
                  </a:lnTo>
                  <a:lnTo>
                    <a:pt x="1427271" y="2499851"/>
                  </a:lnTo>
                  <a:lnTo>
                    <a:pt x="1477077" y="2495742"/>
                  </a:lnTo>
                  <a:lnTo>
                    <a:pt x="1526250" y="2490035"/>
                  </a:lnTo>
                  <a:lnTo>
                    <a:pt x="1574765" y="2482757"/>
                  </a:lnTo>
                  <a:lnTo>
                    <a:pt x="1622591" y="2473932"/>
                  </a:lnTo>
                  <a:lnTo>
                    <a:pt x="1669703" y="2463588"/>
                  </a:lnTo>
                  <a:lnTo>
                    <a:pt x="1716070" y="2451751"/>
                  </a:lnTo>
                  <a:lnTo>
                    <a:pt x="1761666" y="2438447"/>
                  </a:lnTo>
                  <a:lnTo>
                    <a:pt x="1806461" y="2423702"/>
                  </a:lnTo>
                  <a:lnTo>
                    <a:pt x="1850429" y="2407542"/>
                  </a:lnTo>
                  <a:lnTo>
                    <a:pt x="1893541" y="2389994"/>
                  </a:lnTo>
                  <a:lnTo>
                    <a:pt x="1935768" y="2371084"/>
                  </a:lnTo>
                  <a:lnTo>
                    <a:pt x="1977084" y="2350838"/>
                  </a:lnTo>
                  <a:lnTo>
                    <a:pt x="2017459" y="2329282"/>
                  </a:lnTo>
                  <a:lnTo>
                    <a:pt x="2056865" y="2306443"/>
                  </a:lnTo>
                  <a:lnTo>
                    <a:pt x="2095275" y="2282346"/>
                  </a:lnTo>
                  <a:lnTo>
                    <a:pt x="2132661" y="2257018"/>
                  </a:lnTo>
                  <a:lnTo>
                    <a:pt x="2168993" y="2230485"/>
                  </a:lnTo>
                  <a:lnTo>
                    <a:pt x="2204245" y="2202773"/>
                  </a:lnTo>
                  <a:lnTo>
                    <a:pt x="2238388" y="2173909"/>
                  </a:lnTo>
                  <a:lnTo>
                    <a:pt x="2271394" y="2143918"/>
                  </a:lnTo>
                  <a:lnTo>
                    <a:pt x="2303236" y="2112828"/>
                  </a:lnTo>
                  <a:lnTo>
                    <a:pt x="2333884" y="2080663"/>
                  </a:lnTo>
                  <a:lnTo>
                    <a:pt x="2363310" y="2047451"/>
                  </a:lnTo>
                  <a:lnTo>
                    <a:pt x="2391488" y="2013217"/>
                  </a:lnTo>
                  <a:lnTo>
                    <a:pt x="2418388" y="1977988"/>
                  </a:lnTo>
                  <a:lnTo>
                    <a:pt x="2443982" y="1941790"/>
                  </a:lnTo>
                  <a:lnTo>
                    <a:pt x="2468243" y="1904650"/>
                  </a:lnTo>
                  <a:lnTo>
                    <a:pt x="2491143" y="1866592"/>
                  </a:lnTo>
                  <a:lnTo>
                    <a:pt x="2512652" y="1827644"/>
                  </a:lnTo>
                  <a:lnTo>
                    <a:pt x="2532744" y="1787832"/>
                  </a:lnTo>
                  <a:lnTo>
                    <a:pt x="2551390" y="1747182"/>
                  </a:lnTo>
                  <a:lnTo>
                    <a:pt x="2568562" y="1705720"/>
                  </a:lnTo>
                  <a:lnTo>
                    <a:pt x="2584231" y="1663473"/>
                  </a:lnTo>
                  <a:lnTo>
                    <a:pt x="2598371" y="1620466"/>
                  </a:lnTo>
                  <a:lnTo>
                    <a:pt x="2610952" y="1576726"/>
                  </a:lnTo>
                  <a:lnTo>
                    <a:pt x="2621947" y="1532279"/>
                  </a:lnTo>
                  <a:lnTo>
                    <a:pt x="2631327" y="1487152"/>
                  </a:lnTo>
                  <a:lnTo>
                    <a:pt x="2639065" y="1441369"/>
                  </a:lnTo>
                  <a:lnTo>
                    <a:pt x="2645132" y="1394959"/>
                  </a:lnTo>
                  <a:lnTo>
                    <a:pt x="2649501" y="1347946"/>
                  </a:lnTo>
                  <a:lnTo>
                    <a:pt x="2652143" y="1300358"/>
                  </a:lnTo>
                  <a:lnTo>
                    <a:pt x="2653030" y="1252219"/>
                  </a:lnTo>
                  <a:lnTo>
                    <a:pt x="2652143" y="1204079"/>
                  </a:lnTo>
                  <a:lnTo>
                    <a:pt x="2649501" y="1156485"/>
                  </a:lnTo>
                  <a:lnTo>
                    <a:pt x="2645132" y="1109463"/>
                  </a:lnTo>
                  <a:lnTo>
                    <a:pt x="2639065" y="1063040"/>
                  </a:lnTo>
                  <a:lnTo>
                    <a:pt x="2631327" y="1017242"/>
                  </a:lnTo>
                  <a:lnTo>
                    <a:pt x="2621947" y="972095"/>
                  </a:lnTo>
                  <a:lnTo>
                    <a:pt x="2610952" y="927627"/>
                  </a:lnTo>
                  <a:lnTo>
                    <a:pt x="2598371" y="883862"/>
                  </a:lnTo>
                  <a:lnTo>
                    <a:pt x="2584231" y="840828"/>
                  </a:lnTo>
                  <a:lnTo>
                    <a:pt x="2568562" y="798552"/>
                  </a:lnTo>
                  <a:lnTo>
                    <a:pt x="2551390" y="757058"/>
                  </a:lnTo>
                  <a:lnTo>
                    <a:pt x="2532744" y="716375"/>
                  </a:lnTo>
                  <a:lnTo>
                    <a:pt x="2512652" y="676528"/>
                  </a:lnTo>
                  <a:lnTo>
                    <a:pt x="2491143" y="637543"/>
                  </a:lnTo>
                  <a:lnTo>
                    <a:pt x="2468243" y="599447"/>
                  </a:lnTo>
                  <a:lnTo>
                    <a:pt x="2443982" y="562267"/>
                  </a:lnTo>
                  <a:lnTo>
                    <a:pt x="2418388" y="526028"/>
                  </a:lnTo>
                  <a:lnTo>
                    <a:pt x="2391488" y="490758"/>
                  </a:lnTo>
                  <a:lnTo>
                    <a:pt x="2363310" y="456482"/>
                  </a:lnTo>
                  <a:lnTo>
                    <a:pt x="2333884" y="423227"/>
                  </a:lnTo>
                  <a:lnTo>
                    <a:pt x="2303236" y="391020"/>
                  </a:lnTo>
                  <a:lnTo>
                    <a:pt x="2271395" y="359886"/>
                  </a:lnTo>
                  <a:lnTo>
                    <a:pt x="2238388" y="329852"/>
                  </a:lnTo>
                  <a:lnTo>
                    <a:pt x="2204245" y="300945"/>
                  </a:lnTo>
                  <a:lnTo>
                    <a:pt x="2168993" y="273190"/>
                  </a:lnTo>
                  <a:lnTo>
                    <a:pt x="2132661" y="246615"/>
                  </a:lnTo>
                  <a:lnTo>
                    <a:pt x="2095275" y="221246"/>
                  </a:lnTo>
                  <a:lnTo>
                    <a:pt x="2056865" y="197108"/>
                  </a:lnTo>
                  <a:lnTo>
                    <a:pt x="2017459" y="174229"/>
                  </a:lnTo>
                  <a:lnTo>
                    <a:pt x="1977084" y="152635"/>
                  </a:lnTo>
                  <a:lnTo>
                    <a:pt x="1935768" y="132352"/>
                  </a:lnTo>
                  <a:lnTo>
                    <a:pt x="1893541" y="113406"/>
                  </a:lnTo>
                  <a:lnTo>
                    <a:pt x="1850429" y="95825"/>
                  </a:lnTo>
                  <a:lnTo>
                    <a:pt x="1806461" y="79634"/>
                  </a:lnTo>
                  <a:lnTo>
                    <a:pt x="1761666" y="64860"/>
                  </a:lnTo>
                  <a:lnTo>
                    <a:pt x="1716070" y="51528"/>
                  </a:lnTo>
                  <a:lnTo>
                    <a:pt x="1669703" y="39667"/>
                  </a:lnTo>
                  <a:lnTo>
                    <a:pt x="1622591" y="29301"/>
                  </a:lnTo>
                  <a:lnTo>
                    <a:pt x="1574765" y="20458"/>
                  </a:lnTo>
                  <a:lnTo>
                    <a:pt x="1526250" y="13163"/>
                  </a:lnTo>
                  <a:lnTo>
                    <a:pt x="1477077" y="7444"/>
                  </a:lnTo>
                  <a:lnTo>
                    <a:pt x="1427271" y="3326"/>
                  </a:lnTo>
                  <a:lnTo>
                    <a:pt x="1376863" y="835"/>
                  </a:lnTo>
                  <a:lnTo>
                    <a:pt x="132588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600" y="2084070"/>
              <a:ext cx="2653030" cy="2504440"/>
            </a:xfrm>
            <a:custGeom>
              <a:avLst/>
              <a:gdLst/>
              <a:ahLst/>
              <a:cxnLst/>
              <a:rect l="l" t="t" r="r" b="b"/>
              <a:pathLst>
                <a:path w="2653030" h="2504440">
                  <a:moveTo>
                    <a:pt x="1325880" y="0"/>
                  </a:moveTo>
                  <a:lnTo>
                    <a:pt x="1376863" y="835"/>
                  </a:lnTo>
                  <a:lnTo>
                    <a:pt x="1427271" y="3326"/>
                  </a:lnTo>
                  <a:lnTo>
                    <a:pt x="1477077" y="7444"/>
                  </a:lnTo>
                  <a:lnTo>
                    <a:pt x="1526250" y="13163"/>
                  </a:lnTo>
                  <a:lnTo>
                    <a:pt x="1574765" y="20458"/>
                  </a:lnTo>
                  <a:lnTo>
                    <a:pt x="1622591" y="29301"/>
                  </a:lnTo>
                  <a:lnTo>
                    <a:pt x="1669703" y="39667"/>
                  </a:lnTo>
                  <a:lnTo>
                    <a:pt x="1716070" y="51528"/>
                  </a:lnTo>
                  <a:lnTo>
                    <a:pt x="1761666" y="64860"/>
                  </a:lnTo>
                  <a:lnTo>
                    <a:pt x="1806461" y="79634"/>
                  </a:lnTo>
                  <a:lnTo>
                    <a:pt x="1850429" y="95825"/>
                  </a:lnTo>
                  <a:lnTo>
                    <a:pt x="1893541" y="113406"/>
                  </a:lnTo>
                  <a:lnTo>
                    <a:pt x="1935768" y="132352"/>
                  </a:lnTo>
                  <a:lnTo>
                    <a:pt x="1977084" y="152635"/>
                  </a:lnTo>
                  <a:lnTo>
                    <a:pt x="2017459" y="174229"/>
                  </a:lnTo>
                  <a:lnTo>
                    <a:pt x="2056865" y="197108"/>
                  </a:lnTo>
                  <a:lnTo>
                    <a:pt x="2095275" y="221246"/>
                  </a:lnTo>
                  <a:lnTo>
                    <a:pt x="2132661" y="246615"/>
                  </a:lnTo>
                  <a:lnTo>
                    <a:pt x="2168993" y="273190"/>
                  </a:lnTo>
                  <a:lnTo>
                    <a:pt x="2204245" y="300945"/>
                  </a:lnTo>
                  <a:lnTo>
                    <a:pt x="2238388" y="329852"/>
                  </a:lnTo>
                  <a:lnTo>
                    <a:pt x="2271395" y="359886"/>
                  </a:lnTo>
                  <a:lnTo>
                    <a:pt x="2303236" y="391020"/>
                  </a:lnTo>
                  <a:lnTo>
                    <a:pt x="2333884" y="423227"/>
                  </a:lnTo>
                  <a:lnTo>
                    <a:pt x="2363310" y="456482"/>
                  </a:lnTo>
                  <a:lnTo>
                    <a:pt x="2391488" y="490758"/>
                  </a:lnTo>
                  <a:lnTo>
                    <a:pt x="2418388" y="526028"/>
                  </a:lnTo>
                  <a:lnTo>
                    <a:pt x="2443982" y="562267"/>
                  </a:lnTo>
                  <a:lnTo>
                    <a:pt x="2468243" y="599447"/>
                  </a:lnTo>
                  <a:lnTo>
                    <a:pt x="2491143" y="637543"/>
                  </a:lnTo>
                  <a:lnTo>
                    <a:pt x="2512652" y="676528"/>
                  </a:lnTo>
                  <a:lnTo>
                    <a:pt x="2532744" y="716375"/>
                  </a:lnTo>
                  <a:lnTo>
                    <a:pt x="2551390" y="757058"/>
                  </a:lnTo>
                  <a:lnTo>
                    <a:pt x="2568562" y="798552"/>
                  </a:lnTo>
                  <a:lnTo>
                    <a:pt x="2584231" y="840828"/>
                  </a:lnTo>
                  <a:lnTo>
                    <a:pt x="2598371" y="883862"/>
                  </a:lnTo>
                  <a:lnTo>
                    <a:pt x="2610952" y="927627"/>
                  </a:lnTo>
                  <a:lnTo>
                    <a:pt x="2621947" y="972095"/>
                  </a:lnTo>
                  <a:lnTo>
                    <a:pt x="2631327" y="1017242"/>
                  </a:lnTo>
                  <a:lnTo>
                    <a:pt x="2639065" y="1063040"/>
                  </a:lnTo>
                  <a:lnTo>
                    <a:pt x="2645132" y="1109463"/>
                  </a:lnTo>
                  <a:lnTo>
                    <a:pt x="2649501" y="1156485"/>
                  </a:lnTo>
                  <a:lnTo>
                    <a:pt x="2652143" y="1204079"/>
                  </a:lnTo>
                  <a:lnTo>
                    <a:pt x="2653030" y="1252219"/>
                  </a:lnTo>
                  <a:lnTo>
                    <a:pt x="2652143" y="1300358"/>
                  </a:lnTo>
                  <a:lnTo>
                    <a:pt x="2649501" y="1347946"/>
                  </a:lnTo>
                  <a:lnTo>
                    <a:pt x="2645132" y="1394959"/>
                  </a:lnTo>
                  <a:lnTo>
                    <a:pt x="2639065" y="1441369"/>
                  </a:lnTo>
                  <a:lnTo>
                    <a:pt x="2631327" y="1487152"/>
                  </a:lnTo>
                  <a:lnTo>
                    <a:pt x="2621947" y="1532279"/>
                  </a:lnTo>
                  <a:lnTo>
                    <a:pt x="2610952" y="1576726"/>
                  </a:lnTo>
                  <a:lnTo>
                    <a:pt x="2598371" y="1620466"/>
                  </a:lnTo>
                  <a:lnTo>
                    <a:pt x="2584231" y="1663473"/>
                  </a:lnTo>
                  <a:lnTo>
                    <a:pt x="2568562" y="1705720"/>
                  </a:lnTo>
                  <a:lnTo>
                    <a:pt x="2551390" y="1747182"/>
                  </a:lnTo>
                  <a:lnTo>
                    <a:pt x="2532744" y="1787832"/>
                  </a:lnTo>
                  <a:lnTo>
                    <a:pt x="2512652" y="1827644"/>
                  </a:lnTo>
                  <a:lnTo>
                    <a:pt x="2491143" y="1866592"/>
                  </a:lnTo>
                  <a:lnTo>
                    <a:pt x="2468243" y="1904650"/>
                  </a:lnTo>
                  <a:lnTo>
                    <a:pt x="2443982" y="1941790"/>
                  </a:lnTo>
                  <a:lnTo>
                    <a:pt x="2418388" y="1977988"/>
                  </a:lnTo>
                  <a:lnTo>
                    <a:pt x="2391488" y="2013217"/>
                  </a:lnTo>
                  <a:lnTo>
                    <a:pt x="2363310" y="2047451"/>
                  </a:lnTo>
                  <a:lnTo>
                    <a:pt x="2333884" y="2080663"/>
                  </a:lnTo>
                  <a:lnTo>
                    <a:pt x="2303236" y="2112828"/>
                  </a:lnTo>
                  <a:lnTo>
                    <a:pt x="2271394" y="2143918"/>
                  </a:lnTo>
                  <a:lnTo>
                    <a:pt x="2238388" y="2173909"/>
                  </a:lnTo>
                  <a:lnTo>
                    <a:pt x="2204245" y="2202773"/>
                  </a:lnTo>
                  <a:lnTo>
                    <a:pt x="2168993" y="2230485"/>
                  </a:lnTo>
                  <a:lnTo>
                    <a:pt x="2132661" y="2257018"/>
                  </a:lnTo>
                  <a:lnTo>
                    <a:pt x="2095275" y="2282346"/>
                  </a:lnTo>
                  <a:lnTo>
                    <a:pt x="2056865" y="2306443"/>
                  </a:lnTo>
                  <a:lnTo>
                    <a:pt x="2017459" y="2329282"/>
                  </a:lnTo>
                  <a:lnTo>
                    <a:pt x="1977084" y="2350838"/>
                  </a:lnTo>
                  <a:lnTo>
                    <a:pt x="1935768" y="2371084"/>
                  </a:lnTo>
                  <a:lnTo>
                    <a:pt x="1893541" y="2389994"/>
                  </a:lnTo>
                  <a:lnTo>
                    <a:pt x="1850429" y="2407542"/>
                  </a:lnTo>
                  <a:lnTo>
                    <a:pt x="1806461" y="2423702"/>
                  </a:lnTo>
                  <a:lnTo>
                    <a:pt x="1761666" y="2438447"/>
                  </a:lnTo>
                  <a:lnTo>
                    <a:pt x="1716070" y="2451751"/>
                  </a:lnTo>
                  <a:lnTo>
                    <a:pt x="1669703" y="2463588"/>
                  </a:lnTo>
                  <a:lnTo>
                    <a:pt x="1622591" y="2473932"/>
                  </a:lnTo>
                  <a:lnTo>
                    <a:pt x="1574765" y="2482757"/>
                  </a:lnTo>
                  <a:lnTo>
                    <a:pt x="1526250" y="2490035"/>
                  </a:lnTo>
                  <a:lnTo>
                    <a:pt x="1477077" y="2495742"/>
                  </a:lnTo>
                  <a:lnTo>
                    <a:pt x="1427271" y="2499851"/>
                  </a:lnTo>
                  <a:lnTo>
                    <a:pt x="1376863" y="2502336"/>
                  </a:lnTo>
                  <a:lnTo>
                    <a:pt x="1325880" y="2503169"/>
                  </a:lnTo>
                  <a:lnTo>
                    <a:pt x="1274898" y="2502336"/>
                  </a:lnTo>
                  <a:lnTo>
                    <a:pt x="1224495" y="2499851"/>
                  </a:lnTo>
                  <a:lnTo>
                    <a:pt x="1174699" y="2495742"/>
                  </a:lnTo>
                  <a:lnTo>
                    <a:pt x="1125538" y="2490035"/>
                  </a:lnTo>
                  <a:lnTo>
                    <a:pt x="1077040" y="2482757"/>
                  </a:lnTo>
                  <a:lnTo>
                    <a:pt x="1029232" y="2473932"/>
                  </a:lnTo>
                  <a:lnTo>
                    <a:pt x="982143" y="2463588"/>
                  </a:lnTo>
                  <a:lnTo>
                    <a:pt x="935800" y="2451751"/>
                  </a:lnTo>
                  <a:lnTo>
                    <a:pt x="890231" y="2438447"/>
                  </a:lnTo>
                  <a:lnTo>
                    <a:pt x="845465" y="2423702"/>
                  </a:lnTo>
                  <a:lnTo>
                    <a:pt x="801528" y="2407542"/>
                  </a:lnTo>
                  <a:lnTo>
                    <a:pt x="758450" y="2389994"/>
                  </a:lnTo>
                  <a:lnTo>
                    <a:pt x="716258" y="2371084"/>
                  </a:lnTo>
                  <a:lnTo>
                    <a:pt x="674979" y="2350838"/>
                  </a:lnTo>
                  <a:lnTo>
                    <a:pt x="634643" y="2329282"/>
                  </a:lnTo>
                  <a:lnTo>
                    <a:pt x="595276" y="2306443"/>
                  </a:lnTo>
                  <a:lnTo>
                    <a:pt x="556906" y="2282346"/>
                  </a:lnTo>
                  <a:lnTo>
                    <a:pt x="519562" y="2257018"/>
                  </a:lnTo>
                  <a:lnTo>
                    <a:pt x="483272" y="2230485"/>
                  </a:lnTo>
                  <a:lnTo>
                    <a:pt x="448062" y="2202773"/>
                  </a:lnTo>
                  <a:lnTo>
                    <a:pt x="413962" y="2173909"/>
                  </a:lnTo>
                  <a:lnTo>
                    <a:pt x="380999" y="2143918"/>
                  </a:lnTo>
                  <a:lnTo>
                    <a:pt x="349202" y="2112828"/>
                  </a:lnTo>
                  <a:lnTo>
                    <a:pt x="318597" y="2080663"/>
                  </a:lnTo>
                  <a:lnTo>
                    <a:pt x="289213" y="2047451"/>
                  </a:lnTo>
                  <a:lnTo>
                    <a:pt x="261078" y="2013217"/>
                  </a:lnTo>
                  <a:lnTo>
                    <a:pt x="234219" y="1977988"/>
                  </a:lnTo>
                  <a:lnTo>
                    <a:pt x="208665" y="1941790"/>
                  </a:lnTo>
                  <a:lnTo>
                    <a:pt x="184444" y="1904650"/>
                  </a:lnTo>
                  <a:lnTo>
                    <a:pt x="161582" y="1866592"/>
                  </a:lnTo>
                  <a:lnTo>
                    <a:pt x="140110" y="1827644"/>
                  </a:lnTo>
                  <a:lnTo>
                    <a:pt x="120053" y="1787832"/>
                  </a:lnTo>
                  <a:lnTo>
                    <a:pt x="101441" y="1747182"/>
                  </a:lnTo>
                  <a:lnTo>
                    <a:pt x="84300" y="1705720"/>
                  </a:lnTo>
                  <a:lnTo>
                    <a:pt x="68660" y="1663473"/>
                  </a:lnTo>
                  <a:lnTo>
                    <a:pt x="54547" y="1620466"/>
                  </a:lnTo>
                  <a:lnTo>
                    <a:pt x="41991" y="1576726"/>
                  </a:lnTo>
                  <a:lnTo>
                    <a:pt x="31018" y="1532279"/>
                  </a:lnTo>
                  <a:lnTo>
                    <a:pt x="21656" y="1487152"/>
                  </a:lnTo>
                  <a:lnTo>
                    <a:pt x="13934" y="1441369"/>
                  </a:lnTo>
                  <a:lnTo>
                    <a:pt x="7880" y="1394959"/>
                  </a:lnTo>
                  <a:lnTo>
                    <a:pt x="3520" y="1347946"/>
                  </a:lnTo>
                  <a:lnTo>
                    <a:pt x="884" y="1300358"/>
                  </a:lnTo>
                  <a:lnTo>
                    <a:pt x="0" y="1252219"/>
                  </a:lnTo>
                  <a:lnTo>
                    <a:pt x="884" y="1204079"/>
                  </a:lnTo>
                  <a:lnTo>
                    <a:pt x="3520" y="1156485"/>
                  </a:lnTo>
                  <a:lnTo>
                    <a:pt x="7880" y="1109463"/>
                  </a:lnTo>
                  <a:lnTo>
                    <a:pt x="13934" y="1063040"/>
                  </a:lnTo>
                  <a:lnTo>
                    <a:pt x="21656" y="1017242"/>
                  </a:lnTo>
                  <a:lnTo>
                    <a:pt x="31018" y="972095"/>
                  </a:lnTo>
                  <a:lnTo>
                    <a:pt x="41991" y="927627"/>
                  </a:lnTo>
                  <a:lnTo>
                    <a:pt x="54547" y="883862"/>
                  </a:lnTo>
                  <a:lnTo>
                    <a:pt x="68660" y="840828"/>
                  </a:lnTo>
                  <a:lnTo>
                    <a:pt x="84300" y="798552"/>
                  </a:lnTo>
                  <a:lnTo>
                    <a:pt x="101441" y="757058"/>
                  </a:lnTo>
                  <a:lnTo>
                    <a:pt x="120053" y="716375"/>
                  </a:lnTo>
                  <a:lnTo>
                    <a:pt x="140110" y="676528"/>
                  </a:lnTo>
                  <a:lnTo>
                    <a:pt x="161582" y="637543"/>
                  </a:lnTo>
                  <a:lnTo>
                    <a:pt x="184444" y="599447"/>
                  </a:lnTo>
                  <a:lnTo>
                    <a:pt x="208665" y="562267"/>
                  </a:lnTo>
                  <a:lnTo>
                    <a:pt x="234219" y="526028"/>
                  </a:lnTo>
                  <a:lnTo>
                    <a:pt x="261078" y="490758"/>
                  </a:lnTo>
                  <a:lnTo>
                    <a:pt x="289213" y="456482"/>
                  </a:lnTo>
                  <a:lnTo>
                    <a:pt x="318597" y="423227"/>
                  </a:lnTo>
                  <a:lnTo>
                    <a:pt x="349202" y="391020"/>
                  </a:lnTo>
                  <a:lnTo>
                    <a:pt x="381000" y="359886"/>
                  </a:lnTo>
                  <a:lnTo>
                    <a:pt x="413962" y="329852"/>
                  </a:lnTo>
                  <a:lnTo>
                    <a:pt x="448062" y="300945"/>
                  </a:lnTo>
                  <a:lnTo>
                    <a:pt x="483272" y="273190"/>
                  </a:lnTo>
                  <a:lnTo>
                    <a:pt x="519562" y="246615"/>
                  </a:lnTo>
                  <a:lnTo>
                    <a:pt x="556906" y="221246"/>
                  </a:lnTo>
                  <a:lnTo>
                    <a:pt x="595276" y="197108"/>
                  </a:lnTo>
                  <a:lnTo>
                    <a:pt x="634643" y="174229"/>
                  </a:lnTo>
                  <a:lnTo>
                    <a:pt x="674979" y="152635"/>
                  </a:lnTo>
                  <a:lnTo>
                    <a:pt x="716258" y="132352"/>
                  </a:lnTo>
                  <a:lnTo>
                    <a:pt x="758450" y="113406"/>
                  </a:lnTo>
                  <a:lnTo>
                    <a:pt x="801528" y="95825"/>
                  </a:lnTo>
                  <a:lnTo>
                    <a:pt x="845465" y="79634"/>
                  </a:lnTo>
                  <a:lnTo>
                    <a:pt x="890231" y="64860"/>
                  </a:lnTo>
                  <a:lnTo>
                    <a:pt x="935800" y="51528"/>
                  </a:lnTo>
                  <a:lnTo>
                    <a:pt x="982143" y="39667"/>
                  </a:lnTo>
                  <a:lnTo>
                    <a:pt x="1029232" y="29301"/>
                  </a:lnTo>
                  <a:lnTo>
                    <a:pt x="1077040" y="20458"/>
                  </a:lnTo>
                  <a:lnTo>
                    <a:pt x="1125538" y="13163"/>
                  </a:lnTo>
                  <a:lnTo>
                    <a:pt x="1174699" y="7444"/>
                  </a:lnTo>
                  <a:lnTo>
                    <a:pt x="1224495" y="3326"/>
                  </a:lnTo>
                  <a:lnTo>
                    <a:pt x="1274898" y="835"/>
                  </a:lnTo>
                  <a:lnTo>
                    <a:pt x="1325880" y="0"/>
                  </a:lnTo>
                  <a:close/>
                </a:path>
                <a:path w="2653030" h="2504440">
                  <a:moveTo>
                    <a:pt x="0" y="0"/>
                  </a:moveTo>
                  <a:lnTo>
                    <a:pt x="0" y="0"/>
                  </a:lnTo>
                </a:path>
                <a:path w="2653030" h="2504440">
                  <a:moveTo>
                    <a:pt x="2653030" y="2504440"/>
                  </a:moveTo>
                  <a:lnTo>
                    <a:pt x="2653030" y="2504440"/>
                  </a:lnTo>
                </a:path>
              </a:pathLst>
            </a:custGeom>
            <a:ln w="28393">
              <a:solidFill>
                <a:srgbClr val="FF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95829" y="2486659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5530" y="335660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54227" y="2540407"/>
            <a:ext cx="1628775" cy="2359025"/>
            <a:chOff x="1354227" y="2540407"/>
            <a:chExt cx="1628775" cy="2359025"/>
          </a:xfrm>
        </p:grpSpPr>
        <p:sp>
          <p:nvSpPr>
            <p:cNvPr id="42" name="object 42"/>
            <p:cNvSpPr/>
            <p:nvPr/>
          </p:nvSpPr>
          <p:spPr>
            <a:xfrm>
              <a:off x="1354227" y="3330347"/>
              <a:ext cx="204924" cy="1896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6197" y="2540407"/>
              <a:ext cx="206194" cy="1884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36547" y="3805327"/>
              <a:ext cx="204924" cy="187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77897" y="4710837"/>
              <a:ext cx="204924" cy="1884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24000" y="3505200"/>
              <a:ext cx="580390" cy="334010"/>
            </a:xfrm>
            <a:custGeom>
              <a:avLst/>
              <a:gdLst/>
              <a:ahLst/>
              <a:cxnLst/>
              <a:rect l="l" t="t" r="r" b="b"/>
              <a:pathLst>
                <a:path w="580389" h="334010">
                  <a:moveTo>
                    <a:pt x="0" y="0"/>
                  </a:moveTo>
                  <a:lnTo>
                    <a:pt x="580389" y="33401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6610" y="3812540"/>
              <a:ext cx="87630" cy="67310"/>
            </a:xfrm>
            <a:custGeom>
              <a:avLst/>
              <a:gdLst/>
              <a:ahLst/>
              <a:cxnLst/>
              <a:rect l="l" t="t" r="r" b="b"/>
              <a:pathLst>
                <a:path w="87630" h="67310">
                  <a:moveTo>
                    <a:pt x="27939" y="0"/>
                  </a:moveTo>
                  <a:lnTo>
                    <a:pt x="0" y="49530"/>
                  </a:lnTo>
                  <a:lnTo>
                    <a:pt x="87629" y="6731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16480" y="3968750"/>
              <a:ext cx="476250" cy="723900"/>
            </a:xfrm>
            <a:custGeom>
              <a:avLst/>
              <a:gdLst/>
              <a:ahLst/>
              <a:cxnLst/>
              <a:rect l="l" t="t" r="r" b="b"/>
              <a:pathLst>
                <a:path w="476250" h="723900">
                  <a:moveTo>
                    <a:pt x="0" y="0"/>
                  </a:moveTo>
                  <a:lnTo>
                    <a:pt x="476250" y="72390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66060" y="4674870"/>
              <a:ext cx="71120" cy="86360"/>
            </a:xfrm>
            <a:custGeom>
              <a:avLst/>
              <a:gdLst/>
              <a:ahLst/>
              <a:cxnLst/>
              <a:rect l="l" t="t" r="r" b="b"/>
              <a:pathLst>
                <a:path w="71119" h="86360">
                  <a:moveTo>
                    <a:pt x="48259" y="0"/>
                  </a:moveTo>
                  <a:lnTo>
                    <a:pt x="0" y="30479"/>
                  </a:lnTo>
                  <a:lnTo>
                    <a:pt x="71119" y="86359"/>
                  </a:lnTo>
                  <a:lnTo>
                    <a:pt x="4825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371089" y="4702809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673860" y="3989070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1959" y="861059"/>
            <a:ext cx="3008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ac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600" b="1" spc="-434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7200" b="1" i="1" spc="-5752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r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re</a:t>
            </a:r>
            <a:r>
              <a:rPr sz="1600" b="1" spc="-545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7200" b="1" i="1" spc="-3997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1600" b="1" spc="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600" b="1" spc="-45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7200" b="1" i="1" spc="-4530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7200" b="1" i="1" spc="-4559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sz="1600" b="1" spc="-52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7200" b="1" i="1" spc="-2970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1959" y="1450340"/>
            <a:ext cx="2384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transmission of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device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2503805"/>
            <a:chOff x="127000" y="242570"/>
            <a:chExt cx="8540750" cy="2503805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733550" y="1460500"/>
              <a:ext cx="5618480" cy="1276350"/>
            </a:xfrm>
            <a:custGeom>
              <a:avLst/>
              <a:gdLst/>
              <a:ahLst/>
              <a:cxnLst/>
              <a:rect l="l" t="t" r="r" b="b"/>
              <a:pathLst>
                <a:path w="5618480" h="1276350">
                  <a:moveTo>
                    <a:pt x="0" y="586739"/>
                  </a:moveTo>
                  <a:lnTo>
                    <a:pt x="1474470" y="204470"/>
                  </a:lnTo>
                </a:path>
                <a:path w="5618480" h="1276350">
                  <a:moveTo>
                    <a:pt x="1684020" y="204470"/>
                  </a:moveTo>
                  <a:lnTo>
                    <a:pt x="2668270" y="434339"/>
                  </a:lnTo>
                </a:path>
                <a:path w="5618480" h="1276350">
                  <a:moveTo>
                    <a:pt x="2919729" y="389889"/>
                  </a:moveTo>
                  <a:lnTo>
                    <a:pt x="3792220" y="0"/>
                  </a:lnTo>
                </a:path>
                <a:path w="5618480" h="1276350">
                  <a:moveTo>
                    <a:pt x="3931920" y="0"/>
                  </a:moveTo>
                  <a:lnTo>
                    <a:pt x="5618480" y="689610"/>
                  </a:lnTo>
                </a:path>
                <a:path w="5618480" h="1276350">
                  <a:moveTo>
                    <a:pt x="4494530" y="1276350"/>
                  </a:moveTo>
                  <a:lnTo>
                    <a:pt x="5618480" y="791210"/>
                  </a:lnTo>
                </a:path>
                <a:path w="5618480" h="1276350">
                  <a:moveTo>
                    <a:pt x="19050" y="673100"/>
                  </a:moveTo>
                  <a:lnTo>
                    <a:pt x="1422400" y="877570"/>
                  </a:lnTo>
                </a:path>
              </a:pathLst>
            </a:custGeom>
            <a:ln w="19048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" name="object 374"/>
          <p:cNvSpPr txBox="1"/>
          <p:nvPr/>
        </p:nvSpPr>
        <p:spPr>
          <a:xfrm>
            <a:off x="1487169" y="194310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5" name="object 375"/>
          <p:cNvGrpSpPr/>
          <p:nvPr/>
        </p:nvGrpSpPr>
        <p:grpSpPr>
          <a:xfrm>
            <a:off x="3122612" y="1413192"/>
            <a:ext cx="4525645" cy="1518285"/>
            <a:chOff x="3122612" y="1413192"/>
            <a:chExt cx="4525645" cy="1518285"/>
          </a:xfrm>
        </p:grpSpPr>
        <p:sp>
          <p:nvSpPr>
            <p:cNvPr id="376" name="object 376"/>
            <p:cNvSpPr/>
            <p:nvPr/>
          </p:nvSpPr>
          <p:spPr>
            <a:xfrm>
              <a:off x="4401819" y="1765300"/>
              <a:ext cx="281940" cy="271780"/>
            </a:xfrm>
            <a:custGeom>
              <a:avLst/>
              <a:gdLst/>
              <a:ahLst/>
              <a:cxnLst/>
              <a:rect l="l" t="t" r="r" b="b"/>
              <a:pathLst>
                <a:path w="281939" h="271780">
                  <a:moveTo>
                    <a:pt x="140969" y="0"/>
                  </a:moveTo>
                  <a:lnTo>
                    <a:pt x="95585" y="6695"/>
                  </a:lnTo>
                  <a:lnTo>
                    <a:pt x="56784" y="25521"/>
                  </a:lnTo>
                  <a:lnTo>
                    <a:pt x="26578" y="54589"/>
                  </a:lnTo>
                  <a:lnTo>
                    <a:pt x="6979" y="92008"/>
                  </a:lnTo>
                  <a:lnTo>
                    <a:pt x="0" y="135889"/>
                  </a:lnTo>
                  <a:lnTo>
                    <a:pt x="6979" y="179771"/>
                  </a:lnTo>
                  <a:lnTo>
                    <a:pt x="26578" y="217190"/>
                  </a:lnTo>
                  <a:lnTo>
                    <a:pt x="56784" y="246258"/>
                  </a:lnTo>
                  <a:lnTo>
                    <a:pt x="95585" y="265084"/>
                  </a:lnTo>
                  <a:lnTo>
                    <a:pt x="140969" y="271779"/>
                  </a:lnTo>
                  <a:lnTo>
                    <a:pt x="186354" y="265084"/>
                  </a:lnTo>
                  <a:lnTo>
                    <a:pt x="225155" y="246258"/>
                  </a:lnTo>
                  <a:lnTo>
                    <a:pt x="255361" y="217190"/>
                  </a:lnTo>
                  <a:lnTo>
                    <a:pt x="274960" y="179771"/>
                  </a:lnTo>
                  <a:lnTo>
                    <a:pt x="281939" y="135889"/>
                  </a:lnTo>
                  <a:lnTo>
                    <a:pt x="274960" y="92008"/>
                  </a:lnTo>
                  <a:lnTo>
                    <a:pt x="255361" y="54589"/>
                  </a:lnTo>
                  <a:lnTo>
                    <a:pt x="225155" y="25521"/>
                  </a:lnTo>
                  <a:lnTo>
                    <a:pt x="186354" y="6695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401819" y="176530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80">
                  <a:moveTo>
                    <a:pt x="140969" y="0"/>
                  </a:moveTo>
                  <a:lnTo>
                    <a:pt x="186354" y="6695"/>
                  </a:lnTo>
                  <a:lnTo>
                    <a:pt x="225155" y="25521"/>
                  </a:lnTo>
                  <a:lnTo>
                    <a:pt x="255361" y="54589"/>
                  </a:lnTo>
                  <a:lnTo>
                    <a:pt x="274960" y="92008"/>
                  </a:lnTo>
                  <a:lnTo>
                    <a:pt x="281939" y="135889"/>
                  </a:lnTo>
                  <a:lnTo>
                    <a:pt x="274960" y="179771"/>
                  </a:lnTo>
                  <a:lnTo>
                    <a:pt x="255361" y="217190"/>
                  </a:lnTo>
                  <a:lnTo>
                    <a:pt x="225155" y="246258"/>
                  </a:lnTo>
                  <a:lnTo>
                    <a:pt x="186354" y="265084"/>
                  </a:lnTo>
                  <a:lnTo>
                    <a:pt x="140969" y="271779"/>
                  </a:lnTo>
                  <a:lnTo>
                    <a:pt x="95585" y="265084"/>
                  </a:lnTo>
                  <a:lnTo>
                    <a:pt x="56784" y="246258"/>
                  </a:lnTo>
                  <a:lnTo>
                    <a:pt x="26578" y="217190"/>
                  </a:lnTo>
                  <a:lnTo>
                    <a:pt x="6979" y="179771"/>
                  </a:lnTo>
                  <a:lnTo>
                    <a:pt x="0" y="135889"/>
                  </a:lnTo>
                  <a:lnTo>
                    <a:pt x="6979" y="92008"/>
                  </a:lnTo>
                  <a:lnTo>
                    <a:pt x="26578" y="54589"/>
                  </a:lnTo>
                  <a:lnTo>
                    <a:pt x="56784" y="25521"/>
                  </a:lnTo>
                  <a:lnTo>
                    <a:pt x="95585" y="6695"/>
                  </a:lnTo>
                  <a:lnTo>
                    <a:pt x="140969" y="0"/>
                  </a:lnTo>
                  <a:close/>
                </a:path>
                <a:path w="283210" h="271780">
                  <a:moveTo>
                    <a:pt x="0" y="0"/>
                  </a:moveTo>
                  <a:lnTo>
                    <a:pt x="0" y="0"/>
                  </a:lnTo>
                </a:path>
                <a:path w="283210" h="271780">
                  <a:moveTo>
                    <a:pt x="283209" y="271779"/>
                  </a:moveTo>
                  <a:lnTo>
                    <a:pt x="283209" y="27177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136900" y="1427480"/>
              <a:ext cx="281940" cy="270510"/>
            </a:xfrm>
            <a:custGeom>
              <a:avLst/>
              <a:gdLst/>
              <a:ahLst/>
              <a:cxnLst/>
              <a:rect l="l" t="t" r="r" b="b"/>
              <a:pathLst>
                <a:path w="281939" h="270510">
                  <a:moveTo>
                    <a:pt x="140970" y="0"/>
                  </a:moveTo>
                  <a:lnTo>
                    <a:pt x="95585" y="6695"/>
                  </a:lnTo>
                  <a:lnTo>
                    <a:pt x="56784" y="25521"/>
                  </a:lnTo>
                  <a:lnTo>
                    <a:pt x="26578" y="54589"/>
                  </a:lnTo>
                  <a:lnTo>
                    <a:pt x="6979" y="92008"/>
                  </a:lnTo>
                  <a:lnTo>
                    <a:pt x="0" y="135890"/>
                  </a:lnTo>
                  <a:lnTo>
                    <a:pt x="6979" y="179151"/>
                  </a:lnTo>
                  <a:lnTo>
                    <a:pt x="26578" y="216194"/>
                  </a:lnTo>
                  <a:lnTo>
                    <a:pt x="56784" y="245069"/>
                  </a:lnTo>
                  <a:lnTo>
                    <a:pt x="95585" y="263824"/>
                  </a:lnTo>
                  <a:lnTo>
                    <a:pt x="140970" y="270510"/>
                  </a:lnTo>
                  <a:lnTo>
                    <a:pt x="186354" y="263824"/>
                  </a:lnTo>
                  <a:lnTo>
                    <a:pt x="225155" y="245069"/>
                  </a:lnTo>
                  <a:lnTo>
                    <a:pt x="255361" y="216194"/>
                  </a:lnTo>
                  <a:lnTo>
                    <a:pt x="274960" y="179151"/>
                  </a:lnTo>
                  <a:lnTo>
                    <a:pt x="281939" y="135890"/>
                  </a:lnTo>
                  <a:lnTo>
                    <a:pt x="274960" y="92008"/>
                  </a:lnTo>
                  <a:lnTo>
                    <a:pt x="255361" y="54589"/>
                  </a:lnTo>
                  <a:lnTo>
                    <a:pt x="225155" y="25521"/>
                  </a:lnTo>
                  <a:lnTo>
                    <a:pt x="186354" y="669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136900" y="142748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80">
                  <a:moveTo>
                    <a:pt x="140970" y="0"/>
                  </a:moveTo>
                  <a:lnTo>
                    <a:pt x="186354" y="6695"/>
                  </a:lnTo>
                  <a:lnTo>
                    <a:pt x="225155" y="25521"/>
                  </a:lnTo>
                  <a:lnTo>
                    <a:pt x="255361" y="54589"/>
                  </a:lnTo>
                  <a:lnTo>
                    <a:pt x="274960" y="92008"/>
                  </a:lnTo>
                  <a:lnTo>
                    <a:pt x="281939" y="135890"/>
                  </a:lnTo>
                  <a:lnTo>
                    <a:pt x="274960" y="179151"/>
                  </a:lnTo>
                  <a:lnTo>
                    <a:pt x="255361" y="216194"/>
                  </a:lnTo>
                  <a:lnTo>
                    <a:pt x="225155" y="245069"/>
                  </a:lnTo>
                  <a:lnTo>
                    <a:pt x="186354" y="263824"/>
                  </a:lnTo>
                  <a:lnTo>
                    <a:pt x="140970" y="270510"/>
                  </a:lnTo>
                  <a:lnTo>
                    <a:pt x="95585" y="263824"/>
                  </a:lnTo>
                  <a:lnTo>
                    <a:pt x="56784" y="245069"/>
                  </a:lnTo>
                  <a:lnTo>
                    <a:pt x="26578" y="216194"/>
                  </a:lnTo>
                  <a:lnTo>
                    <a:pt x="6979" y="179151"/>
                  </a:lnTo>
                  <a:lnTo>
                    <a:pt x="0" y="135890"/>
                  </a:lnTo>
                  <a:lnTo>
                    <a:pt x="6979" y="92008"/>
                  </a:lnTo>
                  <a:lnTo>
                    <a:pt x="26578" y="54589"/>
                  </a:lnTo>
                  <a:lnTo>
                    <a:pt x="56784" y="25521"/>
                  </a:lnTo>
                  <a:lnTo>
                    <a:pt x="95585" y="6695"/>
                  </a:lnTo>
                  <a:lnTo>
                    <a:pt x="140970" y="0"/>
                  </a:lnTo>
                  <a:close/>
                </a:path>
                <a:path w="283210" h="271780">
                  <a:moveTo>
                    <a:pt x="0" y="0"/>
                  </a:moveTo>
                  <a:lnTo>
                    <a:pt x="0" y="0"/>
                  </a:lnTo>
                </a:path>
                <a:path w="283210" h="271780">
                  <a:moveTo>
                    <a:pt x="283210" y="271780"/>
                  </a:moveTo>
                  <a:lnTo>
                    <a:pt x="283210" y="27178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946139" y="2645410"/>
              <a:ext cx="283210" cy="270510"/>
            </a:xfrm>
            <a:custGeom>
              <a:avLst/>
              <a:gdLst/>
              <a:ahLst/>
              <a:cxnLst/>
              <a:rect l="l" t="t" r="r" b="b"/>
              <a:pathLst>
                <a:path w="283210" h="270510">
                  <a:moveTo>
                    <a:pt x="140970" y="0"/>
                  </a:moveTo>
                  <a:lnTo>
                    <a:pt x="95585" y="6685"/>
                  </a:lnTo>
                  <a:lnTo>
                    <a:pt x="56784" y="25440"/>
                  </a:lnTo>
                  <a:lnTo>
                    <a:pt x="26578" y="54315"/>
                  </a:lnTo>
                  <a:lnTo>
                    <a:pt x="6979" y="91358"/>
                  </a:lnTo>
                  <a:lnTo>
                    <a:pt x="0" y="134619"/>
                  </a:lnTo>
                  <a:lnTo>
                    <a:pt x="6979" y="178501"/>
                  </a:lnTo>
                  <a:lnTo>
                    <a:pt x="26578" y="215920"/>
                  </a:lnTo>
                  <a:lnTo>
                    <a:pt x="56784" y="244988"/>
                  </a:lnTo>
                  <a:lnTo>
                    <a:pt x="95585" y="263814"/>
                  </a:lnTo>
                  <a:lnTo>
                    <a:pt x="140970" y="270510"/>
                  </a:lnTo>
                  <a:lnTo>
                    <a:pt x="186486" y="263814"/>
                  </a:lnTo>
                  <a:lnTo>
                    <a:pt x="225602" y="244988"/>
                  </a:lnTo>
                  <a:lnTo>
                    <a:pt x="256184" y="215920"/>
                  </a:lnTo>
                  <a:lnTo>
                    <a:pt x="276098" y="178501"/>
                  </a:lnTo>
                  <a:lnTo>
                    <a:pt x="283210" y="134619"/>
                  </a:lnTo>
                  <a:lnTo>
                    <a:pt x="276098" y="91358"/>
                  </a:lnTo>
                  <a:lnTo>
                    <a:pt x="256184" y="54315"/>
                  </a:lnTo>
                  <a:lnTo>
                    <a:pt x="225602" y="25440"/>
                  </a:lnTo>
                  <a:lnTo>
                    <a:pt x="186486" y="668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946139" y="264541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80">
                  <a:moveTo>
                    <a:pt x="140970" y="0"/>
                  </a:moveTo>
                  <a:lnTo>
                    <a:pt x="186486" y="6685"/>
                  </a:lnTo>
                  <a:lnTo>
                    <a:pt x="225602" y="25440"/>
                  </a:lnTo>
                  <a:lnTo>
                    <a:pt x="256184" y="54315"/>
                  </a:lnTo>
                  <a:lnTo>
                    <a:pt x="276098" y="91358"/>
                  </a:lnTo>
                  <a:lnTo>
                    <a:pt x="283210" y="134619"/>
                  </a:lnTo>
                  <a:lnTo>
                    <a:pt x="276098" y="178501"/>
                  </a:lnTo>
                  <a:lnTo>
                    <a:pt x="256184" y="215920"/>
                  </a:lnTo>
                  <a:lnTo>
                    <a:pt x="225602" y="244988"/>
                  </a:lnTo>
                  <a:lnTo>
                    <a:pt x="186486" y="263814"/>
                  </a:lnTo>
                  <a:lnTo>
                    <a:pt x="140970" y="270510"/>
                  </a:lnTo>
                  <a:lnTo>
                    <a:pt x="95585" y="263814"/>
                  </a:lnTo>
                  <a:lnTo>
                    <a:pt x="56784" y="244988"/>
                  </a:lnTo>
                  <a:lnTo>
                    <a:pt x="26578" y="215920"/>
                  </a:lnTo>
                  <a:lnTo>
                    <a:pt x="6979" y="178501"/>
                  </a:lnTo>
                  <a:lnTo>
                    <a:pt x="0" y="134619"/>
                  </a:lnTo>
                  <a:lnTo>
                    <a:pt x="6979" y="91358"/>
                  </a:lnTo>
                  <a:lnTo>
                    <a:pt x="26578" y="54315"/>
                  </a:lnTo>
                  <a:lnTo>
                    <a:pt x="56784" y="25440"/>
                  </a:lnTo>
                  <a:lnTo>
                    <a:pt x="95585" y="6685"/>
                  </a:lnTo>
                  <a:lnTo>
                    <a:pt x="140970" y="0"/>
                  </a:lnTo>
                  <a:close/>
                </a:path>
                <a:path w="283210" h="271780">
                  <a:moveTo>
                    <a:pt x="0" y="0"/>
                  </a:moveTo>
                  <a:lnTo>
                    <a:pt x="0" y="0"/>
                  </a:lnTo>
                </a:path>
                <a:path w="283210" h="271780">
                  <a:moveTo>
                    <a:pt x="283210" y="271779"/>
                  </a:moveTo>
                  <a:lnTo>
                    <a:pt x="283210" y="27177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350759" y="2034540"/>
              <a:ext cx="283210" cy="273050"/>
            </a:xfrm>
            <a:custGeom>
              <a:avLst/>
              <a:gdLst/>
              <a:ahLst/>
              <a:cxnLst/>
              <a:rect l="l" t="t" r="r" b="b"/>
              <a:pathLst>
                <a:path w="283209" h="273050">
                  <a:moveTo>
                    <a:pt x="140970" y="0"/>
                  </a:moveTo>
                  <a:lnTo>
                    <a:pt x="96072" y="6827"/>
                  </a:lnTo>
                  <a:lnTo>
                    <a:pt x="57332" y="25968"/>
                  </a:lnTo>
                  <a:lnTo>
                    <a:pt x="26944" y="55412"/>
                  </a:lnTo>
                  <a:lnTo>
                    <a:pt x="7101" y="93146"/>
                  </a:lnTo>
                  <a:lnTo>
                    <a:pt x="0" y="137160"/>
                  </a:lnTo>
                  <a:lnTo>
                    <a:pt x="7101" y="181041"/>
                  </a:lnTo>
                  <a:lnTo>
                    <a:pt x="26944" y="218460"/>
                  </a:lnTo>
                  <a:lnTo>
                    <a:pt x="57332" y="247528"/>
                  </a:lnTo>
                  <a:lnTo>
                    <a:pt x="96072" y="266354"/>
                  </a:lnTo>
                  <a:lnTo>
                    <a:pt x="140970" y="273050"/>
                  </a:lnTo>
                  <a:lnTo>
                    <a:pt x="186486" y="266354"/>
                  </a:lnTo>
                  <a:lnTo>
                    <a:pt x="225602" y="247528"/>
                  </a:lnTo>
                  <a:lnTo>
                    <a:pt x="256184" y="218460"/>
                  </a:lnTo>
                  <a:lnTo>
                    <a:pt x="276098" y="181041"/>
                  </a:lnTo>
                  <a:lnTo>
                    <a:pt x="283210" y="137160"/>
                  </a:lnTo>
                  <a:lnTo>
                    <a:pt x="276098" y="93146"/>
                  </a:lnTo>
                  <a:lnTo>
                    <a:pt x="256184" y="55412"/>
                  </a:lnTo>
                  <a:lnTo>
                    <a:pt x="225602" y="25968"/>
                  </a:lnTo>
                  <a:lnTo>
                    <a:pt x="186486" y="6827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350759" y="2034540"/>
              <a:ext cx="283210" cy="274320"/>
            </a:xfrm>
            <a:custGeom>
              <a:avLst/>
              <a:gdLst/>
              <a:ahLst/>
              <a:cxnLst/>
              <a:rect l="l" t="t" r="r" b="b"/>
              <a:pathLst>
                <a:path w="283209" h="274319">
                  <a:moveTo>
                    <a:pt x="140970" y="0"/>
                  </a:moveTo>
                  <a:lnTo>
                    <a:pt x="186486" y="6827"/>
                  </a:lnTo>
                  <a:lnTo>
                    <a:pt x="225602" y="25968"/>
                  </a:lnTo>
                  <a:lnTo>
                    <a:pt x="256184" y="55412"/>
                  </a:lnTo>
                  <a:lnTo>
                    <a:pt x="276098" y="93146"/>
                  </a:lnTo>
                  <a:lnTo>
                    <a:pt x="283210" y="137160"/>
                  </a:lnTo>
                  <a:lnTo>
                    <a:pt x="276098" y="181041"/>
                  </a:lnTo>
                  <a:lnTo>
                    <a:pt x="256184" y="218460"/>
                  </a:lnTo>
                  <a:lnTo>
                    <a:pt x="225602" y="247528"/>
                  </a:lnTo>
                  <a:lnTo>
                    <a:pt x="186486" y="266354"/>
                  </a:lnTo>
                  <a:lnTo>
                    <a:pt x="140970" y="273050"/>
                  </a:lnTo>
                  <a:lnTo>
                    <a:pt x="96072" y="266354"/>
                  </a:lnTo>
                  <a:lnTo>
                    <a:pt x="57332" y="247528"/>
                  </a:lnTo>
                  <a:lnTo>
                    <a:pt x="26944" y="218460"/>
                  </a:lnTo>
                  <a:lnTo>
                    <a:pt x="7101" y="181041"/>
                  </a:lnTo>
                  <a:lnTo>
                    <a:pt x="0" y="137160"/>
                  </a:lnTo>
                  <a:lnTo>
                    <a:pt x="7101" y="93146"/>
                  </a:lnTo>
                  <a:lnTo>
                    <a:pt x="26944" y="55412"/>
                  </a:lnTo>
                  <a:lnTo>
                    <a:pt x="57332" y="25968"/>
                  </a:lnTo>
                  <a:lnTo>
                    <a:pt x="96072" y="6827"/>
                  </a:lnTo>
                  <a:lnTo>
                    <a:pt x="140970" y="0"/>
                  </a:lnTo>
                  <a:close/>
                </a:path>
                <a:path w="283209" h="274319">
                  <a:moveTo>
                    <a:pt x="0" y="0"/>
                  </a:moveTo>
                  <a:lnTo>
                    <a:pt x="0" y="0"/>
                  </a:lnTo>
                </a:path>
                <a:path w="283209" h="274319">
                  <a:moveTo>
                    <a:pt x="283210" y="274320"/>
                  </a:moveTo>
                  <a:lnTo>
                    <a:pt x="283210" y="27432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4" name="object 384"/>
          <p:cNvSpPr txBox="1"/>
          <p:nvPr/>
        </p:nvSpPr>
        <p:spPr>
          <a:xfrm>
            <a:off x="699769" y="1874520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7707630" y="2009140"/>
            <a:ext cx="1081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Destination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6" name="object 386"/>
          <p:cNvGrpSpPr/>
          <p:nvPr/>
        </p:nvGrpSpPr>
        <p:grpSpPr>
          <a:xfrm>
            <a:off x="1577022" y="1334769"/>
            <a:ext cx="4381500" cy="1861820"/>
            <a:chOff x="1577022" y="1334769"/>
            <a:chExt cx="4381500" cy="1861820"/>
          </a:xfrm>
        </p:grpSpPr>
        <p:sp>
          <p:nvSpPr>
            <p:cNvPr id="387" name="object 387"/>
            <p:cNvSpPr/>
            <p:nvPr/>
          </p:nvSpPr>
          <p:spPr>
            <a:xfrm>
              <a:off x="3981450" y="2787650"/>
              <a:ext cx="1967230" cy="102870"/>
            </a:xfrm>
            <a:custGeom>
              <a:avLst/>
              <a:gdLst/>
              <a:ahLst/>
              <a:cxnLst/>
              <a:rect l="l" t="t" r="r" b="b"/>
              <a:pathLst>
                <a:path w="1967229" h="102869">
                  <a:moveTo>
                    <a:pt x="0" y="102870"/>
                  </a:moveTo>
                  <a:lnTo>
                    <a:pt x="1967229" y="0"/>
                  </a:lnTo>
                </a:path>
              </a:pathLst>
            </a:custGeom>
            <a:ln w="19048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663700" y="1972309"/>
              <a:ext cx="2807970" cy="866140"/>
            </a:xfrm>
            <a:custGeom>
              <a:avLst/>
              <a:gdLst/>
              <a:ahLst/>
              <a:cxnLst/>
              <a:rect l="l" t="t" r="r" b="b"/>
              <a:pathLst>
                <a:path w="2807970" h="866139">
                  <a:moveTo>
                    <a:pt x="0" y="151129"/>
                  </a:moveTo>
                  <a:lnTo>
                    <a:pt x="2106929" y="866139"/>
                  </a:lnTo>
                </a:path>
                <a:path w="2807970" h="866139">
                  <a:moveTo>
                    <a:pt x="1756410" y="331469"/>
                  </a:moveTo>
                  <a:lnTo>
                    <a:pt x="280797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460750" y="1353819"/>
              <a:ext cx="770890" cy="1823720"/>
            </a:xfrm>
            <a:custGeom>
              <a:avLst/>
              <a:gdLst/>
              <a:ahLst/>
              <a:cxnLst/>
              <a:rect l="l" t="t" r="r" b="b"/>
              <a:pathLst>
                <a:path w="770889" h="1823720">
                  <a:moveTo>
                    <a:pt x="0" y="0"/>
                  </a:moveTo>
                  <a:lnTo>
                    <a:pt x="15239" y="35559"/>
                  </a:lnTo>
                </a:path>
                <a:path w="770889" h="1823720">
                  <a:moveTo>
                    <a:pt x="29210" y="69850"/>
                  </a:moveTo>
                  <a:lnTo>
                    <a:pt x="44450" y="104139"/>
                  </a:lnTo>
                </a:path>
                <a:path w="770889" h="1823720">
                  <a:moveTo>
                    <a:pt x="58420" y="139700"/>
                  </a:moveTo>
                  <a:lnTo>
                    <a:pt x="73660" y="173989"/>
                  </a:lnTo>
                </a:path>
                <a:path w="770889" h="1823720">
                  <a:moveTo>
                    <a:pt x="87629" y="209550"/>
                  </a:moveTo>
                  <a:lnTo>
                    <a:pt x="102870" y="243839"/>
                  </a:lnTo>
                </a:path>
                <a:path w="770889" h="1823720">
                  <a:moveTo>
                    <a:pt x="118110" y="279400"/>
                  </a:moveTo>
                  <a:lnTo>
                    <a:pt x="132079" y="313689"/>
                  </a:lnTo>
                </a:path>
                <a:path w="770889" h="1823720">
                  <a:moveTo>
                    <a:pt x="147320" y="347979"/>
                  </a:moveTo>
                  <a:lnTo>
                    <a:pt x="162560" y="383539"/>
                  </a:lnTo>
                </a:path>
                <a:path w="770889" h="1823720">
                  <a:moveTo>
                    <a:pt x="176529" y="417829"/>
                  </a:moveTo>
                  <a:lnTo>
                    <a:pt x="191770" y="452119"/>
                  </a:lnTo>
                </a:path>
                <a:path w="770889" h="1823720">
                  <a:moveTo>
                    <a:pt x="205739" y="487679"/>
                  </a:moveTo>
                  <a:lnTo>
                    <a:pt x="220979" y="521969"/>
                  </a:lnTo>
                </a:path>
                <a:path w="770889" h="1823720">
                  <a:moveTo>
                    <a:pt x="234950" y="557529"/>
                  </a:moveTo>
                  <a:lnTo>
                    <a:pt x="250189" y="591819"/>
                  </a:lnTo>
                </a:path>
                <a:path w="770889" h="1823720">
                  <a:moveTo>
                    <a:pt x="265429" y="627379"/>
                  </a:moveTo>
                  <a:lnTo>
                    <a:pt x="279400" y="661669"/>
                  </a:lnTo>
                </a:path>
                <a:path w="770889" h="1823720">
                  <a:moveTo>
                    <a:pt x="294639" y="695959"/>
                  </a:moveTo>
                  <a:lnTo>
                    <a:pt x="308610" y="731519"/>
                  </a:lnTo>
                </a:path>
                <a:path w="770889" h="1823720">
                  <a:moveTo>
                    <a:pt x="323850" y="765809"/>
                  </a:moveTo>
                  <a:lnTo>
                    <a:pt x="339089" y="801369"/>
                  </a:lnTo>
                </a:path>
                <a:path w="770889" h="1823720">
                  <a:moveTo>
                    <a:pt x="353060" y="835659"/>
                  </a:moveTo>
                  <a:lnTo>
                    <a:pt x="368300" y="871219"/>
                  </a:lnTo>
                </a:path>
                <a:path w="770889" h="1823720">
                  <a:moveTo>
                    <a:pt x="382270" y="905509"/>
                  </a:moveTo>
                  <a:lnTo>
                    <a:pt x="397510" y="939800"/>
                  </a:lnTo>
                </a:path>
                <a:path w="770889" h="1823720">
                  <a:moveTo>
                    <a:pt x="412750" y="975359"/>
                  </a:moveTo>
                  <a:lnTo>
                    <a:pt x="426720" y="1009650"/>
                  </a:lnTo>
                </a:path>
                <a:path w="770889" h="1823720">
                  <a:moveTo>
                    <a:pt x="441960" y="1043939"/>
                  </a:moveTo>
                  <a:lnTo>
                    <a:pt x="455929" y="1079500"/>
                  </a:lnTo>
                </a:path>
                <a:path w="770889" h="1823720">
                  <a:moveTo>
                    <a:pt x="471170" y="1113789"/>
                  </a:moveTo>
                  <a:lnTo>
                    <a:pt x="486410" y="1149350"/>
                  </a:lnTo>
                </a:path>
                <a:path w="770889" h="1823720">
                  <a:moveTo>
                    <a:pt x="500379" y="1183639"/>
                  </a:moveTo>
                  <a:lnTo>
                    <a:pt x="515620" y="1219200"/>
                  </a:lnTo>
                </a:path>
                <a:path w="770889" h="1823720">
                  <a:moveTo>
                    <a:pt x="529589" y="1253489"/>
                  </a:moveTo>
                  <a:lnTo>
                    <a:pt x="544829" y="1287779"/>
                  </a:lnTo>
                </a:path>
                <a:path w="770889" h="1823720">
                  <a:moveTo>
                    <a:pt x="558800" y="1323339"/>
                  </a:moveTo>
                  <a:lnTo>
                    <a:pt x="574039" y="1357629"/>
                  </a:lnTo>
                </a:path>
                <a:path w="770889" h="1823720">
                  <a:moveTo>
                    <a:pt x="589279" y="1393189"/>
                  </a:moveTo>
                  <a:lnTo>
                    <a:pt x="603250" y="1427479"/>
                  </a:lnTo>
                </a:path>
                <a:path w="770889" h="1823720">
                  <a:moveTo>
                    <a:pt x="618489" y="1463039"/>
                  </a:moveTo>
                  <a:lnTo>
                    <a:pt x="633729" y="1497329"/>
                  </a:lnTo>
                </a:path>
                <a:path w="770889" h="1823720">
                  <a:moveTo>
                    <a:pt x="647700" y="1531619"/>
                  </a:moveTo>
                  <a:lnTo>
                    <a:pt x="662939" y="1567179"/>
                  </a:lnTo>
                </a:path>
                <a:path w="770889" h="1823720">
                  <a:moveTo>
                    <a:pt x="676910" y="1601469"/>
                  </a:moveTo>
                  <a:lnTo>
                    <a:pt x="692150" y="1635759"/>
                  </a:lnTo>
                </a:path>
                <a:path w="770889" h="1823720">
                  <a:moveTo>
                    <a:pt x="706120" y="1671319"/>
                  </a:moveTo>
                  <a:lnTo>
                    <a:pt x="721360" y="1705609"/>
                  </a:lnTo>
                </a:path>
                <a:path w="770889" h="1823720">
                  <a:moveTo>
                    <a:pt x="736600" y="1741169"/>
                  </a:moveTo>
                  <a:lnTo>
                    <a:pt x="750570" y="1775459"/>
                  </a:lnTo>
                </a:path>
                <a:path w="770889" h="1823720">
                  <a:moveTo>
                    <a:pt x="765810" y="1811019"/>
                  </a:moveTo>
                  <a:lnTo>
                    <a:pt x="770889" y="18237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659890" y="1634489"/>
              <a:ext cx="1291590" cy="349250"/>
            </a:xfrm>
            <a:custGeom>
              <a:avLst/>
              <a:gdLst/>
              <a:ahLst/>
              <a:cxnLst/>
              <a:rect l="l" t="t" r="r" b="b"/>
              <a:pathLst>
                <a:path w="1291589" h="349250">
                  <a:moveTo>
                    <a:pt x="1285240" y="0"/>
                  </a:moveTo>
                  <a:lnTo>
                    <a:pt x="0" y="327660"/>
                  </a:lnTo>
                  <a:lnTo>
                    <a:pt x="6350" y="349250"/>
                  </a:lnTo>
                  <a:lnTo>
                    <a:pt x="1291590" y="21589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659890" y="1634489"/>
              <a:ext cx="1291590" cy="349250"/>
            </a:xfrm>
            <a:custGeom>
              <a:avLst/>
              <a:gdLst/>
              <a:ahLst/>
              <a:cxnLst/>
              <a:rect l="l" t="t" r="r" b="b"/>
              <a:pathLst>
                <a:path w="1291589" h="349250">
                  <a:moveTo>
                    <a:pt x="0" y="327660"/>
                  </a:moveTo>
                  <a:lnTo>
                    <a:pt x="6350" y="349250"/>
                  </a:lnTo>
                  <a:lnTo>
                    <a:pt x="1291590" y="21589"/>
                  </a:lnTo>
                  <a:lnTo>
                    <a:pt x="1285240" y="0"/>
                  </a:lnTo>
                  <a:lnTo>
                    <a:pt x="0" y="327660"/>
                  </a:lnTo>
                  <a:close/>
                </a:path>
                <a:path w="1291589" h="349250">
                  <a:moveTo>
                    <a:pt x="0" y="0"/>
                  </a:moveTo>
                  <a:lnTo>
                    <a:pt x="0" y="0"/>
                  </a:lnTo>
                </a:path>
                <a:path w="1291589" h="349250">
                  <a:moveTo>
                    <a:pt x="1291590" y="349250"/>
                  </a:moveTo>
                  <a:lnTo>
                    <a:pt x="1291590" y="3492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914423" y="1570763"/>
              <a:ext cx="169363" cy="1490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870710" y="2061209"/>
              <a:ext cx="1145540" cy="182880"/>
            </a:xfrm>
            <a:custGeom>
              <a:avLst/>
              <a:gdLst/>
              <a:ahLst/>
              <a:cxnLst/>
              <a:rect l="l" t="t" r="r" b="b"/>
              <a:pathLst>
                <a:path w="1145539" h="182880">
                  <a:moveTo>
                    <a:pt x="3809" y="0"/>
                  </a:moveTo>
                  <a:lnTo>
                    <a:pt x="0" y="22860"/>
                  </a:lnTo>
                  <a:lnTo>
                    <a:pt x="1143000" y="182879"/>
                  </a:lnTo>
                  <a:lnTo>
                    <a:pt x="1145539" y="16128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870710" y="2061209"/>
              <a:ext cx="1145540" cy="182880"/>
            </a:xfrm>
            <a:custGeom>
              <a:avLst/>
              <a:gdLst/>
              <a:ahLst/>
              <a:cxnLst/>
              <a:rect l="l" t="t" r="r" b="b"/>
              <a:pathLst>
                <a:path w="1145539" h="182880">
                  <a:moveTo>
                    <a:pt x="3809" y="0"/>
                  </a:moveTo>
                  <a:lnTo>
                    <a:pt x="0" y="22860"/>
                  </a:lnTo>
                  <a:lnTo>
                    <a:pt x="1143000" y="182879"/>
                  </a:lnTo>
                  <a:lnTo>
                    <a:pt x="1145539" y="161289"/>
                  </a:lnTo>
                  <a:lnTo>
                    <a:pt x="3809" y="0"/>
                  </a:lnTo>
                  <a:close/>
                </a:path>
                <a:path w="1145539" h="1828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988083" y="2158773"/>
              <a:ext cx="164283" cy="1503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591310" y="2166619"/>
              <a:ext cx="1926589" cy="692150"/>
            </a:xfrm>
            <a:custGeom>
              <a:avLst/>
              <a:gdLst/>
              <a:ahLst/>
              <a:cxnLst/>
              <a:rect l="l" t="t" r="r" b="b"/>
              <a:pathLst>
                <a:path w="1926589" h="692150">
                  <a:moveTo>
                    <a:pt x="6350" y="0"/>
                  </a:moveTo>
                  <a:lnTo>
                    <a:pt x="0" y="21589"/>
                  </a:lnTo>
                  <a:lnTo>
                    <a:pt x="1918969" y="692150"/>
                  </a:lnTo>
                  <a:lnTo>
                    <a:pt x="1926589" y="67182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591310" y="2166619"/>
              <a:ext cx="1926589" cy="692150"/>
            </a:xfrm>
            <a:custGeom>
              <a:avLst/>
              <a:gdLst/>
              <a:ahLst/>
              <a:cxnLst/>
              <a:rect l="l" t="t" r="r" b="b"/>
              <a:pathLst>
                <a:path w="1926589" h="692150">
                  <a:moveTo>
                    <a:pt x="6350" y="0"/>
                  </a:moveTo>
                  <a:lnTo>
                    <a:pt x="0" y="21589"/>
                  </a:lnTo>
                  <a:lnTo>
                    <a:pt x="1918969" y="692150"/>
                  </a:lnTo>
                  <a:lnTo>
                    <a:pt x="1926589" y="671829"/>
                  </a:lnTo>
                  <a:lnTo>
                    <a:pt x="6350" y="0"/>
                  </a:lnTo>
                  <a:close/>
                </a:path>
                <a:path w="1926589" h="6921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474493" y="2775993"/>
              <a:ext cx="170633" cy="1452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9" name="object 399"/>
          <p:cNvSpPr txBox="1"/>
          <p:nvPr/>
        </p:nvSpPr>
        <p:spPr>
          <a:xfrm>
            <a:off x="2094229" y="1536700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2514600" y="1943100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0000CC"/>
                </a:solidFill>
                <a:latin typeface="Times New Roman"/>
                <a:cs typeface="Times New Roman"/>
              </a:rPr>
              <a:t>&lt;</a:t>
            </a:r>
            <a:r>
              <a:rPr sz="1800" spc="-15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2164079" y="2495550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4724400" y="1422400"/>
            <a:ext cx="1967230" cy="1554480"/>
          </a:xfrm>
          <a:custGeom>
            <a:avLst/>
            <a:gdLst/>
            <a:ahLst/>
            <a:cxnLst/>
            <a:rect l="l" t="t" r="r" b="b"/>
            <a:pathLst>
              <a:path w="1967229" h="1554480">
                <a:moveTo>
                  <a:pt x="0" y="0"/>
                </a:moveTo>
                <a:lnTo>
                  <a:pt x="29210" y="22860"/>
                </a:lnTo>
              </a:path>
              <a:path w="1967229" h="1554480">
                <a:moveTo>
                  <a:pt x="59689" y="46989"/>
                </a:moveTo>
                <a:lnTo>
                  <a:pt x="88900" y="69850"/>
                </a:lnTo>
              </a:path>
              <a:path w="1967229" h="1554480">
                <a:moveTo>
                  <a:pt x="118110" y="93979"/>
                </a:moveTo>
                <a:lnTo>
                  <a:pt x="148589" y="116839"/>
                </a:lnTo>
              </a:path>
              <a:path w="1967229" h="1554480">
                <a:moveTo>
                  <a:pt x="177800" y="140970"/>
                </a:moveTo>
                <a:lnTo>
                  <a:pt x="207010" y="163829"/>
                </a:lnTo>
              </a:path>
              <a:path w="1967229" h="1554480">
                <a:moveTo>
                  <a:pt x="237489" y="187960"/>
                </a:moveTo>
                <a:lnTo>
                  <a:pt x="266700" y="210820"/>
                </a:lnTo>
              </a:path>
              <a:path w="1967229" h="1554480">
                <a:moveTo>
                  <a:pt x="295910" y="234950"/>
                </a:moveTo>
                <a:lnTo>
                  <a:pt x="326389" y="257810"/>
                </a:lnTo>
              </a:path>
              <a:path w="1967229" h="1554480">
                <a:moveTo>
                  <a:pt x="355600" y="280670"/>
                </a:moveTo>
                <a:lnTo>
                  <a:pt x="384810" y="304800"/>
                </a:lnTo>
              </a:path>
              <a:path w="1967229" h="1554480">
                <a:moveTo>
                  <a:pt x="415289" y="327660"/>
                </a:moveTo>
                <a:lnTo>
                  <a:pt x="444500" y="351789"/>
                </a:lnTo>
              </a:path>
              <a:path w="1967229" h="1554480">
                <a:moveTo>
                  <a:pt x="474979" y="374650"/>
                </a:moveTo>
                <a:lnTo>
                  <a:pt x="504189" y="398779"/>
                </a:lnTo>
              </a:path>
              <a:path w="1967229" h="1554480">
                <a:moveTo>
                  <a:pt x="533400" y="421639"/>
                </a:moveTo>
                <a:lnTo>
                  <a:pt x="563879" y="445770"/>
                </a:lnTo>
              </a:path>
              <a:path w="1967229" h="1554480">
                <a:moveTo>
                  <a:pt x="593089" y="468629"/>
                </a:moveTo>
                <a:lnTo>
                  <a:pt x="622300" y="491489"/>
                </a:lnTo>
              </a:path>
              <a:path w="1967229" h="1554480">
                <a:moveTo>
                  <a:pt x="652779" y="515620"/>
                </a:moveTo>
                <a:lnTo>
                  <a:pt x="681989" y="538479"/>
                </a:lnTo>
              </a:path>
              <a:path w="1967229" h="1554480">
                <a:moveTo>
                  <a:pt x="711200" y="562610"/>
                </a:moveTo>
                <a:lnTo>
                  <a:pt x="741679" y="585470"/>
                </a:lnTo>
              </a:path>
              <a:path w="1967229" h="1554480">
                <a:moveTo>
                  <a:pt x="770889" y="609600"/>
                </a:moveTo>
                <a:lnTo>
                  <a:pt x="800100" y="632460"/>
                </a:lnTo>
              </a:path>
              <a:path w="1967229" h="1554480">
                <a:moveTo>
                  <a:pt x="830579" y="656589"/>
                </a:moveTo>
                <a:lnTo>
                  <a:pt x="859789" y="679450"/>
                </a:lnTo>
              </a:path>
              <a:path w="1967229" h="1554480">
                <a:moveTo>
                  <a:pt x="890270" y="703579"/>
                </a:moveTo>
                <a:lnTo>
                  <a:pt x="919479" y="726439"/>
                </a:lnTo>
              </a:path>
              <a:path w="1967229" h="1554480">
                <a:moveTo>
                  <a:pt x="948689" y="749300"/>
                </a:moveTo>
                <a:lnTo>
                  <a:pt x="979170" y="773429"/>
                </a:lnTo>
              </a:path>
              <a:path w="1967229" h="1554480">
                <a:moveTo>
                  <a:pt x="1008379" y="796289"/>
                </a:moveTo>
                <a:lnTo>
                  <a:pt x="1037589" y="820420"/>
                </a:lnTo>
              </a:path>
              <a:path w="1967229" h="1554480">
                <a:moveTo>
                  <a:pt x="1068070" y="843279"/>
                </a:moveTo>
                <a:lnTo>
                  <a:pt x="1097279" y="867410"/>
                </a:lnTo>
              </a:path>
              <a:path w="1967229" h="1554480">
                <a:moveTo>
                  <a:pt x="1126489" y="890270"/>
                </a:moveTo>
                <a:lnTo>
                  <a:pt x="1156970" y="914400"/>
                </a:lnTo>
              </a:path>
              <a:path w="1967229" h="1554480">
                <a:moveTo>
                  <a:pt x="1186179" y="937260"/>
                </a:moveTo>
                <a:lnTo>
                  <a:pt x="1215389" y="961389"/>
                </a:lnTo>
              </a:path>
              <a:path w="1967229" h="1554480">
                <a:moveTo>
                  <a:pt x="1245870" y="984250"/>
                </a:moveTo>
                <a:lnTo>
                  <a:pt x="1275079" y="1007110"/>
                </a:lnTo>
              </a:path>
              <a:path w="1967229" h="1554480">
                <a:moveTo>
                  <a:pt x="1304289" y="1031239"/>
                </a:moveTo>
                <a:lnTo>
                  <a:pt x="1334770" y="1054100"/>
                </a:lnTo>
              </a:path>
              <a:path w="1967229" h="1554480">
                <a:moveTo>
                  <a:pt x="1363979" y="1078229"/>
                </a:moveTo>
                <a:lnTo>
                  <a:pt x="1393189" y="1101089"/>
                </a:lnTo>
              </a:path>
              <a:path w="1967229" h="1554480">
                <a:moveTo>
                  <a:pt x="1423670" y="1125220"/>
                </a:moveTo>
                <a:lnTo>
                  <a:pt x="1452879" y="1148079"/>
                </a:lnTo>
              </a:path>
              <a:path w="1967229" h="1554480">
                <a:moveTo>
                  <a:pt x="1482089" y="1172210"/>
                </a:moveTo>
                <a:lnTo>
                  <a:pt x="1512570" y="1195070"/>
                </a:lnTo>
              </a:path>
              <a:path w="1967229" h="1554480">
                <a:moveTo>
                  <a:pt x="1541779" y="1217929"/>
                </a:moveTo>
                <a:lnTo>
                  <a:pt x="1572260" y="1242060"/>
                </a:lnTo>
              </a:path>
              <a:path w="1967229" h="1554480">
                <a:moveTo>
                  <a:pt x="1601470" y="1264920"/>
                </a:moveTo>
                <a:lnTo>
                  <a:pt x="1630679" y="1289050"/>
                </a:lnTo>
              </a:path>
              <a:path w="1967229" h="1554480">
                <a:moveTo>
                  <a:pt x="1661160" y="1311910"/>
                </a:moveTo>
                <a:lnTo>
                  <a:pt x="1690370" y="1336039"/>
                </a:lnTo>
              </a:path>
              <a:path w="1967229" h="1554480">
                <a:moveTo>
                  <a:pt x="1720850" y="1358900"/>
                </a:moveTo>
                <a:lnTo>
                  <a:pt x="1750060" y="1383029"/>
                </a:lnTo>
              </a:path>
              <a:path w="1967229" h="1554480">
                <a:moveTo>
                  <a:pt x="1779270" y="1405889"/>
                </a:moveTo>
                <a:lnTo>
                  <a:pt x="1809750" y="1430020"/>
                </a:lnTo>
              </a:path>
              <a:path w="1967229" h="1554480">
                <a:moveTo>
                  <a:pt x="1838959" y="1452879"/>
                </a:moveTo>
                <a:lnTo>
                  <a:pt x="1868170" y="1475739"/>
                </a:lnTo>
              </a:path>
              <a:path w="1967229" h="1554480">
                <a:moveTo>
                  <a:pt x="1898650" y="1499870"/>
                </a:moveTo>
                <a:lnTo>
                  <a:pt x="1927859" y="1522729"/>
                </a:lnTo>
              </a:path>
              <a:path w="1967229" h="1554480">
                <a:moveTo>
                  <a:pt x="1957070" y="1546860"/>
                </a:moveTo>
                <a:lnTo>
                  <a:pt x="1967229" y="15544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4545329" y="1176020"/>
            <a:ext cx="497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4" name="object 404"/>
          <p:cNvGrpSpPr/>
          <p:nvPr/>
        </p:nvGrpSpPr>
        <p:grpSpPr>
          <a:xfrm>
            <a:off x="3402012" y="1565592"/>
            <a:ext cx="2560955" cy="1426845"/>
            <a:chOff x="3402012" y="1565592"/>
            <a:chExt cx="2560955" cy="1426845"/>
          </a:xfrm>
        </p:grpSpPr>
        <p:sp>
          <p:nvSpPr>
            <p:cNvPr id="405" name="object 405"/>
            <p:cNvSpPr/>
            <p:nvPr/>
          </p:nvSpPr>
          <p:spPr>
            <a:xfrm>
              <a:off x="3416300" y="2066290"/>
              <a:ext cx="942340" cy="336550"/>
            </a:xfrm>
            <a:custGeom>
              <a:avLst/>
              <a:gdLst/>
              <a:ahLst/>
              <a:cxnLst/>
              <a:rect l="l" t="t" r="r" b="b"/>
              <a:pathLst>
                <a:path w="942339" h="336550">
                  <a:moveTo>
                    <a:pt x="935989" y="0"/>
                  </a:moveTo>
                  <a:lnTo>
                    <a:pt x="0" y="316230"/>
                  </a:lnTo>
                  <a:lnTo>
                    <a:pt x="7620" y="336550"/>
                  </a:lnTo>
                  <a:lnTo>
                    <a:pt x="942339" y="21589"/>
                  </a:lnTo>
                  <a:lnTo>
                    <a:pt x="935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416300" y="2066290"/>
              <a:ext cx="942340" cy="336550"/>
            </a:xfrm>
            <a:custGeom>
              <a:avLst/>
              <a:gdLst/>
              <a:ahLst/>
              <a:cxnLst/>
              <a:rect l="l" t="t" r="r" b="b"/>
              <a:pathLst>
                <a:path w="942339" h="336550">
                  <a:moveTo>
                    <a:pt x="0" y="316230"/>
                  </a:moveTo>
                  <a:lnTo>
                    <a:pt x="7620" y="336550"/>
                  </a:lnTo>
                  <a:lnTo>
                    <a:pt x="942339" y="21589"/>
                  </a:lnTo>
                  <a:lnTo>
                    <a:pt x="935989" y="0"/>
                  </a:lnTo>
                  <a:lnTo>
                    <a:pt x="0" y="316230"/>
                  </a:lnTo>
                  <a:close/>
                </a:path>
                <a:path w="942339" h="336550">
                  <a:moveTo>
                    <a:pt x="0" y="0"/>
                  </a:moveTo>
                  <a:lnTo>
                    <a:pt x="0" y="0"/>
                  </a:lnTo>
                </a:path>
                <a:path w="942339" h="336550">
                  <a:moveTo>
                    <a:pt x="942339" y="336550"/>
                  </a:moveTo>
                  <a:lnTo>
                    <a:pt x="942339" y="3365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315233" y="2005103"/>
              <a:ext cx="170633" cy="1452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486150" y="1579880"/>
              <a:ext cx="798830" cy="218440"/>
            </a:xfrm>
            <a:custGeom>
              <a:avLst/>
              <a:gdLst/>
              <a:ahLst/>
              <a:cxnLst/>
              <a:rect l="l" t="t" r="r" b="b"/>
              <a:pathLst>
                <a:path w="798829" h="218439">
                  <a:moveTo>
                    <a:pt x="6350" y="0"/>
                  </a:moveTo>
                  <a:lnTo>
                    <a:pt x="0" y="20320"/>
                  </a:lnTo>
                  <a:lnTo>
                    <a:pt x="792479" y="218440"/>
                  </a:lnTo>
                  <a:lnTo>
                    <a:pt x="798829" y="19812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486150" y="1579880"/>
              <a:ext cx="798830" cy="218440"/>
            </a:xfrm>
            <a:custGeom>
              <a:avLst/>
              <a:gdLst/>
              <a:ahLst/>
              <a:cxnLst/>
              <a:rect l="l" t="t" r="r" b="b"/>
              <a:pathLst>
                <a:path w="798829" h="218439">
                  <a:moveTo>
                    <a:pt x="6350" y="0"/>
                  </a:moveTo>
                  <a:lnTo>
                    <a:pt x="0" y="20320"/>
                  </a:lnTo>
                  <a:lnTo>
                    <a:pt x="792479" y="218440"/>
                  </a:lnTo>
                  <a:lnTo>
                    <a:pt x="798829" y="198120"/>
                  </a:lnTo>
                  <a:lnTo>
                    <a:pt x="6350" y="0"/>
                  </a:lnTo>
                  <a:close/>
                </a:path>
                <a:path w="798829" h="2184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246653" y="1714273"/>
              <a:ext cx="169363" cy="1477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051300" y="2858769"/>
              <a:ext cx="1774189" cy="119380"/>
            </a:xfrm>
            <a:custGeom>
              <a:avLst/>
              <a:gdLst/>
              <a:ahLst/>
              <a:cxnLst/>
              <a:rect l="l" t="t" r="r" b="b"/>
              <a:pathLst>
                <a:path w="1774189" h="119380">
                  <a:moveTo>
                    <a:pt x="1771650" y="0"/>
                  </a:moveTo>
                  <a:lnTo>
                    <a:pt x="0" y="96519"/>
                  </a:lnTo>
                  <a:lnTo>
                    <a:pt x="1270" y="119379"/>
                  </a:lnTo>
                  <a:lnTo>
                    <a:pt x="1774189" y="22859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051300" y="2858769"/>
              <a:ext cx="1774189" cy="119380"/>
            </a:xfrm>
            <a:custGeom>
              <a:avLst/>
              <a:gdLst/>
              <a:ahLst/>
              <a:cxnLst/>
              <a:rect l="l" t="t" r="r" b="b"/>
              <a:pathLst>
                <a:path w="1774189" h="119380">
                  <a:moveTo>
                    <a:pt x="0" y="96519"/>
                  </a:moveTo>
                  <a:lnTo>
                    <a:pt x="1270" y="119379"/>
                  </a:lnTo>
                  <a:lnTo>
                    <a:pt x="1774189" y="22859"/>
                  </a:lnTo>
                  <a:lnTo>
                    <a:pt x="1771650" y="0"/>
                  </a:lnTo>
                  <a:lnTo>
                    <a:pt x="0" y="96519"/>
                  </a:lnTo>
                  <a:close/>
                </a:path>
                <a:path w="1774189" h="1193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802403" y="2795043"/>
              <a:ext cx="160473" cy="1973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4" name="object 414"/>
          <p:cNvSpPr txBox="1"/>
          <p:nvPr/>
        </p:nvSpPr>
        <p:spPr>
          <a:xfrm>
            <a:off x="3966209" y="1482090"/>
            <a:ext cx="643890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&lt;1,2&gt;</a:t>
            </a:r>
            <a:endParaRPr sz="1800">
              <a:latin typeface="Times New Roman"/>
              <a:cs typeface="Times New Roman"/>
            </a:endParaRPr>
          </a:p>
          <a:p>
            <a:pPr marL="528955">
              <a:lnSpc>
                <a:spcPts val="1850"/>
              </a:lnSpc>
            </a:pP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3966209" y="2225040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</a:t>
            </a:r>
            <a:r>
              <a:rPr sz="1800" spc="-15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3&gt;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4876800" y="2901950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4&gt;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7696200" y="13716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0"/>
                </a:moveTo>
                <a:lnTo>
                  <a:pt x="31750" y="20320"/>
                </a:lnTo>
              </a:path>
              <a:path w="1219200" h="762000">
                <a:moveTo>
                  <a:pt x="63500" y="39370"/>
                </a:moveTo>
                <a:lnTo>
                  <a:pt x="96520" y="59689"/>
                </a:lnTo>
              </a:path>
              <a:path w="1219200" h="762000">
                <a:moveTo>
                  <a:pt x="128270" y="80010"/>
                </a:moveTo>
                <a:lnTo>
                  <a:pt x="160020" y="100329"/>
                </a:lnTo>
              </a:path>
              <a:path w="1219200" h="762000">
                <a:moveTo>
                  <a:pt x="191770" y="120650"/>
                </a:moveTo>
                <a:lnTo>
                  <a:pt x="224790" y="140970"/>
                </a:lnTo>
              </a:path>
              <a:path w="1219200" h="762000">
                <a:moveTo>
                  <a:pt x="256540" y="160020"/>
                </a:moveTo>
                <a:lnTo>
                  <a:pt x="288290" y="180339"/>
                </a:lnTo>
              </a:path>
              <a:path w="1219200" h="762000">
                <a:moveTo>
                  <a:pt x="320040" y="200660"/>
                </a:moveTo>
                <a:lnTo>
                  <a:pt x="351790" y="219710"/>
                </a:lnTo>
              </a:path>
              <a:path w="1219200" h="762000">
                <a:moveTo>
                  <a:pt x="384809" y="240029"/>
                </a:moveTo>
                <a:lnTo>
                  <a:pt x="416559" y="260350"/>
                </a:lnTo>
              </a:path>
              <a:path w="1219200" h="762000">
                <a:moveTo>
                  <a:pt x="448309" y="280670"/>
                </a:moveTo>
                <a:lnTo>
                  <a:pt x="481329" y="300989"/>
                </a:lnTo>
              </a:path>
              <a:path w="1219200" h="762000">
                <a:moveTo>
                  <a:pt x="513079" y="320039"/>
                </a:moveTo>
                <a:lnTo>
                  <a:pt x="544829" y="340360"/>
                </a:lnTo>
              </a:path>
              <a:path w="1219200" h="762000">
                <a:moveTo>
                  <a:pt x="576579" y="360679"/>
                </a:moveTo>
                <a:lnTo>
                  <a:pt x="609600" y="381000"/>
                </a:lnTo>
              </a:path>
              <a:path w="1219200" h="762000">
                <a:moveTo>
                  <a:pt x="641350" y="400050"/>
                </a:moveTo>
                <a:lnTo>
                  <a:pt x="673100" y="420370"/>
                </a:lnTo>
              </a:path>
              <a:path w="1219200" h="762000">
                <a:moveTo>
                  <a:pt x="704850" y="440689"/>
                </a:moveTo>
                <a:lnTo>
                  <a:pt x="736600" y="461010"/>
                </a:lnTo>
              </a:path>
              <a:path w="1219200" h="762000">
                <a:moveTo>
                  <a:pt x="769620" y="481329"/>
                </a:moveTo>
                <a:lnTo>
                  <a:pt x="801370" y="500379"/>
                </a:lnTo>
              </a:path>
              <a:path w="1219200" h="762000">
                <a:moveTo>
                  <a:pt x="833120" y="520700"/>
                </a:moveTo>
                <a:lnTo>
                  <a:pt x="864870" y="541020"/>
                </a:lnTo>
              </a:path>
              <a:path w="1219200" h="762000">
                <a:moveTo>
                  <a:pt x="897890" y="561339"/>
                </a:moveTo>
                <a:lnTo>
                  <a:pt x="929640" y="581660"/>
                </a:lnTo>
              </a:path>
              <a:path w="1219200" h="762000">
                <a:moveTo>
                  <a:pt x="961390" y="600710"/>
                </a:moveTo>
                <a:lnTo>
                  <a:pt x="993140" y="621029"/>
                </a:lnTo>
              </a:path>
              <a:path w="1219200" h="762000">
                <a:moveTo>
                  <a:pt x="1024890" y="641350"/>
                </a:moveTo>
                <a:lnTo>
                  <a:pt x="1057909" y="661670"/>
                </a:lnTo>
              </a:path>
              <a:path w="1219200" h="762000">
                <a:moveTo>
                  <a:pt x="1089659" y="680720"/>
                </a:moveTo>
                <a:lnTo>
                  <a:pt x="1121409" y="701039"/>
                </a:lnTo>
              </a:path>
              <a:path w="1219200" h="762000">
                <a:moveTo>
                  <a:pt x="1153159" y="721360"/>
                </a:moveTo>
                <a:lnTo>
                  <a:pt x="1186179" y="741679"/>
                </a:lnTo>
              </a:path>
              <a:path w="1219200" h="762000">
                <a:moveTo>
                  <a:pt x="1217929" y="762000"/>
                </a:moveTo>
                <a:lnTo>
                  <a:pt x="121920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 txBox="1"/>
          <p:nvPr/>
        </p:nvSpPr>
        <p:spPr>
          <a:xfrm>
            <a:off x="7495540" y="1099820"/>
            <a:ext cx="497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19" name="object 419"/>
          <p:cNvGrpSpPr/>
          <p:nvPr/>
        </p:nvGrpSpPr>
        <p:grpSpPr>
          <a:xfrm>
            <a:off x="5788342" y="1403032"/>
            <a:ext cx="1577975" cy="686435"/>
            <a:chOff x="5788342" y="1403032"/>
            <a:chExt cx="1577975" cy="686435"/>
          </a:xfrm>
        </p:grpSpPr>
        <p:sp>
          <p:nvSpPr>
            <p:cNvPr id="420" name="object 420"/>
            <p:cNvSpPr/>
            <p:nvPr/>
          </p:nvSpPr>
          <p:spPr>
            <a:xfrm>
              <a:off x="5802629" y="1417319"/>
              <a:ext cx="1438910" cy="610870"/>
            </a:xfrm>
            <a:custGeom>
              <a:avLst/>
              <a:gdLst/>
              <a:ahLst/>
              <a:cxnLst/>
              <a:rect l="l" t="t" r="r" b="b"/>
              <a:pathLst>
                <a:path w="1438909" h="610869">
                  <a:moveTo>
                    <a:pt x="8890" y="0"/>
                  </a:moveTo>
                  <a:lnTo>
                    <a:pt x="0" y="20319"/>
                  </a:lnTo>
                  <a:lnTo>
                    <a:pt x="1430020" y="610869"/>
                  </a:lnTo>
                  <a:lnTo>
                    <a:pt x="1438910" y="5905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802629" y="1417319"/>
              <a:ext cx="1438910" cy="610870"/>
            </a:xfrm>
            <a:custGeom>
              <a:avLst/>
              <a:gdLst/>
              <a:ahLst/>
              <a:cxnLst/>
              <a:rect l="l" t="t" r="r" b="b"/>
              <a:pathLst>
                <a:path w="1438909" h="610869">
                  <a:moveTo>
                    <a:pt x="8890" y="0"/>
                  </a:moveTo>
                  <a:lnTo>
                    <a:pt x="0" y="20319"/>
                  </a:lnTo>
                  <a:lnTo>
                    <a:pt x="1430020" y="610869"/>
                  </a:lnTo>
                  <a:lnTo>
                    <a:pt x="1438910" y="590550"/>
                  </a:lnTo>
                  <a:lnTo>
                    <a:pt x="8890" y="0"/>
                  </a:lnTo>
                  <a:close/>
                </a:path>
                <a:path w="1438909" h="6108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194323" y="1946683"/>
              <a:ext cx="171903" cy="1426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3" name="object 423"/>
          <p:cNvSpPr txBox="1"/>
          <p:nvPr/>
        </p:nvSpPr>
        <p:spPr>
          <a:xfrm>
            <a:off x="6657340" y="1536700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7&gt;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4" name="object 424"/>
          <p:cNvGrpSpPr/>
          <p:nvPr/>
        </p:nvGrpSpPr>
        <p:grpSpPr>
          <a:xfrm>
            <a:off x="4734242" y="1522503"/>
            <a:ext cx="875665" cy="423545"/>
            <a:chOff x="4734242" y="1522503"/>
            <a:chExt cx="875665" cy="423545"/>
          </a:xfrm>
        </p:grpSpPr>
        <p:sp>
          <p:nvSpPr>
            <p:cNvPr id="425" name="object 425"/>
            <p:cNvSpPr/>
            <p:nvPr/>
          </p:nvSpPr>
          <p:spPr>
            <a:xfrm>
              <a:off x="4748529" y="1582419"/>
              <a:ext cx="734060" cy="349250"/>
            </a:xfrm>
            <a:custGeom>
              <a:avLst/>
              <a:gdLst/>
              <a:ahLst/>
              <a:cxnLst/>
              <a:rect l="l" t="t" r="r" b="b"/>
              <a:pathLst>
                <a:path w="734060" h="349250">
                  <a:moveTo>
                    <a:pt x="722630" y="0"/>
                  </a:moveTo>
                  <a:lnTo>
                    <a:pt x="0" y="326389"/>
                  </a:lnTo>
                  <a:lnTo>
                    <a:pt x="11430" y="349250"/>
                  </a:lnTo>
                  <a:lnTo>
                    <a:pt x="734060" y="22859"/>
                  </a:lnTo>
                  <a:lnTo>
                    <a:pt x="72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748529" y="1582419"/>
              <a:ext cx="735330" cy="349250"/>
            </a:xfrm>
            <a:custGeom>
              <a:avLst/>
              <a:gdLst/>
              <a:ahLst/>
              <a:cxnLst/>
              <a:rect l="l" t="t" r="r" b="b"/>
              <a:pathLst>
                <a:path w="735329" h="349250">
                  <a:moveTo>
                    <a:pt x="0" y="326389"/>
                  </a:moveTo>
                  <a:lnTo>
                    <a:pt x="11430" y="349250"/>
                  </a:lnTo>
                  <a:lnTo>
                    <a:pt x="734060" y="22859"/>
                  </a:lnTo>
                  <a:lnTo>
                    <a:pt x="722630" y="0"/>
                  </a:lnTo>
                  <a:lnTo>
                    <a:pt x="0" y="326389"/>
                  </a:lnTo>
                  <a:close/>
                </a:path>
                <a:path w="735329" h="349250">
                  <a:moveTo>
                    <a:pt x="0" y="0"/>
                  </a:moveTo>
                  <a:lnTo>
                    <a:pt x="0" y="0"/>
                  </a:lnTo>
                </a:path>
                <a:path w="735329" h="349250">
                  <a:moveTo>
                    <a:pt x="735330" y="349250"/>
                  </a:moveTo>
                  <a:lnTo>
                    <a:pt x="735330" y="3492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430293" y="1522503"/>
              <a:ext cx="179523" cy="1465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8" name="object 428"/>
          <p:cNvSpPr txBox="1"/>
          <p:nvPr/>
        </p:nvSpPr>
        <p:spPr>
          <a:xfrm>
            <a:off x="3351529" y="1099820"/>
            <a:ext cx="34467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1005" algn="l"/>
              </a:tabLst>
            </a:pPr>
            <a:r>
              <a:rPr sz="1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0000CC"/>
                </a:solidFill>
                <a:latin typeface="Times New Roman"/>
                <a:cs typeface="Times New Roman"/>
              </a:rPr>
              <a:t>1	</a:t>
            </a:r>
            <a:r>
              <a:rPr sz="1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1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29" name="object 429"/>
          <p:cNvGrpSpPr/>
          <p:nvPr/>
        </p:nvGrpSpPr>
        <p:grpSpPr>
          <a:xfrm>
            <a:off x="6109970" y="1334769"/>
            <a:ext cx="2227580" cy="1477645"/>
            <a:chOff x="6109970" y="1334769"/>
            <a:chExt cx="2227580" cy="1477645"/>
          </a:xfrm>
        </p:grpSpPr>
        <p:sp>
          <p:nvSpPr>
            <p:cNvPr id="430" name="object 430"/>
            <p:cNvSpPr/>
            <p:nvPr/>
          </p:nvSpPr>
          <p:spPr>
            <a:xfrm>
              <a:off x="6129020" y="1353819"/>
              <a:ext cx="2189480" cy="1207770"/>
            </a:xfrm>
            <a:custGeom>
              <a:avLst/>
              <a:gdLst/>
              <a:ahLst/>
              <a:cxnLst/>
              <a:rect l="l" t="t" r="r" b="b"/>
              <a:pathLst>
                <a:path w="2189479" h="1207770">
                  <a:moveTo>
                    <a:pt x="0" y="0"/>
                  </a:moveTo>
                  <a:lnTo>
                    <a:pt x="26669" y="27939"/>
                  </a:lnTo>
                </a:path>
                <a:path w="2189479" h="1207770">
                  <a:moveTo>
                    <a:pt x="52069" y="54609"/>
                  </a:moveTo>
                  <a:lnTo>
                    <a:pt x="77469" y="82550"/>
                  </a:lnTo>
                </a:path>
                <a:path w="2189479" h="1207770">
                  <a:moveTo>
                    <a:pt x="104139" y="110489"/>
                  </a:moveTo>
                  <a:lnTo>
                    <a:pt x="129539" y="138429"/>
                  </a:lnTo>
                </a:path>
                <a:path w="2189479" h="1207770">
                  <a:moveTo>
                    <a:pt x="154939" y="166369"/>
                  </a:moveTo>
                  <a:lnTo>
                    <a:pt x="181609" y="193039"/>
                  </a:lnTo>
                </a:path>
                <a:path w="2189479" h="1207770">
                  <a:moveTo>
                    <a:pt x="207009" y="220979"/>
                  </a:moveTo>
                  <a:lnTo>
                    <a:pt x="232409" y="248919"/>
                  </a:lnTo>
                </a:path>
                <a:path w="2189479" h="1207770">
                  <a:moveTo>
                    <a:pt x="259079" y="276859"/>
                  </a:moveTo>
                  <a:lnTo>
                    <a:pt x="284479" y="303529"/>
                  </a:lnTo>
                </a:path>
                <a:path w="2189479" h="1207770">
                  <a:moveTo>
                    <a:pt x="309879" y="331469"/>
                  </a:moveTo>
                  <a:lnTo>
                    <a:pt x="335279" y="359409"/>
                  </a:lnTo>
                </a:path>
                <a:path w="2189479" h="1207770">
                  <a:moveTo>
                    <a:pt x="361950" y="387350"/>
                  </a:moveTo>
                  <a:lnTo>
                    <a:pt x="387350" y="414019"/>
                  </a:lnTo>
                </a:path>
                <a:path w="2189479" h="1207770">
                  <a:moveTo>
                    <a:pt x="412750" y="441959"/>
                  </a:moveTo>
                  <a:lnTo>
                    <a:pt x="439420" y="469900"/>
                  </a:lnTo>
                </a:path>
                <a:path w="2189479" h="1207770">
                  <a:moveTo>
                    <a:pt x="464820" y="497839"/>
                  </a:moveTo>
                  <a:lnTo>
                    <a:pt x="490220" y="524509"/>
                  </a:lnTo>
                </a:path>
                <a:path w="2189479" h="1207770">
                  <a:moveTo>
                    <a:pt x="515620" y="552450"/>
                  </a:moveTo>
                  <a:lnTo>
                    <a:pt x="542289" y="580389"/>
                  </a:lnTo>
                </a:path>
                <a:path w="2189479" h="1207770">
                  <a:moveTo>
                    <a:pt x="567689" y="608329"/>
                  </a:moveTo>
                  <a:lnTo>
                    <a:pt x="593089" y="635000"/>
                  </a:lnTo>
                </a:path>
                <a:path w="2189479" h="1207770">
                  <a:moveTo>
                    <a:pt x="619759" y="662939"/>
                  </a:moveTo>
                  <a:lnTo>
                    <a:pt x="632459" y="676909"/>
                  </a:lnTo>
                </a:path>
                <a:path w="2189479" h="1207770">
                  <a:moveTo>
                    <a:pt x="1490979" y="474979"/>
                  </a:moveTo>
                  <a:lnTo>
                    <a:pt x="1517650" y="502919"/>
                  </a:lnTo>
                </a:path>
                <a:path w="2189479" h="1207770">
                  <a:moveTo>
                    <a:pt x="1543050" y="529589"/>
                  </a:moveTo>
                  <a:lnTo>
                    <a:pt x="1569720" y="557529"/>
                  </a:lnTo>
                </a:path>
                <a:path w="2189479" h="1207770">
                  <a:moveTo>
                    <a:pt x="1595120" y="584200"/>
                  </a:moveTo>
                  <a:lnTo>
                    <a:pt x="1621789" y="612139"/>
                  </a:lnTo>
                </a:path>
                <a:path w="2189479" h="1207770">
                  <a:moveTo>
                    <a:pt x="1647189" y="638809"/>
                  </a:moveTo>
                  <a:lnTo>
                    <a:pt x="1673859" y="666750"/>
                  </a:lnTo>
                </a:path>
                <a:path w="2189479" h="1207770">
                  <a:moveTo>
                    <a:pt x="1699259" y="693419"/>
                  </a:moveTo>
                  <a:lnTo>
                    <a:pt x="1725929" y="721359"/>
                  </a:lnTo>
                </a:path>
                <a:path w="2189479" h="1207770">
                  <a:moveTo>
                    <a:pt x="1751329" y="748029"/>
                  </a:moveTo>
                  <a:lnTo>
                    <a:pt x="1778000" y="775969"/>
                  </a:lnTo>
                </a:path>
                <a:path w="2189479" h="1207770">
                  <a:moveTo>
                    <a:pt x="1803400" y="803909"/>
                  </a:moveTo>
                  <a:lnTo>
                    <a:pt x="1830070" y="830579"/>
                  </a:lnTo>
                </a:path>
                <a:path w="2189479" h="1207770">
                  <a:moveTo>
                    <a:pt x="1856739" y="858519"/>
                  </a:moveTo>
                  <a:lnTo>
                    <a:pt x="1882139" y="885189"/>
                  </a:lnTo>
                </a:path>
                <a:path w="2189479" h="1207770">
                  <a:moveTo>
                    <a:pt x="1908809" y="913129"/>
                  </a:moveTo>
                  <a:lnTo>
                    <a:pt x="1934209" y="941069"/>
                  </a:lnTo>
                </a:path>
                <a:path w="2189479" h="1207770">
                  <a:moveTo>
                    <a:pt x="1959609" y="967739"/>
                  </a:moveTo>
                  <a:lnTo>
                    <a:pt x="1986279" y="995679"/>
                  </a:lnTo>
                </a:path>
                <a:path w="2189479" h="1207770">
                  <a:moveTo>
                    <a:pt x="2012950" y="1022350"/>
                  </a:moveTo>
                  <a:lnTo>
                    <a:pt x="2038350" y="1050289"/>
                  </a:lnTo>
                </a:path>
                <a:path w="2189479" h="1207770">
                  <a:moveTo>
                    <a:pt x="2065020" y="1076959"/>
                  </a:moveTo>
                  <a:lnTo>
                    <a:pt x="2090420" y="1104900"/>
                  </a:lnTo>
                </a:path>
                <a:path w="2189479" h="1207770">
                  <a:moveTo>
                    <a:pt x="2117089" y="1131569"/>
                  </a:moveTo>
                  <a:lnTo>
                    <a:pt x="2142489" y="1159509"/>
                  </a:lnTo>
                </a:path>
                <a:path w="2189479" h="1207770">
                  <a:moveTo>
                    <a:pt x="2169159" y="1186179"/>
                  </a:moveTo>
                  <a:lnTo>
                    <a:pt x="2189479" y="1207769"/>
                  </a:lnTo>
                </a:path>
                <a:path w="2189479" h="1207770">
                  <a:moveTo>
                    <a:pt x="652779" y="703579"/>
                  </a:moveTo>
                  <a:lnTo>
                    <a:pt x="689609" y="693419"/>
                  </a:lnTo>
                </a:path>
                <a:path w="2189479" h="1207770">
                  <a:moveTo>
                    <a:pt x="725170" y="683259"/>
                  </a:moveTo>
                  <a:lnTo>
                    <a:pt x="762000" y="673100"/>
                  </a:lnTo>
                </a:path>
                <a:path w="2189479" h="1207770">
                  <a:moveTo>
                    <a:pt x="798829" y="662939"/>
                  </a:moveTo>
                  <a:lnTo>
                    <a:pt x="834389" y="652779"/>
                  </a:lnTo>
                </a:path>
                <a:path w="2189479" h="1207770">
                  <a:moveTo>
                    <a:pt x="871220" y="643889"/>
                  </a:moveTo>
                  <a:lnTo>
                    <a:pt x="908050" y="633729"/>
                  </a:lnTo>
                </a:path>
                <a:path w="2189479" h="1207770">
                  <a:moveTo>
                    <a:pt x="944879" y="623569"/>
                  </a:moveTo>
                  <a:lnTo>
                    <a:pt x="980439" y="613409"/>
                  </a:lnTo>
                </a:path>
                <a:path w="2189479" h="1207770">
                  <a:moveTo>
                    <a:pt x="1017270" y="603250"/>
                  </a:moveTo>
                  <a:lnTo>
                    <a:pt x="1054100" y="593089"/>
                  </a:lnTo>
                </a:path>
                <a:path w="2189479" h="1207770">
                  <a:moveTo>
                    <a:pt x="1089659" y="582929"/>
                  </a:moveTo>
                  <a:lnTo>
                    <a:pt x="1126489" y="574039"/>
                  </a:lnTo>
                </a:path>
                <a:path w="2189479" h="1207770">
                  <a:moveTo>
                    <a:pt x="1163320" y="563879"/>
                  </a:moveTo>
                  <a:lnTo>
                    <a:pt x="1198879" y="553719"/>
                  </a:lnTo>
                </a:path>
                <a:path w="2189479" h="1207770">
                  <a:moveTo>
                    <a:pt x="1235709" y="543559"/>
                  </a:moveTo>
                  <a:lnTo>
                    <a:pt x="1272539" y="533400"/>
                  </a:lnTo>
                </a:path>
                <a:path w="2189479" h="1207770">
                  <a:moveTo>
                    <a:pt x="1309370" y="523239"/>
                  </a:moveTo>
                  <a:lnTo>
                    <a:pt x="1344929" y="513079"/>
                  </a:lnTo>
                </a:path>
                <a:path w="2189479" h="1207770">
                  <a:moveTo>
                    <a:pt x="1381759" y="504189"/>
                  </a:moveTo>
                  <a:lnTo>
                    <a:pt x="1418589" y="494029"/>
                  </a:lnTo>
                </a:path>
                <a:path w="2189479" h="1207770">
                  <a:moveTo>
                    <a:pt x="1454150" y="483869"/>
                  </a:moveTo>
                  <a:lnTo>
                    <a:pt x="1488439" y="47497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294120" y="2320289"/>
              <a:ext cx="1022350" cy="477520"/>
            </a:xfrm>
            <a:custGeom>
              <a:avLst/>
              <a:gdLst/>
              <a:ahLst/>
              <a:cxnLst/>
              <a:rect l="l" t="t" r="r" b="b"/>
              <a:pathLst>
                <a:path w="1022350" h="477519">
                  <a:moveTo>
                    <a:pt x="1012189" y="0"/>
                  </a:moveTo>
                  <a:lnTo>
                    <a:pt x="0" y="457200"/>
                  </a:lnTo>
                  <a:lnTo>
                    <a:pt x="10159" y="477520"/>
                  </a:lnTo>
                  <a:lnTo>
                    <a:pt x="1022350" y="19050"/>
                  </a:lnTo>
                  <a:lnTo>
                    <a:pt x="1012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294120" y="2320289"/>
              <a:ext cx="1022350" cy="477520"/>
            </a:xfrm>
            <a:custGeom>
              <a:avLst/>
              <a:gdLst/>
              <a:ahLst/>
              <a:cxnLst/>
              <a:rect l="l" t="t" r="r" b="b"/>
              <a:pathLst>
                <a:path w="1022350" h="477519">
                  <a:moveTo>
                    <a:pt x="0" y="457200"/>
                  </a:moveTo>
                  <a:lnTo>
                    <a:pt x="10159" y="477520"/>
                  </a:lnTo>
                  <a:lnTo>
                    <a:pt x="1022350" y="19050"/>
                  </a:lnTo>
                  <a:lnTo>
                    <a:pt x="1012189" y="0"/>
                  </a:lnTo>
                  <a:lnTo>
                    <a:pt x="0" y="457200"/>
                  </a:lnTo>
                  <a:close/>
                </a:path>
                <a:path w="1022350" h="477519">
                  <a:moveTo>
                    <a:pt x="0" y="0"/>
                  </a:moveTo>
                  <a:lnTo>
                    <a:pt x="0" y="0"/>
                  </a:lnTo>
                </a:path>
                <a:path w="1022350" h="477519">
                  <a:moveTo>
                    <a:pt x="1022350" y="477520"/>
                  </a:moveTo>
                  <a:lnTo>
                    <a:pt x="1022350" y="47752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7264173" y="2260373"/>
              <a:ext cx="173173" cy="1414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434"/>
          <p:cNvSpPr txBox="1"/>
          <p:nvPr/>
        </p:nvSpPr>
        <p:spPr>
          <a:xfrm>
            <a:off x="6821169" y="2574290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&lt;1,4,6&gt;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5" name="object 435"/>
          <p:cNvGrpSpPr/>
          <p:nvPr/>
        </p:nvGrpSpPr>
        <p:grpSpPr>
          <a:xfrm>
            <a:off x="1357312" y="1966912"/>
            <a:ext cx="323215" cy="333375"/>
            <a:chOff x="1357312" y="1966912"/>
            <a:chExt cx="323215" cy="333375"/>
          </a:xfrm>
        </p:grpSpPr>
        <p:sp>
          <p:nvSpPr>
            <p:cNvPr id="436" name="object 436"/>
            <p:cNvSpPr/>
            <p:nvPr/>
          </p:nvSpPr>
          <p:spPr>
            <a:xfrm>
              <a:off x="1371600" y="1981200"/>
              <a:ext cx="293370" cy="304800"/>
            </a:xfrm>
            <a:custGeom>
              <a:avLst/>
              <a:gdLst/>
              <a:ahLst/>
              <a:cxnLst/>
              <a:rect l="l" t="t" r="r" b="b"/>
              <a:pathLst>
                <a:path w="293369" h="304800">
                  <a:moveTo>
                    <a:pt x="147319" y="0"/>
                  </a:moveTo>
                  <a:lnTo>
                    <a:pt x="99811" y="7437"/>
                  </a:lnTo>
                  <a:lnTo>
                    <a:pt x="59253" y="28407"/>
                  </a:lnTo>
                  <a:lnTo>
                    <a:pt x="27716" y="60899"/>
                  </a:lnTo>
                  <a:lnTo>
                    <a:pt x="7274" y="102900"/>
                  </a:lnTo>
                  <a:lnTo>
                    <a:pt x="0" y="152400"/>
                  </a:lnTo>
                  <a:lnTo>
                    <a:pt x="7274" y="201411"/>
                  </a:lnTo>
                  <a:lnTo>
                    <a:pt x="27716" y="243352"/>
                  </a:lnTo>
                  <a:lnTo>
                    <a:pt x="59253" y="276026"/>
                  </a:lnTo>
                  <a:lnTo>
                    <a:pt x="99811" y="297240"/>
                  </a:lnTo>
                  <a:lnTo>
                    <a:pt x="147319" y="304800"/>
                  </a:lnTo>
                  <a:lnTo>
                    <a:pt x="194208" y="297240"/>
                  </a:lnTo>
                  <a:lnTo>
                    <a:pt x="234391" y="276026"/>
                  </a:lnTo>
                  <a:lnTo>
                    <a:pt x="265734" y="243352"/>
                  </a:lnTo>
                  <a:lnTo>
                    <a:pt x="286105" y="201411"/>
                  </a:lnTo>
                  <a:lnTo>
                    <a:pt x="293369" y="152400"/>
                  </a:lnTo>
                  <a:lnTo>
                    <a:pt x="286105" y="102900"/>
                  </a:lnTo>
                  <a:lnTo>
                    <a:pt x="265734" y="60899"/>
                  </a:lnTo>
                  <a:lnTo>
                    <a:pt x="234391" y="28407"/>
                  </a:lnTo>
                  <a:lnTo>
                    <a:pt x="194208" y="7437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371600" y="1981200"/>
              <a:ext cx="294640" cy="304800"/>
            </a:xfrm>
            <a:custGeom>
              <a:avLst/>
              <a:gdLst/>
              <a:ahLst/>
              <a:cxnLst/>
              <a:rect l="l" t="t" r="r" b="b"/>
              <a:pathLst>
                <a:path w="294639" h="304800">
                  <a:moveTo>
                    <a:pt x="147319" y="0"/>
                  </a:moveTo>
                  <a:lnTo>
                    <a:pt x="194208" y="7437"/>
                  </a:lnTo>
                  <a:lnTo>
                    <a:pt x="234391" y="28407"/>
                  </a:lnTo>
                  <a:lnTo>
                    <a:pt x="265734" y="60899"/>
                  </a:lnTo>
                  <a:lnTo>
                    <a:pt x="286105" y="102900"/>
                  </a:lnTo>
                  <a:lnTo>
                    <a:pt x="293369" y="152400"/>
                  </a:lnTo>
                  <a:lnTo>
                    <a:pt x="286105" y="201411"/>
                  </a:lnTo>
                  <a:lnTo>
                    <a:pt x="265734" y="243352"/>
                  </a:lnTo>
                  <a:lnTo>
                    <a:pt x="234391" y="276026"/>
                  </a:lnTo>
                  <a:lnTo>
                    <a:pt x="194208" y="297240"/>
                  </a:lnTo>
                  <a:lnTo>
                    <a:pt x="147319" y="304800"/>
                  </a:lnTo>
                  <a:lnTo>
                    <a:pt x="99811" y="297240"/>
                  </a:lnTo>
                  <a:lnTo>
                    <a:pt x="59253" y="276026"/>
                  </a:lnTo>
                  <a:lnTo>
                    <a:pt x="27716" y="243352"/>
                  </a:lnTo>
                  <a:lnTo>
                    <a:pt x="7274" y="201411"/>
                  </a:lnTo>
                  <a:lnTo>
                    <a:pt x="0" y="152400"/>
                  </a:lnTo>
                  <a:lnTo>
                    <a:pt x="7274" y="102900"/>
                  </a:lnTo>
                  <a:lnTo>
                    <a:pt x="27716" y="60899"/>
                  </a:lnTo>
                  <a:lnTo>
                    <a:pt x="59253" y="28407"/>
                  </a:lnTo>
                  <a:lnTo>
                    <a:pt x="99811" y="7437"/>
                  </a:lnTo>
                  <a:lnTo>
                    <a:pt x="147319" y="0"/>
                  </a:lnTo>
                  <a:close/>
                </a:path>
                <a:path w="294639" h="304800">
                  <a:moveTo>
                    <a:pt x="0" y="0"/>
                  </a:moveTo>
                  <a:lnTo>
                    <a:pt x="0" y="0"/>
                  </a:lnTo>
                </a:path>
                <a:path w="294639" h="304800">
                  <a:moveTo>
                    <a:pt x="294639" y="304800"/>
                  </a:moveTo>
                  <a:lnTo>
                    <a:pt x="294639" y="3048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8" name="object 438"/>
          <p:cNvSpPr txBox="1"/>
          <p:nvPr/>
        </p:nvSpPr>
        <p:spPr>
          <a:xfrm>
            <a:off x="1492250" y="20599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9" name="object 439"/>
          <p:cNvGrpSpPr/>
          <p:nvPr/>
        </p:nvGrpSpPr>
        <p:grpSpPr>
          <a:xfrm>
            <a:off x="3719512" y="2805112"/>
            <a:ext cx="311785" cy="333375"/>
            <a:chOff x="3719512" y="2805112"/>
            <a:chExt cx="311785" cy="333375"/>
          </a:xfrm>
        </p:grpSpPr>
        <p:sp>
          <p:nvSpPr>
            <p:cNvPr id="440" name="object 440"/>
            <p:cNvSpPr/>
            <p:nvPr/>
          </p:nvSpPr>
          <p:spPr>
            <a:xfrm>
              <a:off x="3733800" y="2819400"/>
              <a:ext cx="281940" cy="304800"/>
            </a:xfrm>
            <a:custGeom>
              <a:avLst/>
              <a:gdLst/>
              <a:ahLst/>
              <a:cxnLst/>
              <a:rect l="l" t="t" r="r" b="b"/>
              <a:pathLst>
                <a:path w="281939" h="304800">
                  <a:moveTo>
                    <a:pt x="140970" y="0"/>
                  </a:moveTo>
                  <a:lnTo>
                    <a:pt x="95585" y="7559"/>
                  </a:lnTo>
                  <a:lnTo>
                    <a:pt x="56784" y="28773"/>
                  </a:lnTo>
                  <a:lnTo>
                    <a:pt x="26578" y="61447"/>
                  </a:lnTo>
                  <a:lnTo>
                    <a:pt x="6979" y="103388"/>
                  </a:lnTo>
                  <a:lnTo>
                    <a:pt x="0" y="152400"/>
                  </a:lnTo>
                  <a:lnTo>
                    <a:pt x="6979" y="201411"/>
                  </a:lnTo>
                  <a:lnTo>
                    <a:pt x="26578" y="243352"/>
                  </a:lnTo>
                  <a:lnTo>
                    <a:pt x="56784" y="276026"/>
                  </a:lnTo>
                  <a:lnTo>
                    <a:pt x="95585" y="297240"/>
                  </a:lnTo>
                  <a:lnTo>
                    <a:pt x="140970" y="304800"/>
                  </a:lnTo>
                  <a:lnTo>
                    <a:pt x="186354" y="297240"/>
                  </a:lnTo>
                  <a:lnTo>
                    <a:pt x="225155" y="276026"/>
                  </a:lnTo>
                  <a:lnTo>
                    <a:pt x="255361" y="243352"/>
                  </a:lnTo>
                  <a:lnTo>
                    <a:pt x="274960" y="201411"/>
                  </a:lnTo>
                  <a:lnTo>
                    <a:pt x="281939" y="152400"/>
                  </a:lnTo>
                  <a:lnTo>
                    <a:pt x="274960" y="103388"/>
                  </a:lnTo>
                  <a:lnTo>
                    <a:pt x="255361" y="61447"/>
                  </a:lnTo>
                  <a:lnTo>
                    <a:pt x="225155" y="28773"/>
                  </a:lnTo>
                  <a:lnTo>
                    <a:pt x="186354" y="7559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733800" y="2819400"/>
              <a:ext cx="283210" cy="304800"/>
            </a:xfrm>
            <a:custGeom>
              <a:avLst/>
              <a:gdLst/>
              <a:ahLst/>
              <a:cxnLst/>
              <a:rect l="l" t="t" r="r" b="b"/>
              <a:pathLst>
                <a:path w="283210" h="304800">
                  <a:moveTo>
                    <a:pt x="140970" y="0"/>
                  </a:moveTo>
                  <a:lnTo>
                    <a:pt x="186354" y="7559"/>
                  </a:lnTo>
                  <a:lnTo>
                    <a:pt x="225155" y="28773"/>
                  </a:lnTo>
                  <a:lnTo>
                    <a:pt x="255361" y="61447"/>
                  </a:lnTo>
                  <a:lnTo>
                    <a:pt x="274960" y="103388"/>
                  </a:lnTo>
                  <a:lnTo>
                    <a:pt x="281939" y="152400"/>
                  </a:lnTo>
                  <a:lnTo>
                    <a:pt x="274960" y="201411"/>
                  </a:lnTo>
                  <a:lnTo>
                    <a:pt x="255361" y="243352"/>
                  </a:lnTo>
                  <a:lnTo>
                    <a:pt x="225155" y="276026"/>
                  </a:lnTo>
                  <a:lnTo>
                    <a:pt x="186354" y="297240"/>
                  </a:lnTo>
                  <a:lnTo>
                    <a:pt x="140970" y="304800"/>
                  </a:lnTo>
                  <a:lnTo>
                    <a:pt x="95585" y="297240"/>
                  </a:lnTo>
                  <a:lnTo>
                    <a:pt x="56784" y="276026"/>
                  </a:lnTo>
                  <a:lnTo>
                    <a:pt x="26578" y="243352"/>
                  </a:lnTo>
                  <a:lnTo>
                    <a:pt x="6979" y="201411"/>
                  </a:lnTo>
                  <a:lnTo>
                    <a:pt x="0" y="152400"/>
                  </a:lnTo>
                  <a:lnTo>
                    <a:pt x="6979" y="103388"/>
                  </a:lnTo>
                  <a:lnTo>
                    <a:pt x="26578" y="61447"/>
                  </a:lnTo>
                  <a:lnTo>
                    <a:pt x="56784" y="28773"/>
                  </a:lnTo>
                  <a:lnTo>
                    <a:pt x="95585" y="7559"/>
                  </a:lnTo>
                  <a:lnTo>
                    <a:pt x="140970" y="0"/>
                  </a:lnTo>
                  <a:close/>
                </a:path>
                <a:path w="283210" h="304800">
                  <a:moveTo>
                    <a:pt x="0" y="0"/>
                  </a:moveTo>
                  <a:lnTo>
                    <a:pt x="0" y="0"/>
                  </a:lnTo>
                </a:path>
                <a:path w="283210" h="304800">
                  <a:moveTo>
                    <a:pt x="283210" y="304800"/>
                  </a:moveTo>
                  <a:lnTo>
                    <a:pt x="283210" y="3048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2" name="object 442"/>
          <p:cNvSpPr txBox="1"/>
          <p:nvPr/>
        </p:nvSpPr>
        <p:spPr>
          <a:xfrm>
            <a:off x="3779520" y="2796540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15" dirty="0">
                <a:latin typeface="Times New Roman"/>
                <a:cs typeface="Times New Roman"/>
              </a:rPr>
              <a:t>4</a:t>
            </a:r>
            <a:r>
              <a:rPr sz="2700" spc="-322" baseline="-24691" dirty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6007100" y="2654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7378700" y="20447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5" name="object 445"/>
          <p:cNvGrpSpPr/>
          <p:nvPr/>
        </p:nvGrpSpPr>
        <p:grpSpPr>
          <a:xfrm>
            <a:off x="5472112" y="1281112"/>
            <a:ext cx="351155" cy="368935"/>
            <a:chOff x="5472112" y="1281112"/>
            <a:chExt cx="351155" cy="368935"/>
          </a:xfrm>
        </p:grpSpPr>
        <p:sp>
          <p:nvSpPr>
            <p:cNvPr id="446" name="object 446"/>
            <p:cNvSpPr/>
            <p:nvPr/>
          </p:nvSpPr>
          <p:spPr>
            <a:xfrm>
              <a:off x="5486400" y="1295400"/>
              <a:ext cx="321310" cy="339090"/>
            </a:xfrm>
            <a:custGeom>
              <a:avLst/>
              <a:gdLst/>
              <a:ahLst/>
              <a:cxnLst/>
              <a:rect l="l" t="t" r="r" b="b"/>
              <a:pathLst>
                <a:path w="321310" h="339089">
                  <a:moveTo>
                    <a:pt x="160020" y="0"/>
                  </a:moveTo>
                  <a:lnTo>
                    <a:pt x="116416" y="5897"/>
                  </a:lnTo>
                  <a:lnTo>
                    <a:pt x="77893" y="22624"/>
                  </a:lnTo>
                  <a:lnTo>
                    <a:pt x="45720" y="48736"/>
                  </a:lnTo>
                  <a:lnTo>
                    <a:pt x="21166" y="82785"/>
                  </a:lnTo>
                  <a:lnTo>
                    <a:pt x="5503" y="123325"/>
                  </a:lnTo>
                  <a:lnTo>
                    <a:pt x="0" y="168910"/>
                  </a:lnTo>
                  <a:lnTo>
                    <a:pt x="5503" y="215029"/>
                  </a:lnTo>
                  <a:lnTo>
                    <a:pt x="21166" y="255928"/>
                  </a:lnTo>
                  <a:lnTo>
                    <a:pt x="45719" y="290194"/>
                  </a:lnTo>
                  <a:lnTo>
                    <a:pt x="77893" y="316418"/>
                  </a:lnTo>
                  <a:lnTo>
                    <a:pt x="116416" y="333186"/>
                  </a:lnTo>
                  <a:lnTo>
                    <a:pt x="160020" y="339089"/>
                  </a:lnTo>
                  <a:lnTo>
                    <a:pt x="203717" y="333186"/>
                  </a:lnTo>
                  <a:lnTo>
                    <a:pt x="242475" y="316418"/>
                  </a:lnTo>
                  <a:lnTo>
                    <a:pt x="274955" y="290194"/>
                  </a:lnTo>
                  <a:lnTo>
                    <a:pt x="299814" y="255928"/>
                  </a:lnTo>
                  <a:lnTo>
                    <a:pt x="315712" y="215029"/>
                  </a:lnTo>
                  <a:lnTo>
                    <a:pt x="321310" y="168910"/>
                  </a:lnTo>
                  <a:lnTo>
                    <a:pt x="315712" y="123325"/>
                  </a:lnTo>
                  <a:lnTo>
                    <a:pt x="299814" y="82785"/>
                  </a:lnTo>
                  <a:lnTo>
                    <a:pt x="274955" y="48736"/>
                  </a:lnTo>
                  <a:lnTo>
                    <a:pt x="242475" y="22624"/>
                  </a:lnTo>
                  <a:lnTo>
                    <a:pt x="203717" y="589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486400" y="1295400"/>
              <a:ext cx="322580" cy="340360"/>
            </a:xfrm>
            <a:custGeom>
              <a:avLst/>
              <a:gdLst/>
              <a:ahLst/>
              <a:cxnLst/>
              <a:rect l="l" t="t" r="r" b="b"/>
              <a:pathLst>
                <a:path w="322579" h="340360">
                  <a:moveTo>
                    <a:pt x="160020" y="0"/>
                  </a:moveTo>
                  <a:lnTo>
                    <a:pt x="203717" y="5897"/>
                  </a:lnTo>
                  <a:lnTo>
                    <a:pt x="242475" y="22624"/>
                  </a:lnTo>
                  <a:lnTo>
                    <a:pt x="274955" y="48736"/>
                  </a:lnTo>
                  <a:lnTo>
                    <a:pt x="299814" y="82785"/>
                  </a:lnTo>
                  <a:lnTo>
                    <a:pt x="315712" y="123325"/>
                  </a:lnTo>
                  <a:lnTo>
                    <a:pt x="321310" y="168910"/>
                  </a:lnTo>
                  <a:lnTo>
                    <a:pt x="315712" y="215029"/>
                  </a:lnTo>
                  <a:lnTo>
                    <a:pt x="299814" y="255928"/>
                  </a:lnTo>
                  <a:lnTo>
                    <a:pt x="274955" y="290194"/>
                  </a:lnTo>
                  <a:lnTo>
                    <a:pt x="242475" y="316418"/>
                  </a:lnTo>
                  <a:lnTo>
                    <a:pt x="203717" y="333186"/>
                  </a:lnTo>
                  <a:lnTo>
                    <a:pt x="160020" y="339089"/>
                  </a:lnTo>
                  <a:lnTo>
                    <a:pt x="116416" y="333186"/>
                  </a:lnTo>
                  <a:lnTo>
                    <a:pt x="77893" y="316418"/>
                  </a:lnTo>
                  <a:lnTo>
                    <a:pt x="45719" y="290194"/>
                  </a:lnTo>
                  <a:lnTo>
                    <a:pt x="21166" y="255928"/>
                  </a:lnTo>
                  <a:lnTo>
                    <a:pt x="5503" y="215029"/>
                  </a:lnTo>
                  <a:lnTo>
                    <a:pt x="0" y="168910"/>
                  </a:lnTo>
                  <a:lnTo>
                    <a:pt x="5503" y="123325"/>
                  </a:lnTo>
                  <a:lnTo>
                    <a:pt x="21166" y="82785"/>
                  </a:lnTo>
                  <a:lnTo>
                    <a:pt x="45720" y="48736"/>
                  </a:lnTo>
                  <a:lnTo>
                    <a:pt x="77893" y="22624"/>
                  </a:lnTo>
                  <a:lnTo>
                    <a:pt x="116416" y="5897"/>
                  </a:lnTo>
                  <a:lnTo>
                    <a:pt x="160020" y="0"/>
                  </a:lnTo>
                  <a:close/>
                </a:path>
                <a:path w="322579" h="340360">
                  <a:moveTo>
                    <a:pt x="0" y="0"/>
                  </a:moveTo>
                  <a:lnTo>
                    <a:pt x="0" y="0"/>
                  </a:lnTo>
                </a:path>
                <a:path w="322579" h="340360">
                  <a:moveTo>
                    <a:pt x="322579" y="340360"/>
                  </a:moveTo>
                  <a:lnTo>
                    <a:pt x="322579" y="34036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8" name="object 448"/>
          <p:cNvSpPr txBox="1"/>
          <p:nvPr/>
        </p:nvSpPr>
        <p:spPr>
          <a:xfrm>
            <a:off x="5066029" y="1275362"/>
            <a:ext cx="742315" cy="7645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R="63500" algn="r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solidFill>
                  <a:srgbClr val="0000CC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&lt;1,3,5&gt;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3187700" y="14351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0" name="object 450"/>
          <p:cNvGrpSpPr/>
          <p:nvPr/>
        </p:nvGrpSpPr>
        <p:grpSpPr>
          <a:xfrm>
            <a:off x="3110003" y="2271803"/>
            <a:ext cx="310515" cy="333375"/>
            <a:chOff x="3110003" y="2271803"/>
            <a:chExt cx="310515" cy="333375"/>
          </a:xfrm>
        </p:grpSpPr>
        <p:sp>
          <p:nvSpPr>
            <p:cNvPr id="451" name="object 451"/>
            <p:cNvSpPr/>
            <p:nvPr/>
          </p:nvSpPr>
          <p:spPr>
            <a:xfrm>
              <a:off x="3124200" y="2286000"/>
              <a:ext cx="281940" cy="304800"/>
            </a:xfrm>
            <a:custGeom>
              <a:avLst/>
              <a:gdLst/>
              <a:ahLst/>
              <a:cxnLst/>
              <a:rect l="l" t="t" r="r" b="b"/>
              <a:pathLst>
                <a:path w="281939" h="304800">
                  <a:moveTo>
                    <a:pt x="140970" y="0"/>
                  </a:moveTo>
                  <a:lnTo>
                    <a:pt x="95585" y="7559"/>
                  </a:lnTo>
                  <a:lnTo>
                    <a:pt x="56784" y="28773"/>
                  </a:lnTo>
                  <a:lnTo>
                    <a:pt x="26578" y="61447"/>
                  </a:lnTo>
                  <a:lnTo>
                    <a:pt x="6979" y="103388"/>
                  </a:lnTo>
                  <a:lnTo>
                    <a:pt x="0" y="152400"/>
                  </a:lnTo>
                  <a:lnTo>
                    <a:pt x="6979" y="201411"/>
                  </a:lnTo>
                  <a:lnTo>
                    <a:pt x="26578" y="243352"/>
                  </a:lnTo>
                  <a:lnTo>
                    <a:pt x="56784" y="276026"/>
                  </a:lnTo>
                  <a:lnTo>
                    <a:pt x="95585" y="297240"/>
                  </a:lnTo>
                  <a:lnTo>
                    <a:pt x="140970" y="304800"/>
                  </a:lnTo>
                  <a:lnTo>
                    <a:pt x="186354" y="297240"/>
                  </a:lnTo>
                  <a:lnTo>
                    <a:pt x="225155" y="276026"/>
                  </a:lnTo>
                  <a:lnTo>
                    <a:pt x="255361" y="243352"/>
                  </a:lnTo>
                  <a:lnTo>
                    <a:pt x="274960" y="201411"/>
                  </a:lnTo>
                  <a:lnTo>
                    <a:pt x="281939" y="152400"/>
                  </a:lnTo>
                  <a:lnTo>
                    <a:pt x="274960" y="103388"/>
                  </a:lnTo>
                  <a:lnTo>
                    <a:pt x="255361" y="61447"/>
                  </a:lnTo>
                  <a:lnTo>
                    <a:pt x="225155" y="28773"/>
                  </a:lnTo>
                  <a:lnTo>
                    <a:pt x="186354" y="7559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124200" y="2286000"/>
              <a:ext cx="281940" cy="304800"/>
            </a:xfrm>
            <a:custGeom>
              <a:avLst/>
              <a:gdLst/>
              <a:ahLst/>
              <a:cxnLst/>
              <a:rect l="l" t="t" r="r" b="b"/>
              <a:pathLst>
                <a:path w="281939" h="304800">
                  <a:moveTo>
                    <a:pt x="140970" y="0"/>
                  </a:moveTo>
                  <a:lnTo>
                    <a:pt x="186354" y="7559"/>
                  </a:lnTo>
                  <a:lnTo>
                    <a:pt x="225155" y="28773"/>
                  </a:lnTo>
                  <a:lnTo>
                    <a:pt x="255361" y="61447"/>
                  </a:lnTo>
                  <a:lnTo>
                    <a:pt x="274960" y="103388"/>
                  </a:lnTo>
                  <a:lnTo>
                    <a:pt x="281939" y="152400"/>
                  </a:lnTo>
                  <a:lnTo>
                    <a:pt x="274960" y="201411"/>
                  </a:lnTo>
                  <a:lnTo>
                    <a:pt x="255361" y="243352"/>
                  </a:lnTo>
                  <a:lnTo>
                    <a:pt x="225155" y="276026"/>
                  </a:lnTo>
                  <a:lnTo>
                    <a:pt x="186354" y="297240"/>
                  </a:lnTo>
                  <a:lnTo>
                    <a:pt x="140970" y="304800"/>
                  </a:lnTo>
                  <a:lnTo>
                    <a:pt x="95585" y="297240"/>
                  </a:lnTo>
                  <a:lnTo>
                    <a:pt x="56784" y="276026"/>
                  </a:lnTo>
                  <a:lnTo>
                    <a:pt x="26578" y="243352"/>
                  </a:lnTo>
                  <a:lnTo>
                    <a:pt x="6979" y="201411"/>
                  </a:lnTo>
                  <a:lnTo>
                    <a:pt x="0" y="152400"/>
                  </a:lnTo>
                  <a:lnTo>
                    <a:pt x="6979" y="103388"/>
                  </a:lnTo>
                  <a:lnTo>
                    <a:pt x="26578" y="61447"/>
                  </a:lnTo>
                  <a:lnTo>
                    <a:pt x="56784" y="28773"/>
                  </a:lnTo>
                  <a:lnTo>
                    <a:pt x="95585" y="7559"/>
                  </a:lnTo>
                  <a:lnTo>
                    <a:pt x="140970" y="0"/>
                  </a:lnTo>
                  <a:close/>
                </a:path>
                <a:path w="281939" h="304800">
                  <a:moveTo>
                    <a:pt x="0" y="0"/>
                  </a:moveTo>
                  <a:lnTo>
                    <a:pt x="0" y="0"/>
                  </a:lnTo>
                </a:path>
                <a:path w="281939" h="304800">
                  <a:moveTo>
                    <a:pt x="281939" y="304800"/>
                  </a:moveTo>
                  <a:lnTo>
                    <a:pt x="281939" y="30480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3" name="object 453"/>
          <p:cNvSpPr txBox="1"/>
          <p:nvPr/>
        </p:nvSpPr>
        <p:spPr>
          <a:xfrm>
            <a:off x="3242310" y="23647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4" name="object 454"/>
          <p:cNvGrpSpPr/>
          <p:nvPr/>
        </p:nvGrpSpPr>
        <p:grpSpPr>
          <a:xfrm>
            <a:off x="1649412" y="4760912"/>
            <a:ext cx="1998345" cy="803275"/>
            <a:chOff x="1649412" y="4760912"/>
            <a:chExt cx="1998345" cy="803275"/>
          </a:xfrm>
        </p:grpSpPr>
        <p:sp>
          <p:nvSpPr>
            <p:cNvPr id="455" name="object 455"/>
            <p:cNvSpPr/>
            <p:nvPr/>
          </p:nvSpPr>
          <p:spPr>
            <a:xfrm>
              <a:off x="1774189" y="4820919"/>
              <a:ext cx="1859280" cy="728980"/>
            </a:xfrm>
            <a:custGeom>
              <a:avLst/>
              <a:gdLst/>
              <a:ahLst/>
              <a:cxnLst/>
              <a:rect l="l" t="t" r="r" b="b"/>
              <a:pathLst>
                <a:path w="1859279" h="728979">
                  <a:moveTo>
                    <a:pt x="8890" y="0"/>
                  </a:moveTo>
                  <a:lnTo>
                    <a:pt x="0" y="21589"/>
                  </a:lnTo>
                  <a:lnTo>
                    <a:pt x="1850389" y="728979"/>
                  </a:lnTo>
                  <a:lnTo>
                    <a:pt x="1859280" y="70738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774189" y="4820919"/>
              <a:ext cx="1859280" cy="728980"/>
            </a:xfrm>
            <a:custGeom>
              <a:avLst/>
              <a:gdLst/>
              <a:ahLst/>
              <a:cxnLst/>
              <a:rect l="l" t="t" r="r" b="b"/>
              <a:pathLst>
                <a:path w="1859279" h="728979">
                  <a:moveTo>
                    <a:pt x="1850389" y="728979"/>
                  </a:moveTo>
                  <a:lnTo>
                    <a:pt x="1859280" y="707389"/>
                  </a:lnTo>
                  <a:lnTo>
                    <a:pt x="8890" y="0"/>
                  </a:lnTo>
                  <a:lnTo>
                    <a:pt x="0" y="21589"/>
                  </a:lnTo>
                  <a:lnTo>
                    <a:pt x="1850389" y="728979"/>
                  </a:lnTo>
                  <a:close/>
                </a:path>
                <a:path w="1859279" h="728979">
                  <a:moveTo>
                    <a:pt x="0" y="0"/>
                  </a:moveTo>
                  <a:lnTo>
                    <a:pt x="0" y="0"/>
                  </a:lnTo>
                </a:path>
                <a:path w="1859279" h="728979">
                  <a:moveTo>
                    <a:pt x="1859280" y="728979"/>
                  </a:moveTo>
                  <a:lnTo>
                    <a:pt x="1859280" y="72897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663700" y="4775200"/>
              <a:ext cx="144780" cy="115570"/>
            </a:xfrm>
            <a:custGeom>
              <a:avLst/>
              <a:gdLst/>
              <a:ahLst/>
              <a:cxnLst/>
              <a:rect l="l" t="t" r="r" b="b"/>
              <a:pathLst>
                <a:path w="144780" h="115570">
                  <a:moveTo>
                    <a:pt x="144780" y="0"/>
                  </a:moveTo>
                  <a:lnTo>
                    <a:pt x="0" y="10160"/>
                  </a:lnTo>
                  <a:lnTo>
                    <a:pt x="96519" y="11556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663700" y="4775200"/>
              <a:ext cx="144780" cy="115570"/>
            </a:xfrm>
            <a:custGeom>
              <a:avLst/>
              <a:gdLst/>
              <a:ahLst/>
              <a:cxnLst/>
              <a:rect l="l" t="t" r="r" b="b"/>
              <a:pathLst>
                <a:path w="144780" h="115570">
                  <a:moveTo>
                    <a:pt x="144780" y="0"/>
                  </a:moveTo>
                  <a:lnTo>
                    <a:pt x="0" y="10160"/>
                  </a:lnTo>
                  <a:lnTo>
                    <a:pt x="96519" y="115569"/>
                  </a:lnTo>
                  <a:lnTo>
                    <a:pt x="144780" y="0"/>
                  </a:lnTo>
                  <a:close/>
                </a:path>
                <a:path w="144780" h="115570">
                  <a:moveTo>
                    <a:pt x="0" y="0"/>
                  </a:moveTo>
                  <a:lnTo>
                    <a:pt x="0" y="0"/>
                  </a:lnTo>
                </a:path>
                <a:path w="144780" h="115570">
                  <a:moveTo>
                    <a:pt x="144780" y="115569"/>
                  </a:moveTo>
                  <a:lnTo>
                    <a:pt x="144780" y="11556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9" name="object 459"/>
          <p:cNvSpPr txBox="1"/>
          <p:nvPr/>
        </p:nvSpPr>
        <p:spPr>
          <a:xfrm>
            <a:off x="2115820" y="5166359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4,6&gt;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0" name="object 460"/>
          <p:cNvGrpSpPr/>
          <p:nvPr/>
        </p:nvGrpSpPr>
        <p:grpSpPr>
          <a:xfrm>
            <a:off x="4037103" y="5512752"/>
            <a:ext cx="1997075" cy="210185"/>
            <a:chOff x="4037103" y="5512752"/>
            <a:chExt cx="1997075" cy="210185"/>
          </a:xfrm>
        </p:grpSpPr>
        <p:sp>
          <p:nvSpPr>
            <p:cNvPr id="461" name="object 461"/>
            <p:cNvSpPr/>
            <p:nvPr/>
          </p:nvSpPr>
          <p:spPr>
            <a:xfrm>
              <a:off x="4174489" y="5527040"/>
              <a:ext cx="1845310" cy="130810"/>
            </a:xfrm>
            <a:custGeom>
              <a:avLst/>
              <a:gdLst/>
              <a:ahLst/>
              <a:cxnLst/>
              <a:rect l="l" t="t" r="r" b="b"/>
              <a:pathLst>
                <a:path w="1845310" h="130810">
                  <a:moveTo>
                    <a:pt x="1842770" y="0"/>
                  </a:moveTo>
                  <a:lnTo>
                    <a:pt x="0" y="107950"/>
                  </a:lnTo>
                  <a:lnTo>
                    <a:pt x="1270" y="130810"/>
                  </a:lnTo>
                  <a:lnTo>
                    <a:pt x="1845310" y="22860"/>
                  </a:lnTo>
                  <a:lnTo>
                    <a:pt x="1842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174489" y="5527040"/>
              <a:ext cx="1845310" cy="130810"/>
            </a:xfrm>
            <a:custGeom>
              <a:avLst/>
              <a:gdLst/>
              <a:ahLst/>
              <a:cxnLst/>
              <a:rect l="l" t="t" r="r" b="b"/>
              <a:pathLst>
                <a:path w="1845310" h="130810">
                  <a:moveTo>
                    <a:pt x="1845310" y="22860"/>
                  </a:moveTo>
                  <a:lnTo>
                    <a:pt x="1842770" y="0"/>
                  </a:lnTo>
                  <a:lnTo>
                    <a:pt x="0" y="107950"/>
                  </a:lnTo>
                  <a:lnTo>
                    <a:pt x="1270" y="130810"/>
                  </a:lnTo>
                  <a:lnTo>
                    <a:pt x="1845310" y="22860"/>
                  </a:lnTo>
                  <a:close/>
                </a:path>
                <a:path w="1845310" h="130810">
                  <a:moveTo>
                    <a:pt x="0" y="0"/>
                  </a:moveTo>
                  <a:lnTo>
                    <a:pt x="0" y="0"/>
                  </a:lnTo>
                </a:path>
                <a:path w="1845310" h="130810">
                  <a:moveTo>
                    <a:pt x="1845310" y="130810"/>
                  </a:moveTo>
                  <a:lnTo>
                    <a:pt x="1845310" y="1308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037103" y="5572533"/>
              <a:ext cx="161743" cy="1503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4" name="object 464"/>
          <p:cNvSpPr txBox="1"/>
          <p:nvPr/>
        </p:nvSpPr>
        <p:spPr>
          <a:xfrm>
            <a:off x="4852670" y="5584190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&lt;1,4,6&gt;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5" name="object 465"/>
          <p:cNvGrpSpPr/>
          <p:nvPr/>
        </p:nvGrpSpPr>
        <p:grpSpPr>
          <a:xfrm>
            <a:off x="6310403" y="4938712"/>
            <a:ext cx="1087755" cy="556895"/>
            <a:chOff x="6310403" y="4938712"/>
            <a:chExt cx="1087755" cy="556895"/>
          </a:xfrm>
        </p:grpSpPr>
        <p:sp>
          <p:nvSpPr>
            <p:cNvPr id="466" name="object 466"/>
            <p:cNvSpPr/>
            <p:nvPr/>
          </p:nvSpPr>
          <p:spPr>
            <a:xfrm>
              <a:off x="6428739" y="4953000"/>
              <a:ext cx="955040" cy="485140"/>
            </a:xfrm>
            <a:custGeom>
              <a:avLst/>
              <a:gdLst/>
              <a:ahLst/>
              <a:cxnLst/>
              <a:rect l="l" t="t" r="r" b="b"/>
              <a:pathLst>
                <a:path w="955040" h="485139">
                  <a:moveTo>
                    <a:pt x="943610" y="0"/>
                  </a:moveTo>
                  <a:lnTo>
                    <a:pt x="0" y="464819"/>
                  </a:lnTo>
                  <a:lnTo>
                    <a:pt x="10160" y="485140"/>
                  </a:lnTo>
                  <a:lnTo>
                    <a:pt x="955039" y="19050"/>
                  </a:lnTo>
                  <a:lnTo>
                    <a:pt x="943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428739" y="4953000"/>
              <a:ext cx="955040" cy="485140"/>
            </a:xfrm>
            <a:custGeom>
              <a:avLst/>
              <a:gdLst/>
              <a:ahLst/>
              <a:cxnLst/>
              <a:rect l="l" t="t" r="r" b="b"/>
              <a:pathLst>
                <a:path w="955040" h="485139">
                  <a:moveTo>
                    <a:pt x="955039" y="19050"/>
                  </a:moveTo>
                  <a:lnTo>
                    <a:pt x="943610" y="0"/>
                  </a:lnTo>
                  <a:lnTo>
                    <a:pt x="0" y="464819"/>
                  </a:lnTo>
                  <a:lnTo>
                    <a:pt x="10160" y="485140"/>
                  </a:lnTo>
                  <a:lnTo>
                    <a:pt x="955039" y="19050"/>
                  </a:lnTo>
                  <a:close/>
                </a:path>
                <a:path w="955040" h="485139">
                  <a:moveTo>
                    <a:pt x="0" y="0"/>
                  </a:moveTo>
                  <a:lnTo>
                    <a:pt x="0" y="0"/>
                  </a:lnTo>
                </a:path>
                <a:path w="955040" h="485139">
                  <a:moveTo>
                    <a:pt x="955039" y="485140"/>
                  </a:moveTo>
                  <a:lnTo>
                    <a:pt x="955039" y="48514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310403" y="5355363"/>
              <a:ext cx="173173" cy="14015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9" name="object 469"/>
          <p:cNvSpPr txBox="1"/>
          <p:nvPr/>
        </p:nvSpPr>
        <p:spPr>
          <a:xfrm>
            <a:off x="6962140" y="5166359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&lt;1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sz="1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6&gt;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2274570" y="6083300"/>
            <a:ext cx="503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(b)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Propagation 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Route 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Reply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with the Route</a:t>
            </a:r>
            <a:r>
              <a:rPr sz="180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Record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1" name="object 471"/>
          <p:cNvSpPr txBox="1">
            <a:spLocks noGrp="1"/>
          </p:cNvSpPr>
          <p:nvPr>
            <p:ph type="title"/>
          </p:nvPr>
        </p:nvSpPr>
        <p:spPr>
          <a:xfrm>
            <a:off x="1905000" y="339090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4137660" algn="l"/>
                <a:tab pos="4792980" algn="l"/>
              </a:tabLst>
            </a:pP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-459" dirty="0"/>
              <a:t>e</a:t>
            </a:r>
            <a:r>
              <a:rPr dirty="0"/>
              <a:t>	</a:t>
            </a:r>
            <a:r>
              <a:rPr spc="270" dirty="0"/>
              <a:t>D</a:t>
            </a:r>
            <a:r>
              <a:rPr spc="190" dirty="0"/>
              <a:t>i</a:t>
            </a:r>
            <a:r>
              <a:rPr spc="60" dirty="0"/>
              <a:t>s</a:t>
            </a:r>
            <a:r>
              <a:rPr spc="-90" dirty="0"/>
              <a:t>c</a:t>
            </a:r>
            <a:r>
              <a:rPr spc="-75" dirty="0"/>
              <a:t>o</a:t>
            </a:r>
            <a:r>
              <a:rPr spc="340" dirty="0"/>
              <a:t>v</a:t>
            </a:r>
            <a:r>
              <a:rPr spc="-90" dirty="0"/>
              <a:t>e</a:t>
            </a:r>
            <a:r>
              <a:rPr spc="-25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19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260" dirty="0"/>
              <a:t>D</a:t>
            </a:r>
            <a:r>
              <a:rPr spc="-60" dirty="0"/>
              <a:t>S</a:t>
            </a:r>
            <a:r>
              <a:rPr spc="-295" dirty="0"/>
              <a:t>R</a:t>
            </a:r>
          </a:p>
        </p:txBody>
      </p:sp>
      <p:sp>
        <p:nvSpPr>
          <p:cNvPr id="472" name="object 472"/>
          <p:cNvSpPr txBox="1"/>
          <p:nvPr/>
        </p:nvSpPr>
        <p:spPr>
          <a:xfrm>
            <a:off x="2308860" y="3365500"/>
            <a:ext cx="482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(a)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Building Record Route During Route</a:t>
            </a:r>
            <a:r>
              <a:rPr sz="1800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Discovery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3" name="object 473"/>
          <p:cNvGrpSpPr/>
          <p:nvPr/>
        </p:nvGrpSpPr>
        <p:grpSpPr>
          <a:xfrm>
            <a:off x="3685222" y="5447982"/>
            <a:ext cx="311785" cy="300355"/>
            <a:chOff x="3685222" y="5447982"/>
            <a:chExt cx="311785" cy="300355"/>
          </a:xfrm>
        </p:grpSpPr>
        <p:sp>
          <p:nvSpPr>
            <p:cNvPr id="474" name="object 474"/>
            <p:cNvSpPr/>
            <p:nvPr/>
          </p:nvSpPr>
          <p:spPr>
            <a:xfrm>
              <a:off x="3699509" y="546227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79">
                  <a:moveTo>
                    <a:pt x="142239" y="0"/>
                  </a:moveTo>
                  <a:lnTo>
                    <a:pt x="96723" y="6695"/>
                  </a:lnTo>
                  <a:lnTo>
                    <a:pt x="57607" y="25521"/>
                  </a:lnTo>
                  <a:lnTo>
                    <a:pt x="27025" y="54589"/>
                  </a:lnTo>
                  <a:lnTo>
                    <a:pt x="7112" y="92008"/>
                  </a:lnTo>
                  <a:lnTo>
                    <a:pt x="0" y="135889"/>
                  </a:lnTo>
                  <a:lnTo>
                    <a:pt x="7112" y="179771"/>
                  </a:lnTo>
                  <a:lnTo>
                    <a:pt x="27025" y="217190"/>
                  </a:lnTo>
                  <a:lnTo>
                    <a:pt x="57607" y="246258"/>
                  </a:lnTo>
                  <a:lnTo>
                    <a:pt x="96723" y="265084"/>
                  </a:lnTo>
                  <a:lnTo>
                    <a:pt x="142239" y="271779"/>
                  </a:lnTo>
                  <a:lnTo>
                    <a:pt x="187137" y="265084"/>
                  </a:lnTo>
                  <a:lnTo>
                    <a:pt x="225877" y="246258"/>
                  </a:lnTo>
                  <a:lnTo>
                    <a:pt x="256265" y="217190"/>
                  </a:lnTo>
                  <a:lnTo>
                    <a:pt x="276108" y="179771"/>
                  </a:lnTo>
                  <a:lnTo>
                    <a:pt x="283210" y="135889"/>
                  </a:lnTo>
                  <a:lnTo>
                    <a:pt x="276108" y="92008"/>
                  </a:lnTo>
                  <a:lnTo>
                    <a:pt x="256265" y="54589"/>
                  </a:lnTo>
                  <a:lnTo>
                    <a:pt x="225877" y="25521"/>
                  </a:lnTo>
                  <a:lnTo>
                    <a:pt x="187137" y="6695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699509" y="546227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79">
                  <a:moveTo>
                    <a:pt x="142239" y="0"/>
                  </a:moveTo>
                  <a:lnTo>
                    <a:pt x="187137" y="6695"/>
                  </a:lnTo>
                  <a:lnTo>
                    <a:pt x="225877" y="25521"/>
                  </a:lnTo>
                  <a:lnTo>
                    <a:pt x="256265" y="54589"/>
                  </a:lnTo>
                  <a:lnTo>
                    <a:pt x="276108" y="92008"/>
                  </a:lnTo>
                  <a:lnTo>
                    <a:pt x="283210" y="135889"/>
                  </a:lnTo>
                  <a:lnTo>
                    <a:pt x="276108" y="179771"/>
                  </a:lnTo>
                  <a:lnTo>
                    <a:pt x="256265" y="217190"/>
                  </a:lnTo>
                  <a:lnTo>
                    <a:pt x="225877" y="246258"/>
                  </a:lnTo>
                  <a:lnTo>
                    <a:pt x="187137" y="265084"/>
                  </a:lnTo>
                  <a:lnTo>
                    <a:pt x="142239" y="271779"/>
                  </a:lnTo>
                  <a:lnTo>
                    <a:pt x="96723" y="265084"/>
                  </a:lnTo>
                  <a:lnTo>
                    <a:pt x="57607" y="246258"/>
                  </a:lnTo>
                  <a:lnTo>
                    <a:pt x="27025" y="217190"/>
                  </a:lnTo>
                  <a:lnTo>
                    <a:pt x="7112" y="179771"/>
                  </a:lnTo>
                  <a:lnTo>
                    <a:pt x="0" y="135889"/>
                  </a:lnTo>
                  <a:lnTo>
                    <a:pt x="7112" y="92008"/>
                  </a:lnTo>
                  <a:lnTo>
                    <a:pt x="27025" y="54589"/>
                  </a:lnTo>
                  <a:lnTo>
                    <a:pt x="57607" y="25521"/>
                  </a:lnTo>
                  <a:lnTo>
                    <a:pt x="96723" y="6695"/>
                  </a:lnTo>
                  <a:lnTo>
                    <a:pt x="142239" y="0"/>
                  </a:lnTo>
                  <a:close/>
                </a:path>
                <a:path w="283210" h="271779">
                  <a:moveTo>
                    <a:pt x="0" y="0"/>
                  </a:moveTo>
                  <a:lnTo>
                    <a:pt x="0" y="0"/>
                  </a:lnTo>
                </a:path>
                <a:path w="283210" h="271779">
                  <a:moveTo>
                    <a:pt x="283210" y="271779"/>
                  </a:moveTo>
                  <a:lnTo>
                    <a:pt x="283210" y="27177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6" name="object 476"/>
          <p:cNvSpPr txBox="1"/>
          <p:nvPr/>
        </p:nvSpPr>
        <p:spPr>
          <a:xfrm>
            <a:off x="3797300" y="53975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7" name="object 477"/>
          <p:cNvGrpSpPr/>
          <p:nvPr/>
        </p:nvGrpSpPr>
        <p:grpSpPr>
          <a:xfrm>
            <a:off x="1437322" y="3941762"/>
            <a:ext cx="5928995" cy="1640205"/>
            <a:chOff x="1437322" y="3941762"/>
            <a:chExt cx="5928995" cy="1640205"/>
          </a:xfrm>
        </p:grpSpPr>
        <p:sp>
          <p:nvSpPr>
            <p:cNvPr id="478" name="object 478"/>
            <p:cNvSpPr/>
            <p:nvPr/>
          </p:nvSpPr>
          <p:spPr>
            <a:xfrm>
              <a:off x="1663700" y="3956050"/>
              <a:ext cx="5688330" cy="1611630"/>
            </a:xfrm>
            <a:custGeom>
              <a:avLst/>
              <a:gdLst/>
              <a:ahLst/>
              <a:cxnLst/>
              <a:rect l="l" t="t" r="r" b="b"/>
              <a:pathLst>
                <a:path w="5688330" h="1611629">
                  <a:moveTo>
                    <a:pt x="4004310" y="0"/>
                  </a:moveTo>
                  <a:lnTo>
                    <a:pt x="5688330" y="778510"/>
                  </a:lnTo>
                </a:path>
                <a:path w="5688330" h="1611629">
                  <a:moveTo>
                    <a:pt x="69850" y="661669"/>
                  </a:moveTo>
                  <a:lnTo>
                    <a:pt x="1544320" y="229869"/>
                  </a:lnTo>
                </a:path>
                <a:path w="5688330" h="1611629">
                  <a:moveTo>
                    <a:pt x="69850" y="718819"/>
                  </a:moveTo>
                  <a:lnTo>
                    <a:pt x="1474470" y="951230"/>
                  </a:lnTo>
                </a:path>
                <a:path w="5688330" h="1611629">
                  <a:moveTo>
                    <a:pt x="0" y="749300"/>
                  </a:moveTo>
                  <a:lnTo>
                    <a:pt x="2106929" y="1554480"/>
                  </a:lnTo>
                </a:path>
                <a:path w="5688330" h="1611629">
                  <a:moveTo>
                    <a:pt x="2317750" y="1611630"/>
                  </a:moveTo>
                  <a:lnTo>
                    <a:pt x="4284980" y="1497330"/>
                  </a:lnTo>
                </a:path>
                <a:path w="5688330" h="1611629">
                  <a:moveTo>
                    <a:pt x="4565650" y="1437640"/>
                  </a:moveTo>
                  <a:lnTo>
                    <a:pt x="5688330" y="891539"/>
                  </a:lnTo>
                </a:path>
                <a:path w="5688330" h="1611629">
                  <a:moveTo>
                    <a:pt x="1756410" y="951230"/>
                  </a:moveTo>
                  <a:lnTo>
                    <a:pt x="2807970" y="576580"/>
                  </a:lnTo>
                </a:path>
                <a:path w="5688330" h="1611629">
                  <a:moveTo>
                    <a:pt x="1756410" y="229869"/>
                  </a:moveTo>
                  <a:lnTo>
                    <a:pt x="2738120" y="488950"/>
                  </a:lnTo>
                </a:path>
                <a:path w="5688330" h="1611629">
                  <a:moveTo>
                    <a:pt x="2950210" y="459739"/>
                  </a:moveTo>
                  <a:lnTo>
                    <a:pt x="3862070" y="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451610" y="4447540"/>
              <a:ext cx="283210" cy="273050"/>
            </a:xfrm>
            <a:custGeom>
              <a:avLst/>
              <a:gdLst/>
              <a:ahLst/>
              <a:cxnLst/>
              <a:rect l="l" t="t" r="r" b="b"/>
              <a:pathLst>
                <a:path w="283210" h="273050">
                  <a:moveTo>
                    <a:pt x="142240" y="0"/>
                  </a:moveTo>
                  <a:lnTo>
                    <a:pt x="96723" y="6827"/>
                  </a:lnTo>
                  <a:lnTo>
                    <a:pt x="57607" y="25968"/>
                  </a:lnTo>
                  <a:lnTo>
                    <a:pt x="27025" y="55412"/>
                  </a:lnTo>
                  <a:lnTo>
                    <a:pt x="7112" y="93146"/>
                  </a:lnTo>
                  <a:lnTo>
                    <a:pt x="0" y="137160"/>
                  </a:lnTo>
                  <a:lnTo>
                    <a:pt x="7112" y="181041"/>
                  </a:lnTo>
                  <a:lnTo>
                    <a:pt x="27025" y="218460"/>
                  </a:lnTo>
                  <a:lnTo>
                    <a:pt x="57607" y="247528"/>
                  </a:lnTo>
                  <a:lnTo>
                    <a:pt x="96723" y="266354"/>
                  </a:lnTo>
                  <a:lnTo>
                    <a:pt x="142240" y="273050"/>
                  </a:lnTo>
                  <a:lnTo>
                    <a:pt x="187624" y="266354"/>
                  </a:lnTo>
                  <a:lnTo>
                    <a:pt x="226425" y="247528"/>
                  </a:lnTo>
                  <a:lnTo>
                    <a:pt x="256631" y="218460"/>
                  </a:lnTo>
                  <a:lnTo>
                    <a:pt x="276230" y="181041"/>
                  </a:lnTo>
                  <a:lnTo>
                    <a:pt x="283209" y="137160"/>
                  </a:lnTo>
                  <a:lnTo>
                    <a:pt x="276230" y="93146"/>
                  </a:lnTo>
                  <a:lnTo>
                    <a:pt x="256631" y="55412"/>
                  </a:lnTo>
                  <a:lnTo>
                    <a:pt x="226425" y="25968"/>
                  </a:lnTo>
                  <a:lnTo>
                    <a:pt x="187624" y="6827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451610" y="4447540"/>
              <a:ext cx="283210" cy="274320"/>
            </a:xfrm>
            <a:custGeom>
              <a:avLst/>
              <a:gdLst/>
              <a:ahLst/>
              <a:cxnLst/>
              <a:rect l="l" t="t" r="r" b="b"/>
              <a:pathLst>
                <a:path w="283210" h="274320">
                  <a:moveTo>
                    <a:pt x="142240" y="0"/>
                  </a:moveTo>
                  <a:lnTo>
                    <a:pt x="187624" y="6827"/>
                  </a:lnTo>
                  <a:lnTo>
                    <a:pt x="226425" y="25968"/>
                  </a:lnTo>
                  <a:lnTo>
                    <a:pt x="256631" y="55412"/>
                  </a:lnTo>
                  <a:lnTo>
                    <a:pt x="276230" y="93146"/>
                  </a:lnTo>
                  <a:lnTo>
                    <a:pt x="283209" y="137160"/>
                  </a:lnTo>
                  <a:lnTo>
                    <a:pt x="276230" y="181041"/>
                  </a:lnTo>
                  <a:lnTo>
                    <a:pt x="256631" y="218460"/>
                  </a:lnTo>
                  <a:lnTo>
                    <a:pt x="226425" y="247528"/>
                  </a:lnTo>
                  <a:lnTo>
                    <a:pt x="187624" y="266354"/>
                  </a:lnTo>
                  <a:lnTo>
                    <a:pt x="142240" y="273050"/>
                  </a:lnTo>
                  <a:lnTo>
                    <a:pt x="96723" y="266354"/>
                  </a:lnTo>
                  <a:lnTo>
                    <a:pt x="57607" y="247528"/>
                  </a:lnTo>
                  <a:lnTo>
                    <a:pt x="27025" y="218460"/>
                  </a:lnTo>
                  <a:lnTo>
                    <a:pt x="7112" y="181041"/>
                  </a:lnTo>
                  <a:lnTo>
                    <a:pt x="0" y="137160"/>
                  </a:lnTo>
                  <a:lnTo>
                    <a:pt x="7112" y="93146"/>
                  </a:lnTo>
                  <a:lnTo>
                    <a:pt x="27025" y="55412"/>
                  </a:lnTo>
                  <a:lnTo>
                    <a:pt x="57607" y="25968"/>
                  </a:lnTo>
                  <a:lnTo>
                    <a:pt x="96723" y="6827"/>
                  </a:lnTo>
                  <a:lnTo>
                    <a:pt x="142240" y="0"/>
                  </a:lnTo>
                  <a:close/>
                </a:path>
                <a:path w="283210" h="274320">
                  <a:moveTo>
                    <a:pt x="0" y="0"/>
                  </a:moveTo>
                  <a:lnTo>
                    <a:pt x="0" y="0"/>
                  </a:lnTo>
                </a:path>
                <a:path w="283210" h="274320">
                  <a:moveTo>
                    <a:pt x="283209" y="274320"/>
                  </a:moveTo>
                  <a:lnTo>
                    <a:pt x="283209" y="27432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1" name="object 481"/>
          <p:cNvSpPr txBox="1"/>
          <p:nvPr/>
        </p:nvSpPr>
        <p:spPr>
          <a:xfrm>
            <a:off x="770890" y="4490720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0575" algn="l"/>
              </a:tabLst>
            </a:pP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Sourc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e	</a:t>
            </a:r>
            <a:r>
              <a:rPr sz="2700" baseline="1543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2700" baseline="1543">
              <a:latin typeface="Times New Roman"/>
              <a:cs typeface="Times New Roman"/>
            </a:endParaRPr>
          </a:p>
        </p:txBody>
      </p:sp>
      <p:grpSp>
        <p:nvGrpSpPr>
          <p:cNvPr id="482" name="object 482"/>
          <p:cNvGrpSpPr/>
          <p:nvPr/>
        </p:nvGrpSpPr>
        <p:grpSpPr>
          <a:xfrm>
            <a:off x="3123882" y="3960812"/>
            <a:ext cx="311785" cy="301625"/>
            <a:chOff x="3123882" y="3960812"/>
            <a:chExt cx="311785" cy="301625"/>
          </a:xfrm>
        </p:grpSpPr>
        <p:sp>
          <p:nvSpPr>
            <p:cNvPr id="483" name="object 483"/>
            <p:cNvSpPr/>
            <p:nvPr/>
          </p:nvSpPr>
          <p:spPr>
            <a:xfrm>
              <a:off x="3138170" y="3975100"/>
              <a:ext cx="281940" cy="273050"/>
            </a:xfrm>
            <a:custGeom>
              <a:avLst/>
              <a:gdLst/>
              <a:ahLst/>
              <a:cxnLst/>
              <a:rect l="l" t="t" r="r" b="b"/>
              <a:pathLst>
                <a:path w="281939" h="273050">
                  <a:moveTo>
                    <a:pt x="140969" y="0"/>
                  </a:moveTo>
                  <a:lnTo>
                    <a:pt x="95585" y="6817"/>
                  </a:lnTo>
                  <a:lnTo>
                    <a:pt x="56784" y="25887"/>
                  </a:lnTo>
                  <a:lnTo>
                    <a:pt x="26578" y="55138"/>
                  </a:lnTo>
                  <a:lnTo>
                    <a:pt x="6979" y="92496"/>
                  </a:lnTo>
                  <a:lnTo>
                    <a:pt x="0" y="135889"/>
                  </a:lnTo>
                  <a:lnTo>
                    <a:pt x="6979" y="179903"/>
                  </a:lnTo>
                  <a:lnTo>
                    <a:pt x="26578" y="217637"/>
                  </a:lnTo>
                  <a:lnTo>
                    <a:pt x="56784" y="247081"/>
                  </a:lnTo>
                  <a:lnTo>
                    <a:pt x="95585" y="266222"/>
                  </a:lnTo>
                  <a:lnTo>
                    <a:pt x="140969" y="273050"/>
                  </a:lnTo>
                  <a:lnTo>
                    <a:pt x="186354" y="266222"/>
                  </a:lnTo>
                  <a:lnTo>
                    <a:pt x="225155" y="247081"/>
                  </a:lnTo>
                  <a:lnTo>
                    <a:pt x="255361" y="217637"/>
                  </a:lnTo>
                  <a:lnTo>
                    <a:pt x="274960" y="179903"/>
                  </a:lnTo>
                  <a:lnTo>
                    <a:pt x="281940" y="135889"/>
                  </a:lnTo>
                  <a:lnTo>
                    <a:pt x="274960" y="92496"/>
                  </a:lnTo>
                  <a:lnTo>
                    <a:pt x="255361" y="55138"/>
                  </a:lnTo>
                  <a:lnTo>
                    <a:pt x="225155" y="25887"/>
                  </a:lnTo>
                  <a:lnTo>
                    <a:pt x="186354" y="6817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138170" y="3975100"/>
              <a:ext cx="283210" cy="273050"/>
            </a:xfrm>
            <a:custGeom>
              <a:avLst/>
              <a:gdLst/>
              <a:ahLst/>
              <a:cxnLst/>
              <a:rect l="l" t="t" r="r" b="b"/>
              <a:pathLst>
                <a:path w="283210" h="273050">
                  <a:moveTo>
                    <a:pt x="140969" y="0"/>
                  </a:moveTo>
                  <a:lnTo>
                    <a:pt x="186354" y="6817"/>
                  </a:lnTo>
                  <a:lnTo>
                    <a:pt x="225155" y="25887"/>
                  </a:lnTo>
                  <a:lnTo>
                    <a:pt x="255361" y="55138"/>
                  </a:lnTo>
                  <a:lnTo>
                    <a:pt x="274960" y="92496"/>
                  </a:lnTo>
                  <a:lnTo>
                    <a:pt x="281940" y="135889"/>
                  </a:lnTo>
                  <a:lnTo>
                    <a:pt x="274960" y="179903"/>
                  </a:lnTo>
                  <a:lnTo>
                    <a:pt x="255361" y="217637"/>
                  </a:lnTo>
                  <a:lnTo>
                    <a:pt x="225155" y="247081"/>
                  </a:lnTo>
                  <a:lnTo>
                    <a:pt x="186354" y="266222"/>
                  </a:lnTo>
                  <a:lnTo>
                    <a:pt x="140969" y="273050"/>
                  </a:lnTo>
                  <a:lnTo>
                    <a:pt x="95585" y="266222"/>
                  </a:lnTo>
                  <a:lnTo>
                    <a:pt x="56784" y="247081"/>
                  </a:lnTo>
                  <a:lnTo>
                    <a:pt x="26578" y="217637"/>
                  </a:lnTo>
                  <a:lnTo>
                    <a:pt x="6979" y="179903"/>
                  </a:lnTo>
                  <a:lnTo>
                    <a:pt x="0" y="135889"/>
                  </a:lnTo>
                  <a:lnTo>
                    <a:pt x="6979" y="92496"/>
                  </a:lnTo>
                  <a:lnTo>
                    <a:pt x="26578" y="55138"/>
                  </a:lnTo>
                  <a:lnTo>
                    <a:pt x="56784" y="25887"/>
                  </a:lnTo>
                  <a:lnTo>
                    <a:pt x="95585" y="6817"/>
                  </a:lnTo>
                  <a:lnTo>
                    <a:pt x="140969" y="0"/>
                  </a:lnTo>
                  <a:close/>
                </a:path>
                <a:path w="283210" h="273050">
                  <a:moveTo>
                    <a:pt x="0" y="0"/>
                  </a:moveTo>
                  <a:lnTo>
                    <a:pt x="0" y="0"/>
                  </a:lnTo>
                </a:path>
                <a:path w="283210" h="273050">
                  <a:moveTo>
                    <a:pt x="283209" y="273050"/>
                  </a:moveTo>
                  <a:lnTo>
                    <a:pt x="283209" y="27305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5" name="object 485"/>
          <p:cNvSpPr txBox="1"/>
          <p:nvPr/>
        </p:nvSpPr>
        <p:spPr>
          <a:xfrm>
            <a:off x="3225800" y="39497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6" name="object 486"/>
          <p:cNvGrpSpPr/>
          <p:nvPr/>
        </p:nvGrpSpPr>
        <p:grpSpPr>
          <a:xfrm>
            <a:off x="3123882" y="4772342"/>
            <a:ext cx="311785" cy="300355"/>
            <a:chOff x="3123882" y="4772342"/>
            <a:chExt cx="311785" cy="300355"/>
          </a:xfrm>
        </p:grpSpPr>
        <p:sp>
          <p:nvSpPr>
            <p:cNvPr id="487" name="object 487"/>
            <p:cNvSpPr/>
            <p:nvPr/>
          </p:nvSpPr>
          <p:spPr>
            <a:xfrm>
              <a:off x="3138170" y="4786629"/>
              <a:ext cx="281940" cy="270510"/>
            </a:xfrm>
            <a:custGeom>
              <a:avLst/>
              <a:gdLst/>
              <a:ahLst/>
              <a:cxnLst/>
              <a:rect l="l" t="t" r="r" b="b"/>
              <a:pathLst>
                <a:path w="281939" h="270510">
                  <a:moveTo>
                    <a:pt x="140969" y="0"/>
                  </a:moveTo>
                  <a:lnTo>
                    <a:pt x="95585" y="6695"/>
                  </a:lnTo>
                  <a:lnTo>
                    <a:pt x="56784" y="25521"/>
                  </a:lnTo>
                  <a:lnTo>
                    <a:pt x="26578" y="54589"/>
                  </a:lnTo>
                  <a:lnTo>
                    <a:pt x="6979" y="92008"/>
                  </a:lnTo>
                  <a:lnTo>
                    <a:pt x="0" y="135890"/>
                  </a:lnTo>
                  <a:lnTo>
                    <a:pt x="6979" y="179151"/>
                  </a:lnTo>
                  <a:lnTo>
                    <a:pt x="26578" y="216194"/>
                  </a:lnTo>
                  <a:lnTo>
                    <a:pt x="56784" y="245069"/>
                  </a:lnTo>
                  <a:lnTo>
                    <a:pt x="95585" y="263824"/>
                  </a:lnTo>
                  <a:lnTo>
                    <a:pt x="140969" y="270510"/>
                  </a:lnTo>
                  <a:lnTo>
                    <a:pt x="186354" y="263824"/>
                  </a:lnTo>
                  <a:lnTo>
                    <a:pt x="225155" y="245069"/>
                  </a:lnTo>
                  <a:lnTo>
                    <a:pt x="255361" y="216194"/>
                  </a:lnTo>
                  <a:lnTo>
                    <a:pt x="274960" y="179151"/>
                  </a:lnTo>
                  <a:lnTo>
                    <a:pt x="281940" y="135890"/>
                  </a:lnTo>
                  <a:lnTo>
                    <a:pt x="274960" y="92008"/>
                  </a:lnTo>
                  <a:lnTo>
                    <a:pt x="255361" y="54589"/>
                  </a:lnTo>
                  <a:lnTo>
                    <a:pt x="225155" y="25521"/>
                  </a:lnTo>
                  <a:lnTo>
                    <a:pt x="186354" y="6695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138170" y="4786629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79">
                  <a:moveTo>
                    <a:pt x="140969" y="0"/>
                  </a:moveTo>
                  <a:lnTo>
                    <a:pt x="186354" y="6695"/>
                  </a:lnTo>
                  <a:lnTo>
                    <a:pt x="225155" y="25521"/>
                  </a:lnTo>
                  <a:lnTo>
                    <a:pt x="255361" y="54589"/>
                  </a:lnTo>
                  <a:lnTo>
                    <a:pt x="274960" y="92008"/>
                  </a:lnTo>
                  <a:lnTo>
                    <a:pt x="281940" y="135890"/>
                  </a:lnTo>
                  <a:lnTo>
                    <a:pt x="274960" y="179151"/>
                  </a:lnTo>
                  <a:lnTo>
                    <a:pt x="255361" y="216194"/>
                  </a:lnTo>
                  <a:lnTo>
                    <a:pt x="225155" y="245069"/>
                  </a:lnTo>
                  <a:lnTo>
                    <a:pt x="186354" y="263824"/>
                  </a:lnTo>
                  <a:lnTo>
                    <a:pt x="140969" y="270510"/>
                  </a:lnTo>
                  <a:lnTo>
                    <a:pt x="95585" y="263824"/>
                  </a:lnTo>
                  <a:lnTo>
                    <a:pt x="56784" y="245069"/>
                  </a:lnTo>
                  <a:lnTo>
                    <a:pt x="26578" y="216194"/>
                  </a:lnTo>
                  <a:lnTo>
                    <a:pt x="6979" y="179151"/>
                  </a:lnTo>
                  <a:lnTo>
                    <a:pt x="0" y="135890"/>
                  </a:lnTo>
                  <a:lnTo>
                    <a:pt x="6979" y="92008"/>
                  </a:lnTo>
                  <a:lnTo>
                    <a:pt x="26578" y="54589"/>
                  </a:lnTo>
                  <a:lnTo>
                    <a:pt x="56784" y="25521"/>
                  </a:lnTo>
                  <a:lnTo>
                    <a:pt x="95585" y="6695"/>
                  </a:lnTo>
                  <a:lnTo>
                    <a:pt x="140969" y="0"/>
                  </a:lnTo>
                  <a:close/>
                </a:path>
                <a:path w="283210" h="271779">
                  <a:moveTo>
                    <a:pt x="0" y="0"/>
                  </a:moveTo>
                  <a:lnTo>
                    <a:pt x="0" y="0"/>
                  </a:lnTo>
                </a:path>
                <a:path w="283210" h="271779">
                  <a:moveTo>
                    <a:pt x="283209" y="271780"/>
                  </a:moveTo>
                  <a:lnTo>
                    <a:pt x="283209" y="27178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9" name="object 489"/>
          <p:cNvSpPr txBox="1"/>
          <p:nvPr/>
        </p:nvSpPr>
        <p:spPr>
          <a:xfrm>
            <a:off x="3206750" y="47879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0" name="object 490"/>
          <p:cNvGrpSpPr/>
          <p:nvPr/>
        </p:nvGrpSpPr>
        <p:grpSpPr>
          <a:xfrm>
            <a:off x="4387532" y="4298632"/>
            <a:ext cx="311785" cy="300355"/>
            <a:chOff x="4387532" y="4298632"/>
            <a:chExt cx="311785" cy="300355"/>
          </a:xfrm>
        </p:grpSpPr>
        <p:sp>
          <p:nvSpPr>
            <p:cNvPr id="491" name="object 491"/>
            <p:cNvSpPr/>
            <p:nvPr/>
          </p:nvSpPr>
          <p:spPr>
            <a:xfrm>
              <a:off x="4401820" y="4312920"/>
              <a:ext cx="281940" cy="271780"/>
            </a:xfrm>
            <a:custGeom>
              <a:avLst/>
              <a:gdLst/>
              <a:ahLst/>
              <a:cxnLst/>
              <a:rect l="l" t="t" r="r" b="b"/>
              <a:pathLst>
                <a:path w="281939" h="271779">
                  <a:moveTo>
                    <a:pt x="140969" y="0"/>
                  </a:moveTo>
                  <a:lnTo>
                    <a:pt x="95585" y="6695"/>
                  </a:lnTo>
                  <a:lnTo>
                    <a:pt x="56784" y="25521"/>
                  </a:lnTo>
                  <a:lnTo>
                    <a:pt x="26578" y="54589"/>
                  </a:lnTo>
                  <a:lnTo>
                    <a:pt x="6979" y="92008"/>
                  </a:lnTo>
                  <a:lnTo>
                    <a:pt x="0" y="135889"/>
                  </a:lnTo>
                  <a:lnTo>
                    <a:pt x="6979" y="179771"/>
                  </a:lnTo>
                  <a:lnTo>
                    <a:pt x="26578" y="217190"/>
                  </a:lnTo>
                  <a:lnTo>
                    <a:pt x="56784" y="246258"/>
                  </a:lnTo>
                  <a:lnTo>
                    <a:pt x="95585" y="265084"/>
                  </a:lnTo>
                  <a:lnTo>
                    <a:pt x="140969" y="271779"/>
                  </a:lnTo>
                  <a:lnTo>
                    <a:pt x="186354" y="265084"/>
                  </a:lnTo>
                  <a:lnTo>
                    <a:pt x="225155" y="246258"/>
                  </a:lnTo>
                  <a:lnTo>
                    <a:pt x="255361" y="217190"/>
                  </a:lnTo>
                  <a:lnTo>
                    <a:pt x="274960" y="179771"/>
                  </a:lnTo>
                  <a:lnTo>
                    <a:pt x="281939" y="135889"/>
                  </a:lnTo>
                  <a:lnTo>
                    <a:pt x="274960" y="92008"/>
                  </a:lnTo>
                  <a:lnTo>
                    <a:pt x="255361" y="54589"/>
                  </a:lnTo>
                  <a:lnTo>
                    <a:pt x="225155" y="25521"/>
                  </a:lnTo>
                  <a:lnTo>
                    <a:pt x="186354" y="6695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401820" y="431292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79">
                  <a:moveTo>
                    <a:pt x="140969" y="0"/>
                  </a:moveTo>
                  <a:lnTo>
                    <a:pt x="186354" y="6695"/>
                  </a:lnTo>
                  <a:lnTo>
                    <a:pt x="225155" y="25521"/>
                  </a:lnTo>
                  <a:lnTo>
                    <a:pt x="255361" y="54589"/>
                  </a:lnTo>
                  <a:lnTo>
                    <a:pt x="274960" y="92008"/>
                  </a:lnTo>
                  <a:lnTo>
                    <a:pt x="281939" y="135889"/>
                  </a:lnTo>
                  <a:lnTo>
                    <a:pt x="274960" y="179771"/>
                  </a:lnTo>
                  <a:lnTo>
                    <a:pt x="255361" y="217190"/>
                  </a:lnTo>
                  <a:lnTo>
                    <a:pt x="225155" y="246258"/>
                  </a:lnTo>
                  <a:lnTo>
                    <a:pt x="186354" y="265084"/>
                  </a:lnTo>
                  <a:lnTo>
                    <a:pt x="140969" y="271779"/>
                  </a:lnTo>
                  <a:lnTo>
                    <a:pt x="95585" y="265084"/>
                  </a:lnTo>
                  <a:lnTo>
                    <a:pt x="56784" y="246258"/>
                  </a:lnTo>
                  <a:lnTo>
                    <a:pt x="26578" y="217190"/>
                  </a:lnTo>
                  <a:lnTo>
                    <a:pt x="6979" y="179771"/>
                  </a:lnTo>
                  <a:lnTo>
                    <a:pt x="0" y="135889"/>
                  </a:lnTo>
                  <a:lnTo>
                    <a:pt x="6979" y="92008"/>
                  </a:lnTo>
                  <a:lnTo>
                    <a:pt x="26578" y="54589"/>
                  </a:lnTo>
                  <a:lnTo>
                    <a:pt x="56784" y="25521"/>
                  </a:lnTo>
                  <a:lnTo>
                    <a:pt x="95585" y="6695"/>
                  </a:lnTo>
                  <a:lnTo>
                    <a:pt x="140969" y="0"/>
                  </a:lnTo>
                  <a:close/>
                </a:path>
                <a:path w="283210" h="271779">
                  <a:moveTo>
                    <a:pt x="0" y="0"/>
                  </a:moveTo>
                  <a:lnTo>
                    <a:pt x="0" y="0"/>
                  </a:lnTo>
                </a:path>
                <a:path w="283210" h="271779">
                  <a:moveTo>
                    <a:pt x="283209" y="271779"/>
                  </a:moveTo>
                  <a:lnTo>
                    <a:pt x="283209" y="27177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3" name="object 493"/>
          <p:cNvSpPr txBox="1"/>
          <p:nvPr/>
        </p:nvSpPr>
        <p:spPr>
          <a:xfrm>
            <a:off x="4483100" y="43307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4" name="object 494"/>
          <p:cNvGrpSpPr/>
          <p:nvPr/>
        </p:nvGrpSpPr>
        <p:grpSpPr>
          <a:xfrm>
            <a:off x="5933122" y="5244782"/>
            <a:ext cx="310515" cy="300355"/>
            <a:chOff x="5933122" y="5244782"/>
            <a:chExt cx="310515" cy="300355"/>
          </a:xfrm>
        </p:grpSpPr>
        <p:sp>
          <p:nvSpPr>
            <p:cNvPr id="495" name="object 495"/>
            <p:cNvSpPr/>
            <p:nvPr/>
          </p:nvSpPr>
          <p:spPr>
            <a:xfrm>
              <a:off x="5947409" y="5259070"/>
              <a:ext cx="281940" cy="271780"/>
            </a:xfrm>
            <a:custGeom>
              <a:avLst/>
              <a:gdLst/>
              <a:ahLst/>
              <a:cxnLst/>
              <a:rect l="l" t="t" r="r" b="b"/>
              <a:pathLst>
                <a:path w="281939" h="271779">
                  <a:moveTo>
                    <a:pt x="140969" y="0"/>
                  </a:moveTo>
                  <a:lnTo>
                    <a:pt x="95585" y="6695"/>
                  </a:lnTo>
                  <a:lnTo>
                    <a:pt x="56784" y="25521"/>
                  </a:lnTo>
                  <a:lnTo>
                    <a:pt x="26578" y="54589"/>
                  </a:lnTo>
                  <a:lnTo>
                    <a:pt x="6979" y="92008"/>
                  </a:lnTo>
                  <a:lnTo>
                    <a:pt x="0" y="135889"/>
                  </a:lnTo>
                  <a:lnTo>
                    <a:pt x="6979" y="179771"/>
                  </a:lnTo>
                  <a:lnTo>
                    <a:pt x="26578" y="217190"/>
                  </a:lnTo>
                  <a:lnTo>
                    <a:pt x="56784" y="246258"/>
                  </a:lnTo>
                  <a:lnTo>
                    <a:pt x="95585" y="265084"/>
                  </a:lnTo>
                  <a:lnTo>
                    <a:pt x="140969" y="271779"/>
                  </a:lnTo>
                  <a:lnTo>
                    <a:pt x="186354" y="265084"/>
                  </a:lnTo>
                  <a:lnTo>
                    <a:pt x="225155" y="246258"/>
                  </a:lnTo>
                  <a:lnTo>
                    <a:pt x="255361" y="217190"/>
                  </a:lnTo>
                  <a:lnTo>
                    <a:pt x="274960" y="179771"/>
                  </a:lnTo>
                  <a:lnTo>
                    <a:pt x="281939" y="135889"/>
                  </a:lnTo>
                  <a:lnTo>
                    <a:pt x="274960" y="92008"/>
                  </a:lnTo>
                  <a:lnTo>
                    <a:pt x="255361" y="54589"/>
                  </a:lnTo>
                  <a:lnTo>
                    <a:pt x="225155" y="25521"/>
                  </a:lnTo>
                  <a:lnTo>
                    <a:pt x="186354" y="6695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947409" y="5259070"/>
              <a:ext cx="281940" cy="271780"/>
            </a:xfrm>
            <a:custGeom>
              <a:avLst/>
              <a:gdLst/>
              <a:ahLst/>
              <a:cxnLst/>
              <a:rect l="l" t="t" r="r" b="b"/>
              <a:pathLst>
                <a:path w="281939" h="271779">
                  <a:moveTo>
                    <a:pt x="140969" y="0"/>
                  </a:moveTo>
                  <a:lnTo>
                    <a:pt x="186354" y="6695"/>
                  </a:lnTo>
                  <a:lnTo>
                    <a:pt x="225155" y="25521"/>
                  </a:lnTo>
                  <a:lnTo>
                    <a:pt x="255361" y="54589"/>
                  </a:lnTo>
                  <a:lnTo>
                    <a:pt x="274960" y="92008"/>
                  </a:lnTo>
                  <a:lnTo>
                    <a:pt x="281939" y="135889"/>
                  </a:lnTo>
                  <a:lnTo>
                    <a:pt x="274960" y="179771"/>
                  </a:lnTo>
                  <a:lnTo>
                    <a:pt x="255361" y="217190"/>
                  </a:lnTo>
                  <a:lnTo>
                    <a:pt x="225155" y="246258"/>
                  </a:lnTo>
                  <a:lnTo>
                    <a:pt x="186354" y="265084"/>
                  </a:lnTo>
                  <a:lnTo>
                    <a:pt x="140969" y="271779"/>
                  </a:lnTo>
                  <a:lnTo>
                    <a:pt x="95585" y="265084"/>
                  </a:lnTo>
                  <a:lnTo>
                    <a:pt x="56784" y="246258"/>
                  </a:lnTo>
                  <a:lnTo>
                    <a:pt x="26578" y="217190"/>
                  </a:lnTo>
                  <a:lnTo>
                    <a:pt x="6979" y="179771"/>
                  </a:lnTo>
                  <a:lnTo>
                    <a:pt x="0" y="135889"/>
                  </a:lnTo>
                  <a:lnTo>
                    <a:pt x="6979" y="92008"/>
                  </a:lnTo>
                  <a:lnTo>
                    <a:pt x="26578" y="54589"/>
                  </a:lnTo>
                  <a:lnTo>
                    <a:pt x="56784" y="25521"/>
                  </a:lnTo>
                  <a:lnTo>
                    <a:pt x="95585" y="6695"/>
                  </a:lnTo>
                  <a:lnTo>
                    <a:pt x="140969" y="0"/>
                  </a:lnTo>
                  <a:close/>
                </a:path>
                <a:path w="281939" h="271779">
                  <a:moveTo>
                    <a:pt x="0" y="0"/>
                  </a:moveTo>
                  <a:lnTo>
                    <a:pt x="0" y="0"/>
                  </a:lnTo>
                </a:path>
                <a:path w="281939" h="271779">
                  <a:moveTo>
                    <a:pt x="281939" y="271779"/>
                  </a:moveTo>
                  <a:lnTo>
                    <a:pt x="281939" y="27177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7" name="object 497"/>
          <p:cNvSpPr txBox="1"/>
          <p:nvPr/>
        </p:nvSpPr>
        <p:spPr>
          <a:xfrm>
            <a:off x="6026150" y="52451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8" name="object 498"/>
          <p:cNvGrpSpPr/>
          <p:nvPr/>
        </p:nvGrpSpPr>
        <p:grpSpPr>
          <a:xfrm>
            <a:off x="5441632" y="3824922"/>
            <a:ext cx="311785" cy="302895"/>
            <a:chOff x="5441632" y="3824922"/>
            <a:chExt cx="311785" cy="302895"/>
          </a:xfrm>
        </p:grpSpPr>
        <p:sp>
          <p:nvSpPr>
            <p:cNvPr id="499" name="object 499"/>
            <p:cNvSpPr/>
            <p:nvPr/>
          </p:nvSpPr>
          <p:spPr>
            <a:xfrm>
              <a:off x="5455920" y="3839209"/>
              <a:ext cx="281940" cy="274320"/>
            </a:xfrm>
            <a:custGeom>
              <a:avLst/>
              <a:gdLst/>
              <a:ahLst/>
              <a:cxnLst/>
              <a:rect l="l" t="t" r="r" b="b"/>
              <a:pathLst>
                <a:path w="281939" h="274320">
                  <a:moveTo>
                    <a:pt x="140969" y="0"/>
                  </a:moveTo>
                  <a:lnTo>
                    <a:pt x="95585" y="6827"/>
                  </a:lnTo>
                  <a:lnTo>
                    <a:pt x="56784" y="25968"/>
                  </a:lnTo>
                  <a:lnTo>
                    <a:pt x="26578" y="55412"/>
                  </a:lnTo>
                  <a:lnTo>
                    <a:pt x="6979" y="93146"/>
                  </a:lnTo>
                  <a:lnTo>
                    <a:pt x="0" y="137159"/>
                  </a:lnTo>
                  <a:lnTo>
                    <a:pt x="6979" y="181173"/>
                  </a:lnTo>
                  <a:lnTo>
                    <a:pt x="26578" y="218907"/>
                  </a:lnTo>
                  <a:lnTo>
                    <a:pt x="56784" y="248351"/>
                  </a:lnTo>
                  <a:lnTo>
                    <a:pt x="95585" y="267492"/>
                  </a:lnTo>
                  <a:lnTo>
                    <a:pt x="140969" y="274319"/>
                  </a:lnTo>
                  <a:lnTo>
                    <a:pt x="186354" y="267492"/>
                  </a:lnTo>
                  <a:lnTo>
                    <a:pt x="225155" y="248351"/>
                  </a:lnTo>
                  <a:lnTo>
                    <a:pt x="255361" y="218907"/>
                  </a:lnTo>
                  <a:lnTo>
                    <a:pt x="274960" y="181173"/>
                  </a:lnTo>
                  <a:lnTo>
                    <a:pt x="281939" y="137159"/>
                  </a:lnTo>
                  <a:lnTo>
                    <a:pt x="274960" y="93146"/>
                  </a:lnTo>
                  <a:lnTo>
                    <a:pt x="255361" y="55412"/>
                  </a:lnTo>
                  <a:lnTo>
                    <a:pt x="225155" y="25968"/>
                  </a:lnTo>
                  <a:lnTo>
                    <a:pt x="186354" y="6827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455920" y="3839209"/>
              <a:ext cx="283210" cy="274320"/>
            </a:xfrm>
            <a:custGeom>
              <a:avLst/>
              <a:gdLst/>
              <a:ahLst/>
              <a:cxnLst/>
              <a:rect l="l" t="t" r="r" b="b"/>
              <a:pathLst>
                <a:path w="283210" h="274320">
                  <a:moveTo>
                    <a:pt x="140969" y="0"/>
                  </a:moveTo>
                  <a:lnTo>
                    <a:pt x="186354" y="6827"/>
                  </a:lnTo>
                  <a:lnTo>
                    <a:pt x="225155" y="25968"/>
                  </a:lnTo>
                  <a:lnTo>
                    <a:pt x="255361" y="55412"/>
                  </a:lnTo>
                  <a:lnTo>
                    <a:pt x="274960" y="93146"/>
                  </a:lnTo>
                  <a:lnTo>
                    <a:pt x="281939" y="137159"/>
                  </a:lnTo>
                  <a:lnTo>
                    <a:pt x="274960" y="181173"/>
                  </a:lnTo>
                  <a:lnTo>
                    <a:pt x="255361" y="218907"/>
                  </a:lnTo>
                  <a:lnTo>
                    <a:pt x="225155" y="248351"/>
                  </a:lnTo>
                  <a:lnTo>
                    <a:pt x="186354" y="267492"/>
                  </a:lnTo>
                  <a:lnTo>
                    <a:pt x="140969" y="274319"/>
                  </a:lnTo>
                  <a:lnTo>
                    <a:pt x="95585" y="267492"/>
                  </a:lnTo>
                  <a:lnTo>
                    <a:pt x="56784" y="248351"/>
                  </a:lnTo>
                  <a:lnTo>
                    <a:pt x="26578" y="218907"/>
                  </a:lnTo>
                  <a:lnTo>
                    <a:pt x="6979" y="181173"/>
                  </a:lnTo>
                  <a:lnTo>
                    <a:pt x="0" y="137159"/>
                  </a:lnTo>
                  <a:lnTo>
                    <a:pt x="6979" y="93146"/>
                  </a:lnTo>
                  <a:lnTo>
                    <a:pt x="26578" y="55412"/>
                  </a:lnTo>
                  <a:lnTo>
                    <a:pt x="56784" y="25968"/>
                  </a:lnTo>
                  <a:lnTo>
                    <a:pt x="95585" y="6827"/>
                  </a:lnTo>
                  <a:lnTo>
                    <a:pt x="140969" y="0"/>
                  </a:lnTo>
                  <a:close/>
                </a:path>
                <a:path w="283210" h="274320">
                  <a:moveTo>
                    <a:pt x="0" y="0"/>
                  </a:moveTo>
                  <a:lnTo>
                    <a:pt x="0" y="0"/>
                  </a:lnTo>
                </a:path>
                <a:path w="283210" h="274320">
                  <a:moveTo>
                    <a:pt x="283209" y="274319"/>
                  </a:moveTo>
                  <a:lnTo>
                    <a:pt x="283209" y="27431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1" name="object 501"/>
          <p:cNvSpPr txBox="1"/>
          <p:nvPr/>
        </p:nvSpPr>
        <p:spPr>
          <a:xfrm>
            <a:off x="5549900" y="3797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02" name="object 502"/>
          <p:cNvGrpSpPr/>
          <p:nvPr/>
        </p:nvGrpSpPr>
        <p:grpSpPr>
          <a:xfrm>
            <a:off x="7336563" y="4636543"/>
            <a:ext cx="311785" cy="300355"/>
            <a:chOff x="7336563" y="4636543"/>
            <a:chExt cx="311785" cy="300355"/>
          </a:xfrm>
        </p:grpSpPr>
        <p:sp>
          <p:nvSpPr>
            <p:cNvPr id="503" name="object 503"/>
            <p:cNvSpPr/>
            <p:nvPr/>
          </p:nvSpPr>
          <p:spPr>
            <a:xfrm>
              <a:off x="7350759" y="465074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09" h="271779">
                  <a:moveTo>
                    <a:pt x="140970" y="0"/>
                  </a:moveTo>
                  <a:lnTo>
                    <a:pt x="96072" y="6695"/>
                  </a:lnTo>
                  <a:lnTo>
                    <a:pt x="57332" y="25521"/>
                  </a:lnTo>
                  <a:lnTo>
                    <a:pt x="26944" y="54589"/>
                  </a:lnTo>
                  <a:lnTo>
                    <a:pt x="7101" y="92008"/>
                  </a:lnTo>
                  <a:lnTo>
                    <a:pt x="0" y="135890"/>
                  </a:lnTo>
                  <a:lnTo>
                    <a:pt x="7101" y="179771"/>
                  </a:lnTo>
                  <a:lnTo>
                    <a:pt x="26944" y="217190"/>
                  </a:lnTo>
                  <a:lnTo>
                    <a:pt x="57332" y="246258"/>
                  </a:lnTo>
                  <a:lnTo>
                    <a:pt x="96072" y="265084"/>
                  </a:lnTo>
                  <a:lnTo>
                    <a:pt x="140970" y="271780"/>
                  </a:lnTo>
                  <a:lnTo>
                    <a:pt x="186486" y="265084"/>
                  </a:lnTo>
                  <a:lnTo>
                    <a:pt x="225602" y="246258"/>
                  </a:lnTo>
                  <a:lnTo>
                    <a:pt x="256184" y="217190"/>
                  </a:lnTo>
                  <a:lnTo>
                    <a:pt x="276098" y="179771"/>
                  </a:lnTo>
                  <a:lnTo>
                    <a:pt x="283210" y="135890"/>
                  </a:lnTo>
                  <a:lnTo>
                    <a:pt x="276098" y="92008"/>
                  </a:lnTo>
                  <a:lnTo>
                    <a:pt x="256184" y="54589"/>
                  </a:lnTo>
                  <a:lnTo>
                    <a:pt x="225602" y="25521"/>
                  </a:lnTo>
                  <a:lnTo>
                    <a:pt x="186486" y="669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350759" y="465074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09" h="271779">
                  <a:moveTo>
                    <a:pt x="140970" y="0"/>
                  </a:moveTo>
                  <a:lnTo>
                    <a:pt x="186486" y="6695"/>
                  </a:lnTo>
                  <a:lnTo>
                    <a:pt x="225602" y="25521"/>
                  </a:lnTo>
                  <a:lnTo>
                    <a:pt x="256184" y="54589"/>
                  </a:lnTo>
                  <a:lnTo>
                    <a:pt x="276098" y="92008"/>
                  </a:lnTo>
                  <a:lnTo>
                    <a:pt x="283210" y="135890"/>
                  </a:lnTo>
                  <a:lnTo>
                    <a:pt x="276098" y="179771"/>
                  </a:lnTo>
                  <a:lnTo>
                    <a:pt x="256184" y="217190"/>
                  </a:lnTo>
                  <a:lnTo>
                    <a:pt x="225602" y="246258"/>
                  </a:lnTo>
                  <a:lnTo>
                    <a:pt x="186486" y="265084"/>
                  </a:lnTo>
                  <a:lnTo>
                    <a:pt x="140970" y="271780"/>
                  </a:lnTo>
                  <a:lnTo>
                    <a:pt x="96072" y="265084"/>
                  </a:lnTo>
                  <a:lnTo>
                    <a:pt x="57332" y="246258"/>
                  </a:lnTo>
                  <a:lnTo>
                    <a:pt x="26944" y="217190"/>
                  </a:lnTo>
                  <a:lnTo>
                    <a:pt x="7101" y="179771"/>
                  </a:lnTo>
                  <a:lnTo>
                    <a:pt x="0" y="135890"/>
                  </a:lnTo>
                  <a:lnTo>
                    <a:pt x="7101" y="92008"/>
                  </a:lnTo>
                  <a:lnTo>
                    <a:pt x="26944" y="54589"/>
                  </a:lnTo>
                  <a:lnTo>
                    <a:pt x="57332" y="25521"/>
                  </a:lnTo>
                  <a:lnTo>
                    <a:pt x="96072" y="6695"/>
                  </a:lnTo>
                  <a:lnTo>
                    <a:pt x="140970" y="0"/>
                  </a:lnTo>
                  <a:close/>
                </a:path>
                <a:path w="283209" h="271779">
                  <a:moveTo>
                    <a:pt x="0" y="0"/>
                  </a:moveTo>
                  <a:lnTo>
                    <a:pt x="0" y="0"/>
                  </a:lnTo>
                </a:path>
                <a:path w="283209" h="271779">
                  <a:moveTo>
                    <a:pt x="283210" y="271780"/>
                  </a:moveTo>
                  <a:lnTo>
                    <a:pt x="283210" y="27178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5" name="object 505"/>
          <p:cNvSpPr txBox="1"/>
          <p:nvPr/>
        </p:nvSpPr>
        <p:spPr>
          <a:xfrm>
            <a:off x="7454900" y="4706620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sz="2700" baseline="16975" dirty="0">
                <a:solidFill>
                  <a:srgbClr val="0000CC"/>
                </a:solidFill>
                <a:latin typeface="Times New Roman"/>
                <a:cs typeface="Times New Roman"/>
              </a:rPr>
              <a:t>8	</a:t>
            </a:r>
            <a:r>
              <a:rPr sz="1800" spc="-5" dirty="0">
                <a:solidFill>
                  <a:srgbClr val="0000CC"/>
                </a:solidFill>
                <a:latin typeface="Times New Roman"/>
                <a:cs typeface="Times New Roman"/>
              </a:rPr>
              <a:t>Destination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6" name="object 5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20</a:t>
            </a:fld>
            <a:endParaRPr dirty="0"/>
          </a:p>
        </p:txBody>
      </p:sp>
      <p:sp>
        <p:nvSpPr>
          <p:cNvPr id="507" name="object 5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8" y="-54020"/>
            <a:ext cx="784733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  <a:tab pos="4137660" algn="l"/>
                <a:tab pos="4793615" algn="l"/>
              </a:tabLst>
            </a:pPr>
            <a:r>
              <a:rPr lang="en-US" sz="3600" dirty="0" smtClean="0"/>
              <a:t>Ad Hoc On-Demand Distance Vector </a:t>
            </a:r>
            <a:r>
              <a:rPr lang="en-US" sz="3600" dirty="0" smtClean="0"/>
              <a:t>Protocol (AODV)</a:t>
            </a:r>
            <a:endParaRPr sz="3600" spc="-29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" y="1267459"/>
            <a:ext cx="8534400" cy="5211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AODV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supports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use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symmetric</a:t>
            </a:r>
            <a:r>
              <a:rPr sz="26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channels</a:t>
            </a:r>
            <a:endParaRPr sz="2600">
              <a:latin typeface="Times New Roman"/>
              <a:cs typeface="Times New Roman"/>
            </a:endParaRPr>
          </a:p>
          <a:p>
            <a:pPr marL="342900" marR="377825" indent="-330200">
              <a:lnSpc>
                <a:spcPct val="100000"/>
              </a:lnSpc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MH moves,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 reinitiates route discovery  protocol to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find a new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route</a:t>
            </a:r>
            <a:endParaRPr sz="2600">
              <a:latin typeface="Times New Roman"/>
              <a:cs typeface="Times New Roman"/>
            </a:endParaRPr>
          </a:p>
          <a:p>
            <a:pPr marL="342900" marR="10795" indent="-330200">
              <a:lnSpc>
                <a:spcPct val="100000"/>
              </a:lnSpc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a MH along the route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moves, its upstream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neighbor 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notices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the move and propagates a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failure 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notification message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its active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upstream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 neighbors</a:t>
            </a:r>
            <a:endParaRPr sz="260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312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These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MHs propagate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 failure notification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 upstream neighbors, until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6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reached</a:t>
            </a:r>
            <a:endParaRPr sz="2600">
              <a:latin typeface="Times New Roman"/>
              <a:cs typeface="Times New Roman"/>
            </a:endParaRPr>
          </a:p>
          <a:p>
            <a:pPr marL="342900" marR="784225" indent="-330200">
              <a:lnSpc>
                <a:spcPts val="311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Hello messages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can be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to maintain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local 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connectivity in the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form of beacon</a:t>
            </a:r>
            <a:r>
              <a:rPr sz="26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signals</a:t>
            </a:r>
            <a:endParaRPr sz="2600">
              <a:latin typeface="Times New Roman"/>
              <a:cs typeface="Times New Roman"/>
            </a:endParaRPr>
          </a:p>
          <a:p>
            <a:pPr marL="342900" marR="302260" indent="-330200">
              <a:lnSpc>
                <a:spcPts val="312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Designed </a:t>
            </a:r>
            <a:r>
              <a:rPr sz="2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unicast routing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only, and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multi-path is  </a:t>
            </a:r>
            <a:r>
              <a:rPr sz="2600" b="1" dirty="0">
                <a:solidFill>
                  <a:srgbClr val="000099"/>
                </a:solidFill>
                <a:latin typeface="Times New Roman"/>
                <a:cs typeface="Times New Roman"/>
              </a:rPr>
              <a:t>not</a:t>
            </a:r>
            <a:r>
              <a:rPr sz="2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supported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5533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7543800" cy="208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870" y="0"/>
            <a:ext cx="6283325" cy="13055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540"/>
              </a:spcBef>
            </a:pPr>
            <a:r>
              <a:rPr sz="4800" b="0" spc="-355" dirty="0">
                <a:latin typeface="Times New Roman"/>
                <a:cs typeface="Times New Roman"/>
              </a:rPr>
              <a:t>Temporarily </a:t>
            </a:r>
            <a:r>
              <a:rPr sz="4800" b="0" spc="-434" dirty="0">
                <a:latin typeface="Times New Roman"/>
                <a:cs typeface="Times New Roman"/>
              </a:rPr>
              <a:t>Ordered </a:t>
            </a:r>
            <a:r>
              <a:rPr sz="4800" b="0" spc="-204" dirty="0">
                <a:latin typeface="Times New Roman"/>
                <a:cs typeface="Times New Roman"/>
              </a:rPr>
              <a:t>Routing  </a:t>
            </a:r>
            <a:r>
              <a:rPr sz="4800" b="0" i="0" spc="-260" dirty="0">
                <a:latin typeface="Times New Roman"/>
                <a:cs typeface="Times New Roman"/>
              </a:rPr>
              <a:t>Algorithm</a:t>
            </a:r>
            <a:r>
              <a:rPr sz="4800" b="0" i="0" spc="-160" dirty="0">
                <a:latin typeface="Times New Roman"/>
                <a:cs typeface="Times New Roman"/>
              </a:rPr>
              <a:t> </a:t>
            </a:r>
            <a:r>
              <a:rPr sz="4800" b="0" i="0" spc="-295" dirty="0">
                <a:latin typeface="Times New Roman"/>
                <a:cs typeface="Times New Roman"/>
              </a:rPr>
              <a:t>(TORA)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" y="5953335"/>
            <a:ext cx="656272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>
              <a:lnSpc>
                <a:spcPts val="3375"/>
              </a:lnSpc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0869" y="1230629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769" y="1162050"/>
            <a:ext cx="5909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TORA is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highly adaptive</a:t>
            </a:r>
            <a:r>
              <a:rPr sz="30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loop-free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69" y="232664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05689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698240"/>
            <a:ext cx="200025" cy="754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488442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69" y="561467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769" y="1527809"/>
            <a:ext cx="7545705" cy="45008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96900">
              <a:lnSpc>
                <a:spcPct val="79700"/>
              </a:lnSpc>
              <a:spcBef>
                <a:spcPts val="830"/>
              </a:spcBef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distributed routing algorithm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based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on the 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concept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link</a:t>
            </a:r>
            <a:r>
              <a:rPr sz="30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reversal</a:t>
            </a:r>
            <a:endParaRPr sz="3000">
              <a:latin typeface="Times New Roman"/>
              <a:cs typeface="Times New Roman"/>
            </a:endParaRPr>
          </a:p>
          <a:p>
            <a:pPr marL="12700" marR="284480">
              <a:lnSpc>
                <a:spcPct val="80000"/>
              </a:lnSpc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TORA minimizes reaction due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topological  changes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 tries to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localize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 in</a:t>
            </a:r>
            <a:r>
              <a:rPr sz="3000" b="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neighborhood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30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changes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79900"/>
              </a:lnSpc>
              <a:spcBef>
                <a:spcPts val="365"/>
              </a:spcBef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TORA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exhibits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multipath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capability  Can be compared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water flowing downhill 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towards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sink node</a:t>
            </a:r>
            <a:endParaRPr sz="3000">
              <a:latin typeface="Times New Roman"/>
              <a:cs typeface="Times New Roman"/>
            </a:endParaRPr>
          </a:p>
          <a:p>
            <a:pPr marL="12700" marR="38735">
              <a:lnSpc>
                <a:spcPct val="80000"/>
              </a:lnSpc>
            </a:pP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height metric is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model the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 state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of the</a:t>
            </a:r>
            <a:r>
              <a:rPr sz="30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network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maintain </a:t>
            </a:r>
            <a:r>
              <a:rPr sz="3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information </a:t>
            </a:r>
            <a:r>
              <a:rPr sz="3000" b="1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30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one-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20" y="405129"/>
            <a:ext cx="3275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840" algn="l"/>
              </a:tabLst>
            </a:pPr>
            <a:r>
              <a:rPr sz="4000" spc="-100" dirty="0"/>
              <a:t>TORA	</a:t>
            </a:r>
            <a:r>
              <a:rPr sz="4000" spc="-35" dirty="0"/>
              <a:t>(Cont’d)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64982" y="1514792"/>
            <a:ext cx="4114165" cy="4427855"/>
            <a:chOff x="1764982" y="1514792"/>
            <a:chExt cx="4114165" cy="4427855"/>
          </a:xfrm>
        </p:grpSpPr>
        <p:sp>
          <p:nvSpPr>
            <p:cNvPr id="4" name="object 4"/>
            <p:cNvSpPr/>
            <p:nvPr/>
          </p:nvSpPr>
          <p:spPr>
            <a:xfrm>
              <a:off x="2946400" y="1529080"/>
              <a:ext cx="582930" cy="626110"/>
            </a:xfrm>
            <a:custGeom>
              <a:avLst/>
              <a:gdLst/>
              <a:ahLst/>
              <a:cxnLst/>
              <a:rect l="l" t="t" r="r" b="b"/>
              <a:pathLst>
                <a:path w="582929" h="626110">
                  <a:moveTo>
                    <a:pt x="320039" y="623570"/>
                  </a:moveTo>
                  <a:lnTo>
                    <a:pt x="260350" y="623570"/>
                  </a:lnTo>
                  <a:lnTo>
                    <a:pt x="274319" y="626110"/>
                  </a:lnTo>
                  <a:lnTo>
                    <a:pt x="306070" y="626110"/>
                  </a:lnTo>
                  <a:lnTo>
                    <a:pt x="320039" y="623570"/>
                  </a:lnTo>
                  <a:close/>
                </a:path>
                <a:path w="582929" h="626110">
                  <a:moveTo>
                    <a:pt x="306070" y="0"/>
                  </a:moveTo>
                  <a:lnTo>
                    <a:pt x="274319" y="0"/>
                  </a:lnTo>
                  <a:lnTo>
                    <a:pt x="245110" y="2540"/>
                  </a:lnTo>
                  <a:lnTo>
                    <a:pt x="231139" y="6350"/>
                  </a:lnTo>
                  <a:lnTo>
                    <a:pt x="218439" y="8890"/>
                  </a:lnTo>
                  <a:lnTo>
                    <a:pt x="203200" y="12700"/>
                  </a:lnTo>
                  <a:lnTo>
                    <a:pt x="190500" y="19050"/>
                  </a:lnTo>
                  <a:lnTo>
                    <a:pt x="176530" y="24130"/>
                  </a:lnTo>
                  <a:lnTo>
                    <a:pt x="163830" y="31750"/>
                  </a:lnTo>
                  <a:lnTo>
                    <a:pt x="151130" y="38100"/>
                  </a:lnTo>
                  <a:lnTo>
                    <a:pt x="128269" y="53340"/>
                  </a:lnTo>
                  <a:lnTo>
                    <a:pt x="115569" y="62230"/>
                  </a:lnTo>
                  <a:lnTo>
                    <a:pt x="104139" y="71120"/>
                  </a:lnTo>
                  <a:lnTo>
                    <a:pt x="83819" y="91440"/>
                  </a:lnTo>
                  <a:lnTo>
                    <a:pt x="74930" y="102870"/>
                  </a:lnTo>
                  <a:lnTo>
                    <a:pt x="64769" y="113030"/>
                  </a:lnTo>
                  <a:lnTo>
                    <a:pt x="57150" y="125730"/>
                  </a:lnTo>
                  <a:lnTo>
                    <a:pt x="49530" y="137160"/>
                  </a:lnTo>
                  <a:lnTo>
                    <a:pt x="34289" y="162560"/>
                  </a:lnTo>
                  <a:lnTo>
                    <a:pt x="27939" y="177800"/>
                  </a:lnTo>
                  <a:lnTo>
                    <a:pt x="21589" y="190500"/>
                  </a:lnTo>
                  <a:lnTo>
                    <a:pt x="16510" y="205740"/>
                  </a:lnTo>
                  <a:lnTo>
                    <a:pt x="12700" y="220980"/>
                  </a:lnTo>
                  <a:lnTo>
                    <a:pt x="8889" y="234950"/>
                  </a:lnTo>
                  <a:lnTo>
                    <a:pt x="5080" y="250190"/>
                  </a:lnTo>
                  <a:lnTo>
                    <a:pt x="2539" y="265430"/>
                  </a:lnTo>
                  <a:lnTo>
                    <a:pt x="0" y="295910"/>
                  </a:lnTo>
                  <a:lnTo>
                    <a:pt x="0" y="328930"/>
                  </a:lnTo>
                  <a:lnTo>
                    <a:pt x="1269" y="345440"/>
                  </a:lnTo>
                  <a:lnTo>
                    <a:pt x="2539" y="360680"/>
                  </a:lnTo>
                  <a:lnTo>
                    <a:pt x="5080" y="375920"/>
                  </a:lnTo>
                  <a:lnTo>
                    <a:pt x="8889" y="389890"/>
                  </a:lnTo>
                  <a:lnTo>
                    <a:pt x="12700" y="406400"/>
                  </a:lnTo>
                  <a:lnTo>
                    <a:pt x="27939" y="449580"/>
                  </a:lnTo>
                  <a:lnTo>
                    <a:pt x="49530" y="487680"/>
                  </a:lnTo>
                  <a:lnTo>
                    <a:pt x="64769" y="513080"/>
                  </a:lnTo>
                  <a:lnTo>
                    <a:pt x="74930" y="524510"/>
                  </a:lnTo>
                  <a:lnTo>
                    <a:pt x="83819" y="534670"/>
                  </a:lnTo>
                  <a:lnTo>
                    <a:pt x="104139" y="554990"/>
                  </a:lnTo>
                  <a:lnTo>
                    <a:pt x="115569" y="563880"/>
                  </a:lnTo>
                  <a:lnTo>
                    <a:pt x="128269" y="572770"/>
                  </a:lnTo>
                  <a:lnTo>
                    <a:pt x="139700" y="582930"/>
                  </a:lnTo>
                  <a:lnTo>
                    <a:pt x="151130" y="589280"/>
                  </a:lnTo>
                  <a:lnTo>
                    <a:pt x="163830" y="594360"/>
                  </a:lnTo>
                  <a:lnTo>
                    <a:pt x="176530" y="601980"/>
                  </a:lnTo>
                  <a:lnTo>
                    <a:pt x="190500" y="608330"/>
                  </a:lnTo>
                  <a:lnTo>
                    <a:pt x="203200" y="613410"/>
                  </a:lnTo>
                  <a:lnTo>
                    <a:pt x="218439" y="617220"/>
                  </a:lnTo>
                  <a:lnTo>
                    <a:pt x="231139" y="619760"/>
                  </a:lnTo>
                  <a:lnTo>
                    <a:pt x="245110" y="623570"/>
                  </a:lnTo>
                  <a:lnTo>
                    <a:pt x="335279" y="623570"/>
                  </a:lnTo>
                  <a:lnTo>
                    <a:pt x="349250" y="619760"/>
                  </a:lnTo>
                  <a:lnTo>
                    <a:pt x="364489" y="617220"/>
                  </a:lnTo>
                  <a:lnTo>
                    <a:pt x="377189" y="613410"/>
                  </a:lnTo>
                  <a:lnTo>
                    <a:pt x="389889" y="608330"/>
                  </a:lnTo>
                  <a:lnTo>
                    <a:pt x="402589" y="601980"/>
                  </a:lnTo>
                  <a:lnTo>
                    <a:pt x="416560" y="594360"/>
                  </a:lnTo>
                  <a:lnTo>
                    <a:pt x="429260" y="589280"/>
                  </a:lnTo>
                  <a:lnTo>
                    <a:pt x="441960" y="582930"/>
                  </a:lnTo>
                  <a:lnTo>
                    <a:pt x="452120" y="572770"/>
                  </a:lnTo>
                  <a:lnTo>
                    <a:pt x="463550" y="563880"/>
                  </a:lnTo>
                  <a:lnTo>
                    <a:pt x="506729" y="524510"/>
                  </a:lnTo>
                  <a:lnTo>
                    <a:pt x="532129" y="487680"/>
                  </a:lnTo>
                  <a:lnTo>
                    <a:pt x="539750" y="476250"/>
                  </a:lnTo>
                  <a:lnTo>
                    <a:pt x="547370" y="463550"/>
                  </a:lnTo>
                  <a:lnTo>
                    <a:pt x="553720" y="449580"/>
                  </a:lnTo>
                  <a:lnTo>
                    <a:pt x="558800" y="434340"/>
                  </a:lnTo>
                  <a:lnTo>
                    <a:pt x="565150" y="421640"/>
                  </a:lnTo>
                  <a:lnTo>
                    <a:pt x="568960" y="406400"/>
                  </a:lnTo>
                  <a:lnTo>
                    <a:pt x="572770" y="389890"/>
                  </a:lnTo>
                  <a:lnTo>
                    <a:pt x="576579" y="375920"/>
                  </a:lnTo>
                  <a:lnTo>
                    <a:pt x="577850" y="360680"/>
                  </a:lnTo>
                  <a:lnTo>
                    <a:pt x="580389" y="345440"/>
                  </a:lnTo>
                  <a:lnTo>
                    <a:pt x="580389" y="328930"/>
                  </a:lnTo>
                  <a:lnTo>
                    <a:pt x="582929" y="313690"/>
                  </a:lnTo>
                  <a:lnTo>
                    <a:pt x="580389" y="295910"/>
                  </a:lnTo>
                  <a:lnTo>
                    <a:pt x="580389" y="280670"/>
                  </a:lnTo>
                  <a:lnTo>
                    <a:pt x="577850" y="265430"/>
                  </a:lnTo>
                  <a:lnTo>
                    <a:pt x="576579" y="250190"/>
                  </a:lnTo>
                  <a:lnTo>
                    <a:pt x="572770" y="234950"/>
                  </a:lnTo>
                  <a:lnTo>
                    <a:pt x="568960" y="220980"/>
                  </a:lnTo>
                  <a:lnTo>
                    <a:pt x="565150" y="205740"/>
                  </a:lnTo>
                  <a:lnTo>
                    <a:pt x="558800" y="190500"/>
                  </a:lnTo>
                  <a:lnTo>
                    <a:pt x="532129" y="137160"/>
                  </a:lnTo>
                  <a:lnTo>
                    <a:pt x="506729" y="102870"/>
                  </a:lnTo>
                  <a:lnTo>
                    <a:pt x="476250" y="71120"/>
                  </a:lnTo>
                  <a:lnTo>
                    <a:pt x="463550" y="62230"/>
                  </a:lnTo>
                  <a:lnTo>
                    <a:pt x="452120" y="53340"/>
                  </a:lnTo>
                  <a:lnTo>
                    <a:pt x="441960" y="45720"/>
                  </a:lnTo>
                  <a:lnTo>
                    <a:pt x="429260" y="38100"/>
                  </a:lnTo>
                  <a:lnTo>
                    <a:pt x="416560" y="31750"/>
                  </a:lnTo>
                  <a:lnTo>
                    <a:pt x="402589" y="24130"/>
                  </a:lnTo>
                  <a:lnTo>
                    <a:pt x="389889" y="19050"/>
                  </a:lnTo>
                  <a:lnTo>
                    <a:pt x="377189" y="12700"/>
                  </a:lnTo>
                  <a:lnTo>
                    <a:pt x="364489" y="8890"/>
                  </a:lnTo>
                  <a:lnTo>
                    <a:pt x="349250" y="6350"/>
                  </a:lnTo>
                  <a:lnTo>
                    <a:pt x="335279" y="2540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6400" y="1529080"/>
              <a:ext cx="582930" cy="626110"/>
            </a:xfrm>
            <a:custGeom>
              <a:avLst/>
              <a:gdLst/>
              <a:ahLst/>
              <a:cxnLst/>
              <a:rect l="l" t="t" r="r" b="b"/>
              <a:pathLst>
                <a:path w="582929" h="626110">
                  <a:moveTo>
                    <a:pt x="0" y="313690"/>
                  </a:moveTo>
                  <a:lnTo>
                    <a:pt x="0" y="295910"/>
                  </a:lnTo>
                  <a:lnTo>
                    <a:pt x="1269" y="280670"/>
                  </a:lnTo>
                  <a:lnTo>
                    <a:pt x="2539" y="265430"/>
                  </a:lnTo>
                  <a:lnTo>
                    <a:pt x="5080" y="250190"/>
                  </a:lnTo>
                  <a:lnTo>
                    <a:pt x="8889" y="234950"/>
                  </a:lnTo>
                  <a:lnTo>
                    <a:pt x="12700" y="220980"/>
                  </a:lnTo>
                  <a:lnTo>
                    <a:pt x="16510" y="205740"/>
                  </a:lnTo>
                  <a:lnTo>
                    <a:pt x="21589" y="190500"/>
                  </a:lnTo>
                  <a:lnTo>
                    <a:pt x="27939" y="177800"/>
                  </a:lnTo>
                  <a:lnTo>
                    <a:pt x="34289" y="162560"/>
                  </a:lnTo>
                  <a:lnTo>
                    <a:pt x="41910" y="149860"/>
                  </a:lnTo>
                  <a:lnTo>
                    <a:pt x="49530" y="137160"/>
                  </a:lnTo>
                  <a:lnTo>
                    <a:pt x="57150" y="125730"/>
                  </a:lnTo>
                  <a:lnTo>
                    <a:pt x="64769" y="113030"/>
                  </a:lnTo>
                  <a:lnTo>
                    <a:pt x="74930" y="102870"/>
                  </a:lnTo>
                  <a:lnTo>
                    <a:pt x="83819" y="91440"/>
                  </a:lnTo>
                  <a:lnTo>
                    <a:pt x="93980" y="81280"/>
                  </a:lnTo>
                  <a:lnTo>
                    <a:pt x="104139" y="71120"/>
                  </a:lnTo>
                  <a:lnTo>
                    <a:pt x="115569" y="62230"/>
                  </a:lnTo>
                  <a:lnTo>
                    <a:pt x="128269" y="53340"/>
                  </a:lnTo>
                  <a:lnTo>
                    <a:pt x="139700" y="45720"/>
                  </a:lnTo>
                  <a:lnTo>
                    <a:pt x="151130" y="38100"/>
                  </a:lnTo>
                  <a:lnTo>
                    <a:pt x="163830" y="31750"/>
                  </a:lnTo>
                  <a:lnTo>
                    <a:pt x="176530" y="24130"/>
                  </a:lnTo>
                  <a:lnTo>
                    <a:pt x="190500" y="19050"/>
                  </a:lnTo>
                  <a:lnTo>
                    <a:pt x="203200" y="12700"/>
                  </a:lnTo>
                  <a:lnTo>
                    <a:pt x="218439" y="8890"/>
                  </a:lnTo>
                  <a:lnTo>
                    <a:pt x="231139" y="6350"/>
                  </a:lnTo>
                  <a:lnTo>
                    <a:pt x="245110" y="2540"/>
                  </a:lnTo>
                  <a:lnTo>
                    <a:pt x="260350" y="1270"/>
                  </a:lnTo>
                  <a:lnTo>
                    <a:pt x="274319" y="0"/>
                  </a:lnTo>
                  <a:lnTo>
                    <a:pt x="290830" y="0"/>
                  </a:lnTo>
                  <a:lnTo>
                    <a:pt x="306070" y="0"/>
                  </a:lnTo>
                  <a:lnTo>
                    <a:pt x="320039" y="1270"/>
                  </a:lnTo>
                  <a:lnTo>
                    <a:pt x="335279" y="2540"/>
                  </a:lnTo>
                  <a:lnTo>
                    <a:pt x="349250" y="6350"/>
                  </a:lnTo>
                  <a:lnTo>
                    <a:pt x="364489" y="8890"/>
                  </a:lnTo>
                  <a:lnTo>
                    <a:pt x="377189" y="12700"/>
                  </a:lnTo>
                  <a:lnTo>
                    <a:pt x="389889" y="19050"/>
                  </a:lnTo>
                  <a:lnTo>
                    <a:pt x="402589" y="24130"/>
                  </a:lnTo>
                  <a:lnTo>
                    <a:pt x="416560" y="31750"/>
                  </a:lnTo>
                  <a:lnTo>
                    <a:pt x="429260" y="38100"/>
                  </a:lnTo>
                  <a:lnTo>
                    <a:pt x="441960" y="45720"/>
                  </a:lnTo>
                  <a:lnTo>
                    <a:pt x="452120" y="53340"/>
                  </a:lnTo>
                  <a:lnTo>
                    <a:pt x="463550" y="62230"/>
                  </a:lnTo>
                  <a:lnTo>
                    <a:pt x="476250" y="71120"/>
                  </a:lnTo>
                  <a:lnTo>
                    <a:pt x="486410" y="81280"/>
                  </a:lnTo>
                  <a:lnTo>
                    <a:pt x="496570" y="91440"/>
                  </a:lnTo>
                  <a:lnTo>
                    <a:pt x="506729" y="102870"/>
                  </a:lnTo>
                  <a:lnTo>
                    <a:pt x="515620" y="113030"/>
                  </a:lnTo>
                  <a:lnTo>
                    <a:pt x="524510" y="125730"/>
                  </a:lnTo>
                  <a:lnTo>
                    <a:pt x="532129" y="137160"/>
                  </a:lnTo>
                  <a:lnTo>
                    <a:pt x="539750" y="149860"/>
                  </a:lnTo>
                  <a:lnTo>
                    <a:pt x="547370" y="162560"/>
                  </a:lnTo>
                  <a:lnTo>
                    <a:pt x="553720" y="177800"/>
                  </a:lnTo>
                  <a:lnTo>
                    <a:pt x="558800" y="190500"/>
                  </a:lnTo>
                  <a:lnTo>
                    <a:pt x="565150" y="205740"/>
                  </a:lnTo>
                  <a:lnTo>
                    <a:pt x="568960" y="220980"/>
                  </a:lnTo>
                  <a:lnTo>
                    <a:pt x="572770" y="234950"/>
                  </a:lnTo>
                  <a:lnTo>
                    <a:pt x="576579" y="250190"/>
                  </a:lnTo>
                  <a:lnTo>
                    <a:pt x="577850" y="265430"/>
                  </a:lnTo>
                  <a:lnTo>
                    <a:pt x="580389" y="280670"/>
                  </a:lnTo>
                  <a:lnTo>
                    <a:pt x="580389" y="295910"/>
                  </a:lnTo>
                  <a:lnTo>
                    <a:pt x="582929" y="313690"/>
                  </a:lnTo>
                  <a:lnTo>
                    <a:pt x="580389" y="328930"/>
                  </a:lnTo>
                  <a:lnTo>
                    <a:pt x="580389" y="345440"/>
                  </a:lnTo>
                  <a:lnTo>
                    <a:pt x="577850" y="360680"/>
                  </a:lnTo>
                  <a:lnTo>
                    <a:pt x="576579" y="375920"/>
                  </a:lnTo>
                  <a:lnTo>
                    <a:pt x="572770" y="389890"/>
                  </a:lnTo>
                  <a:lnTo>
                    <a:pt x="568960" y="406400"/>
                  </a:lnTo>
                  <a:lnTo>
                    <a:pt x="565150" y="421640"/>
                  </a:lnTo>
                  <a:lnTo>
                    <a:pt x="558800" y="434340"/>
                  </a:lnTo>
                  <a:lnTo>
                    <a:pt x="553720" y="449580"/>
                  </a:lnTo>
                  <a:lnTo>
                    <a:pt x="547370" y="463550"/>
                  </a:lnTo>
                  <a:lnTo>
                    <a:pt x="539750" y="476250"/>
                  </a:lnTo>
                  <a:lnTo>
                    <a:pt x="532129" y="487680"/>
                  </a:lnTo>
                  <a:lnTo>
                    <a:pt x="524510" y="500380"/>
                  </a:lnTo>
                  <a:lnTo>
                    <a:pt x="515620" y="513080"/>
                  </a:lnTo>
                  <a:lnTo>
                    <a:pt x="506729" y="524510"/>
                  </a:lnTo>
                  <a:lnTo>
                    <a:pt x="496570" y="534670"/>
                  </a:lnTo>
                  <a:lnTo>
                    <a:pt x="486410" y="544830"/>
                  </a:lnTo>
                  <a:lnTo>
                    <a:pt x="476250" y="554990"/>
                  </a:lnTo>
                  <a:lnTo>
                    <a:pt x="463550" y="563880"/>
                  </a:lnTo>
                  <a:lnTo>
                    <a:pt x="452120" y="572770"/>
                  </a:lnTo>
                  <a:lnTo>
                    <a:pt x="441960" y="582930"/>
                  </a:lnTo>
                  <a:lnTo>
                    <a:pt x="429260" y="589280"/>
                  </a:lnTo>
                  <a:lnTo>
                    <a:pt x="416560" y="594360"/>
                  </a:lnTo>
                  <a:lnTo>
                    <a:pt x="402589" y="601980"/>
                  </a:lnTo>
                  <a:lnTo>
                    <a:pt x="389889" y="608330"/>
                  </a:lnTo>
                  <a:lnTo>
                    <a:pt x="377189" y="613410"/>
                  </a:lnTo>
                  <a:lnTo>
                    <a:pt x="364489" y="617220"/>
                  </a:lnTo>
                  <a:lnTo>
                    <a:pt x="349250" y="619760"/>
                  </a:lnTo>
                  <a:lnTo>
                    <a:pt x="335279" y="623570"/>
                  </a:lnTo>
                  <a:lnTo>
                    <a:pt x="320039" y="623570"/>
                  </a:lnTo>
                  <a:lnTo>
                    <a:pt x="306070" y="626110"/>
                  </a:lnTo>
                  <a:lnTo>
                    <a:pt x="290830" y="626110"/>
                  </a:lnTo>
                  <a:lnTo>
                    <a:pt x="274319" y="626110"/>
                  </a:lnTo>
                  <a:lnTo>
                    <a:pt x="260350" y="623570"/>
                  </a:lnTo>
                  <a:lnTo>
                    <a:pt x="245110" y="623570"/>
                  </a:lnTo>
                  <a:lnTo>
                    <a:pt x="231139" y="619760"/>
                  </a:lnTo>
                  <a:lnTo>
                    <a:pt x="218439" y="617220"/>
                  </a:lnTo>
                  <a:lnTo>
                    <a:pt x="203200" y="613410"/>
                  </a:lnTo>
                  <a:lnTo>
                    <a:pt x="190500" y="608330"/>
                  </a:lnTo>
                  <a:lnTo>
                    <a:pt x="176530" y="601980"/>
                  </a:lnTo>
                  <a:lnTo>
                    <a:pt x="163830" y="594360"/>
                  </a:lnTo>
                  <a:lnTo>
                    <a:pt x="151130" y="589280"/>
                  </a:lnTo>
                  <a:lnTo>
                    <a:pt x="139700" y="582930"/>
                  </a:lnTo>
                  <a:lnTo>
                    <a:pt x="128269" y="572770"/>
                  </a:lnTo>
                  <a:lnTo>
                    <a:pt x="115569" y="563880"/>
                  </a:lnTo>
                  <a:lnTo>
                    <a:pt x="104139" y="554990"/>
                  </a:lnTo>
                  <a:lnTo>
                    <a:pt x="93980" y="544830"/>
                  </a:lnTo>
                  <a:lnTo>
                    <a:pt x="83819" y="534670"/>
                  </a:lnTo>
                  <a:lnTo>
                    <a:pt x="74930" y="524510"/>
                  </a:lnTo>
                  <a:lnTo>
                    <a:pt x="64769" y="513080"/>
                  </a:lnTo>
                  <a:lnTo>
                    <a:pt x="57150" y="500380"/>
                  </a:lnTo>
                  <a:lnTo>
                    <a:pt x="49530" y="487680"/>
                  </a:lnTo>
                  <a:lnTo>
                    <a:pt x="41910" y="476250"/>
                  </a:lnTo>
                  <a:lnTo>
                    <a:pt x="34289" y="463550"/>
                  </a:lnTo>
                  <a:lnTo>
                    <a:pt x="16510" y="421640"/>
                  </a:lnTo>
                  <a:lnTo>
                    <a:pt x="8889" y="389890"/>
                  </a:lnTo>
                  <a:lnTo>
                    <a:pt x="5080" y="375920"/>
                  </a:lnTo>
                  <a:lnTo>
                    <a:pt x="2539" y="360680"/>
                  </a:lnTo>
                  <a:lnTo>
                    <a:pt x="1269" y="345440"/>
                  </a:lnTo>
                  <a:lnTo>
                    <a:pt x="0" y="328930"/>
                  </a:lnTo>
                  <a:lnTo>
                    <a:pt x="0" y="313690"/>
                  </a:lnTo>
                  <a:close/>
                </a:path>
                <a:path w="582929" h="626110">
                  <a:moveTo>
                    <a:pt x="0" y="0"/>
                  </a:moveTo>
                  <a:lnTo>
                    <a:pt x="0" y="0"/>
                  </a:lnTo>
                </a:path>
                <a:path w="582929" h="626110">
                  <a:moveTo>
                    <a:pt x="582929" y="626110"/>
                  </a:moveTo>
                  <a:lnTo>
                    <a:pt x="582929" y="6261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400" y="2786380"/>
              <a:ext cx="582930" cy="628650"/>
            </a:xfrm>
            <a:custGeom>
              <a:avLst/>
              <a:gdLst/>
              <a:ahLst/>
              <a:cxnLst/>
              <a:rect l="l" t="t" r="r" b="b"/>
              <a:pathLst>
                <a:path w="582929" h="628650">
                  <a:moveTo>
                    <a:pt x="306070" y="626110"/>
                  </a:moveTo>
                  <a:lnTo>
                    <a:pt x="274319" y="626110"/>
                  </a:lnTo>
                  <a:lnTo>
                    <a:pt x="290830" y="628650"/>
                  </a:lnTo>
                  <a:lnTo>
                    <a:pt x="306070" y="626110"/>
                  </a:lnTo>
                  <a:close/>
                </a:path>
                <a:path w="582929" h="628650">
                  <a:moveTo>
                    <a:pt x="306070" y="0"/>
                  </a:moveTo>
                  <a:lnTo>
                    <a:pt x="274319" y="0"/>
                  </a:lnTo>
                  <a:lnTo>
                    <a:pt x="260350" y="1270"/>
                  </a:lnTo>
                  <a:lnTo>
                    <a:pt x="245110" y="3810"/>
                  </a:lnTo>
                  <a:lnTo>
                    <a:pt x="231139" y="5080"/>
                  </a:lnTo>
                  <a:lnTo>
                    <a:pt x="218439" y="10160"/>
                  </a:lnTo>
                  <a:lnTo>
                    <a:pt x="203200" y="13970"/>
                  </a:lnTo>
                  <a:lnTo>
                    <a:pt x="190500" y="19050"/>
                  </a:lnTo>
                  <a:lnTo>
                    <a:pt x="176530" y="24130"/>
                  </a:lnTo>
                  <a:lnTo>
                    <a:pt x="163830" y="30480"/>
                  </a:lnTo>
                  <a:lnTo>
                    <a:pt x="151130" y="38100"/>
                  </a:lnTo>
                  <a:lnTo>
                    <a:pt x="139700" y="44450"/>
                  </a:lnTo>
                  <a:lnTo>
                    <a:pt x="128269" y="54610"/>
                  </a:lnTo>
                  <a:lnTo>
                    <a:pt x="115569" y="63500"/>
                  </a:lnTo>
                  <a:lnTo>
                    <a:pt x="104139" y="72390"/>
                  </a:lnTo>
                  <a:lnTo>
                    <a:pt x="83819" y="92710"/>
                  </a:lnTo>
                  <a:lnTo>
                    <a:pt x="74930" y="102870"/>
                  </a:lnTo>
                  <a:lnTo>
                    <a:pt x="64769" y="114300"/>
                  </a:lnTo>
                  <a:lnTo>
                    <a:pt x="57150" y="127000"/>
                  </a:lnTo>
                  <a:lnTo>
                    <a:pt x="49530" y="138430"/>
                  </a:lnTo>
                  <a:lnTo>
                    <a:pt x="34289" y="163830"/>
                  </a:lnTo>
                  <a:lnTo>
                    <a:pt x="21589" y="191770"/>
                  </a:lnTo>
                  <a:lnTo>
                    <a:pt x="16510" y="205740"/>
                  </a:lnTo>
                  <a:lnTo>
                    <a:pt x="12700" y="220980"/>
                  </a:lnTo>
                  <a:lnTo>
                    <a:pt x="8889" y="234950"/>
                  </a:lnTo>
                  <a:lnTo>
                    <a:pt x="5080" y="250190"/>
                  </a:lnTo>
                  <a:lnTo>
                    <a:pt x="2539" y="266700"/>
                  </a:lnTo>
                  <a:lnTo>
                    <a:pt x="0" y="297180"/>
                  </a:lnTo>
                  <a:lnTo>
                    <a:pt x="0" y="330200"/>
                  </a:lnTo>
                  <a:lnTo>
                    <a:pt x="1269" y="345440"/>
                  </a:lnTo>
                  <a:lnTo>
                    <a:pt x="2539" y="361950"/>
                  </a:lnTo>
                  <a:lnTo>
                    <a:pt x="12700" y="407670"/>
                  </a:lnTo>
                  <a:lnTo>
                    <a:pt x="27939" y="449580"/>
                  </a:lnTo>
                  <a:lnTo>
                    <a:pt x="49530" y="490220"/>
                  </a:lnTo>
                  <a:lnTo>
                    <a:pt x="57150" y="501650"/>
                  </a:lnTo>
                  <a:lnTo>
                    <a:pt x="64769" y="514350"/>
                  </a:lnTo>
                  <a:lnTo>
                    <a:pt x="74930" y="525780"/>
                  </a:lnTo>
                  <a:lnTo>
                    <a:pt x="83819" y="535940"/>
                  </a:lnTo>
                  <a:lnTo>
                    <a:pt x="93980" y="544830"/>
                  </a:lnTo>
                  <a:lnTo>
                    <a:pt x="128269" y="574040"/>
                  </a:lnTo>
                  <a:lnTo>
                    <a:pt x="163830" y="596900"/>
                  </a:lnTo>
                  <a:lnTo>
                    <a:pt x="203200" y="613410"/>
                  </a:lnTo>
                  <a:lnTo>
                    <a:pt x="218439" y="618490"/>
                  </a:lnTo>
                  <a:lnTo>
                    <a:pt x="231139" y="619760"/>
                  </a:lnTo>
                  <a:lnTo>
                    <a:pt x="245110" y="623570"/>
                  </a:lnTo>
                  <a:lnTo>
                    <a:pt x="260350" y="626110"/>
                  </a:lnTo>
                  <a:lnTo>
                    <a:pt x="320039" y="626110"/>
                  </a:lnTo>
                  <a:lnTo>
                    <a:pt x="335279" y="623570"/>
                  </a:lnTo>
                  <a:lnTo>
                    <a:pt x="349250" y="619760"/>
                  </a:lnTo>
                  <a:lnTo>
                    <a:pt x="364489" y="618490"/>
                  </a:lnTo>
                  <a:lnTo>
                    <a:pt x="377189" y="613410"/>
                  </a:lnTo>
                  <a:lnTo>
                    <a:pt x="389889" y="609600"/>
                  </a:lnTo>
                  <a:lnTo>
                    <a:pt x="402589" y="603250"/>
                  </a:lnTo>
                  <a:lnTo>
                    <a:pt x="416560" y="596900"/>
                  </a:lnTo>
                  <a:lnTo>
                    <a:pt x="441960" y="581660"/>
                  </a:lnTo>
                  <a:lnTo>
                    <a:pt x="452120" y="574040"/>
                  </a:lnTo>
                  <a:lnTo>
                    <a:pt x="463550" y="565150"/>
                  </a:lnTo>
                  <a:lnTo>
                    <a:pt x="476250" y="556260"/>
                  </a:lnTo>
                  <a:lnTo>
                    <a:pt x="486410" y="544830"/>
                  </a:lnTo>
                  <a:lnTo>
                    <a:pt x="496570" y="535940"/>
                  </a:lnTo>
                  <a:lnTo>
                    <a:pt x="506729" y="525780"/>
                  </a:lnTo>
                  <a:lnTo>
                    <a:pt x="532129" y="490220"/>
                  </a:lnTo>
                  <a:lnTo>
                    <a:pt x="553720" y="449580"/>
                  </a:lnTo>
                  <a:lnTo>
                    <a:pt x="558800" y="435610"/>
                  </a:lnTo>
                  <a:lnTo>
                    <a:pt x="565150" y="421640"/>
                  </a:lnTo>
                  <a:lnTo>
                    <a:pt x="568960" y="407670"/>
                  </a:lnTo>
                  <a:lnTo>
                    <a:pt x="572770" y="392430"/>
                  </a:lnTo>
                  <a:lnTo>
                    <a:pt x="576579" y="375920"/>
                  </a:lnTo>
                  <a:lnTo>
                    <a:pt x="577850" y="361950"/>
                  </a:lnTo>
                  <a:lnTo>
                    <a:pt x="580389" y="345440"/>
                  </a:lnTo>
                  <a:lnTo>
                    <a:pt x="580389" y="330200"/>
                  </a:lnTo>
                  <a:lnTo>
                    <a:pt x="582929" y="312420"/>
                  </a:lnTo>
                  <a:lnTo>
                    <a:pt x="580389" y="297180"/>
                  </a:lnTo>
                  <a:lnTo>
                    <a:pt x="580389" y="281940"/>
                  </a:lnTo>
                  <a:lnTo>
                    <a:pt x="577850" y="266700"/>
                  </a:lnTo>
                  <a:lnTo>
                    <a:pt x="576579" y="250190"/>
                  </a:lnTo>
                  <a:lnTo>
                    <a:pt x="572770" y="234950"/>
                  </a:lnTo>
                  <a:lnTo>
                    <a:pt x="568960" y="220980"/>
                  </a:lnTo>
                  <a:lnTo>
                    <a:pt x="565150" y="205740"/>
                  </a:lnTo>
                  <a:lnTo>
                    <a:pt x="558800" y="191770"/>
                  </a:lnTo>
                  <a:lnTo>
                    <a:pt x="553720" y="177800"/>
                  </a:lnTo>
                  <a:lnTo>
                    <a:pt x="547370" y="163830"/>
                  </a:lnTo>
                  <a:lnTo>
                    <a:pt x="524510" y="127000"/>
                  </a:lnTo>
                  <a:lnTo>
                    <a:pt x="476250" y="72390"/>
                  </a:lnTo>
                  <a:lnTo>
                    <a:pt x="463550" y="63500"/>
                  </a:lnTo>
                  <a:lnTo>
                    <a:pt x="452120" y="54610"/>
                  </a:lnTo>
                  <a:lnTo>
                    <a:pt x="441960" y="44450"/>
                  </a:lnTo>
                  <a:lnTo>
                    <a:pt x="429260" y="38100"/>
                  </a:lnTo>
                  <a:lnTo>
                    <a:pt x="416560" y="30480"/>
                  </a:lnTo>
                  <a:lnTo>
                    <a:pt x="402589" y="24130"/>
                  </a:lnTo>
                  <a:lnTo>
                    <a:pt x="377189" y="13970"/>
                  </a:lnTo>
                  <a:lnTo>
                    <a:pt x="364489" y="10160"/>
                  </a:lnTo>
                  <a:lnTo>
                    <a:pt x="349250" y="5080"/>
                  </a:lnTo>
                  <a:lnTo>
                    <a:pt x="335279" y="3810"/>
                  </a:lnTo>
                  <a:lnTo>
                    <a:pt x="320039" y="1270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400" y="2786380"/>
              <a:ext cx="582930" cy="628650"/>
            </a:xfrm>
            <a:custGeom>
              <a:avLst/>
              <a:gdLst/>
              <a:ahLst/>
              <a:cxnLst/>
              <a:rect l="l" t="t" r="r" b="b"/>
              <a:pathLst>
                <a:path w="582929" h="628650">
                  <a:moveTo>
                    <a:pt x="0" y="312420"/>
                  </a:moveTo>
                  <a:lnTo>
                    <a:pt x="0" y="297180"/>
                  </a:lnTo>
                  <a:lnTo>
                    <a:pt x="1269" y="281940"/>
                  </a:lnTo>
                  <a:lnTo>
                    <a:pt x="2539" y="266700"/>
                  </a:lnTo>
                  <a:lnTo>
                    <a:pt x="5080" y="250190"/>
                  </a:lnTo>
                  <a:lnTo>
                    <a:pt x="8889" y="234950"/>
                  </a:lnTo>
                  <a:lnTo>
                    <a:pt x="12700" y="220980"/>
                  </a:lnTo>
                  <a:lnTo>
                    <a:pt x="16510" y="205740"/>
                  </a:lnTo>
                  <a:lnTo>
                    <a:pt x="21589" y="191770"/>
                  </a:lnTo>
                  <a:lnTo>
                    <a:pt x="27939" y="177800"/>
                  </a:lnTo>
                  <a:lnTo>
                    <a:pt x="34289" y="163830"/>
                  </a:lnTo>
                  <a:lnTo>
                    <a:pt x="41910" y="151130"/>
                  </a:lnTo>
                  <a:lnTo>
                    <a:pt x="49530" y="138430"/>
                  </a:lnTo>
                  <a:lnTo>
                    <a:pt x="57150" y="127000"/>
                  </a:lnTo>
                  <a:lnTo>
                    <a:pt x="64769" y="114300"/>
                  </a:lnTo>
                  <a:lnTo>
                    <a:pt x="74930" y="102870"/>
                  </a:lnTo>
                  <a:lnTo>
                    <a:pt x="104139" y="72390"/>
                  </a:lnTo>
                  <a:lnTo>
                    <a:pt x="128269" y="54610"/>
                  </a:lnTo>
                  <a:lnTo>
                    <a:pt x="139700" y="44450"/>
                  </a:lnTo>
                  <a:lnTo>
                    <a:pt x="151130" y="38100"/>
                  </a:lnTo>
                  <a:lnTo>
                    <a:pt x="163830" y="30480"/>
                  </a:lnTo>
                  <a:lnTo>
                    <a:pt x="176530" y="24130"/>
                  </a:lnTo>
                  <a:lnTo>
                    <a:pt x="190500" y="19050"/>
                  </a:lnTo>
                  <a:lnTo>
                    <a:pt x="203200" y="13970"/>
                  </a:lnTo>
                  <a:lnTo>
                    <a:pt x="218439" y="10160"/>
                  </a:lnTo>
                  <a:lnTo>
                    <a:pt x="231139" y="5080"/>
                  </a:lnTo>
                  <a:lnTo>
                    <a:pt x="245110" y="3810"/>
                  </a:lnTo>
                  <a:lnTo>
                    <a:pt x="260350" y="1270"/>
                  </a:lnTo>
                  <a:lnTo>
                    <a:pt x="274319" y="0"/>
                  </a:lnTo>
                  <a:lnTo>
                    <a:pt x="290830" y="0"/>
                  </a:lnTo>
                  <a:lnTo>
                    <a:pt x="306070" y="0"/>
                  </a:lnTo>
                  <a:lnTo>
                    <a:pt x="320039" y="1270"/>
                  </a:lnTo>
                  <a:lnTo>
                    <a:pt x="335279" y="3810"/>
                  </a:lnTo>
                  <a:lnTo>
                    <a:pt x="349250" y="5080"/>
                  </a:lnTo>
                  <a:lnTo>
                    <a:pt x="364489" y="10160"/>
                  </a:lnTo>
                  <a:lnTo>
                    <a:pt x="377189" y="13970"/>
                  </a:lnTo>
                  <a:lnTo>
                    <a:pt x="389889" y="19050"/>
                  </a:lnTo>
                  <a:lnTo>
                    <a:pt x="402589" y="24130"/>
                  </a:lnTo>
                  <a:lnTo>
                    <a:pt x="416560" y="30480"/>
                  </a:lnTo>
                  <a:lnTo>
                    <a:pt x="429260" y="38100"/>
                  </a:lnTo>
                  <a:lnTo>
                    <a:pt x="441960" y="44450"/>
                  </a:lnTo>
                  <a:lnTo>
                    <a:pt x="452120" y="54610"/>
                  </a:lnTo>
                  <a:lnTo>
                    <a:pt x="463550" y="63500"/>
                  </a:lnTo>
                  <a:lnTo>
                    <a:pt x="476250" y="72390"/>
                  </a:lnTo>
                  <a:lnTo>
                    <a:pt x="486410" y="82550"/>
                  </a:lnTo>
                  <a:lnTo>
                    <a:pt x="515620" y="114300"/>
                  </a:lnTo>
                  <a:lnTo>
                    <a:pt x="539750" y="151130"/>
                  </a:lnTo>
                  <a:lnTo>
                    <a:pt x="547370" y="163830"/>
                  </a:lnTo>
                  <a:lnTo>
                    <a:pt x="553720" y="177800"/>
                  </a:lnTo>
                  <a:lnTo>
                    <a:pt x="558800" y="191770"/>
                  </a:lnTo>
                  <a:lnTo>
                    <a:pt x="565150" y="205740"/>
                  </a:lnTo>
                  <a:lnTo>
                    <a:pt x="568960" y="220980"/>
                  </a:lnTo>
                  <a:lnTo>
                    <a:pt x="572770" y="234950"/>
                  </a:lnTo>
                  <a:lnTo>
                    <a:pt x="576579" y="250190"/>
                  </a:lnTo>
                  <a:lnTo>
                    <a:pt x="577850" y="266700"/>
                  </a:lnTo>
                  <a:lnTo>
                    <a:pt x="580389" y="281940"/>
                  </a:lnTo>
                  <a:lnTo>
                    <a:pt x="580389" y="297180"/>
                  </a:lnTo>
                  <a:lnTo>
                    <a:pt x="582929" y="312420"/>
                  </a:lnTo>
                  <a:lnTo>
                    <a:pt x="580389" y="330200"/>
                  </a:lnTo>
                  <a:lnTo>
                    <a:pt x="580389" y="345440"/>
                  </a:lnTo>
                  <a:lnTo>
                    <a:pt x="577850" y="361950"/>
                  </a:lnTo>
                  <a:lnTo>
                    <a:pt x="576579" y="375920"/>
                  </a:lnTo>
                  <a:lnTo>
                    <a:pt x="572770" y="392430"/>
                  </a:lnTo>
                  <a:lnTo>
                    <a:pt x="568960" y="407670"/>
                  </a:lnTo>
                  <a:lnTo>
                    <a:pt x="565150" y="421640"/>
                  </a:lnTo>
                  <a:lnTo>
                    <a:pt x="558800" y="435610"/>
                  </a:lnTo>
                  <a:lnTo>
                    <a:pt x="553720" y="449580"/>
                  </a:lnTo>
                  <a:lnTo>
                    <a:pt x="547370" y="462280"/>
                  </a:lnTo>
                  <a:lnTo>
                    <a:pt x="539750" y="476250"/>
                  </a:lnTo>
                  <a:lnTo>
                    <a:pt x="532129" y="490220"/>
                  </a:lnTo>
                  <a:lnTo>
                    <a:pt x="506729" y="525780"/>
                  </a:lnTo>
                  <a:lnTo>
                    <a:pt x="486410" y="544830"/>
                  </a:lnTo>
                  <a:lnTo>
                    <a:pt x="476250" y="556260"/>
                  </a:lnTo>
                  <a:lnTo>
                    <a:pt x="463550" y="565150"/>
                  </a:lnTo>
                  <a:lnTo>
                    <a:pt x="452120" y="574040"/>
                  </a:lnTo>
                  <a:lnTo>
                    <a:pt x="441960" y="581660"/>
                  </a:lnTo>
                  <a:lnTo>
                    <a:pt x="429260" y="589280"/>
                  </a:lnTo>
                  <a:lnTo>
                    <a:pt x="416560" y="596900"/>
                  </a:lnTo>
                  <a:lnTo>
                    <a:pt x="402589" y="603250"/>
                  </a:lnTo>
                  <a:lnTo>
                    <a:pt x="389889" y="609600"/>
                  </a:lnTo>
                  <a:lnTo>
                    <a:pt x="377189" y="613410"/>
                  </a:lnTo>
                  <a:lnTo>
                    <a:pt x="364489" y="618490"/>
                  </a:lnTo>
                  <a:lnTo>
                    <a:pt x="349250" y="619760"/>
                  </a:lnTo>
                  <a:lnTo>
                    <a:pt x="335279" y="623570"/>
                  </a:lnTo>
                  <a:lnTo>
                    <a:pt x="320039" y="626110"/>
                  </a:lnTo>
                  <a:lnTo>
                    <a:pt x="306070" y="626110"/>
                  </a:lnTo>
                  <a:lnTo>
                    <a:pt x="290830" y="628650"/>
                  </a:lnTo>
                  <a:lnTo>
                    <a:pt x="274319" y="626110"/>
                  </a:lnTo>
                  <a:lnTo>
                    <a:pt x="260350" y="626110"/>
                  </a:lnTo>
                  <a:lnTo>
                    <a:pt x="245110" y="623570"/>
                  </a:lnTo>
                  <a:lnTo>
                    <a:pt x="231139" y="619760"/>
                  </a:lnTo>
                  <a:lnTo>
                    <a:pt x="218439" y="618490"/>
                  </a:lnTo>
                  <a:lnTo>
                    <a:pt x="203200" y="613410"/>
                  </a:lnTo>
                  <a:lnTo>
                    <a:pt x="163830" y="596900"/>
                  </a:lnTo>
                  <a:lnTo>
                    <a:pt x="139700" y="581660"/>
                  </a:lnTo>
                  <a:lnTo>
                    <a:pt x="128269" y="574040"/>
                  </a:lnTo>
                  <a:lnTo>
                    <a:pt x="115569" y="565150"/>
                  </a:lnTo>
                  <a:lnTo>
                    <a:pt x="104139" y="556260"/>
                  </a:lnTo>
                  <a:lnTo>
                    <a:pt x="93980" y="544830"/>
                  </a:lnTo>
                  <a:lnTo>
                    <a:pt x="83819" y="535940"/>
                  </a:lnTo>
                  <a:lnTo>
                    <a:pt x="74930" y="525780"/>
                  </a:lnTo>
                  <a:lnTo>
                    <a:pt x="64769" y="514350"/>
                  </a:lnTo>
                  <a:lnTo>
                    <a:pt x="57150" y="501650"/>
                  </a:lnTo>
                  <a:lnTo>
                    <a:pt x="49530" y="490220"/>
                  </a:lnTo>
                  <a:lnTo>
                    <a:pt x="41910" y="476250"/>
                  </a:lnTo>
                  <a:lnTo>
                    <a:pt x="34289" y="462280"/>
                  </a:lnTo>
                  <a:lnTo>
                    <a:pt x="16510" y="421640"/>
                  </a:lnTo>
                  <a:lnTo>
                    <a:pt x="5080" y="375920"/>
                  </a:lnTo>
                  <a:lnTo>
                    <a:pt x="1269" y="345440"/>
                  </a:lnTo>
                  <a:lnTo>
                    <a:pt x="0" y="330200"/>
                  </a:lnTo>
                  <a:lnTo>
                    <a:pt x="0" y="312420"/>
                  </a:lnTo>
                  <a:close/>
                </a:path>
                <a:path w="582929" h="628650">
                  <a:moveTo>
                    <a:pt x="0" y="0"/>
                  </a:moveTo>
                  <a:lnTo>
                    <a:pt x="0" y="0"/>
                  </a:lnTo>
                </a:path>
                <a:path w="582929" h="628650">
                  <a:moveTo>
                    <a:pt x="582929" y="628650"/>
                  </a:moveTo>
                  <a:lnTo>
                    <a:pt x="582929" y="6286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8500" y="2155190"/>
              <a:ext cx="1270" cy="631190"/>
            </a:xfrm>
            <a:custGeom>
              <a:avLst/>
              <a:gdLst/>
              <a:ahLst/>
              <a:cxnLst/>
              <a:rect l="l" t="t" r="r" b="b"/>
              <a:pathLst>
                <a:path w="1269" h="631189">
                  <a:moveTo>
                    <a:pt x="0" y="0"/>
                  </a:moveTo>
                  <a:lnTo>
                    <a:pt x="1269" y="6311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3530" y="2786380"/>
              <a:ext cx="584200" cy="628650"/>
            </a:xfrm>
            <a:custGeom>
              <a:avLst/>
              <a:gdLst/>
              <a:ahLst/>
              <a:cxnLst/>
              <a:rect l="l" t="t" r="r" b="b"/>
              <a:pathLst>
                <a:path w="584200" h="628650">
                  <a:moveTo>
                    <a:pt x="306070" y="626110"/>
                  </a:moveTo>
                  <a:lnTo>
                    <a:pt x="275590" y="626110"/>
                  </a:lnTo>
                  <a:lnTo>
                    <a:pt x="290830" y="628650"/>
                  </a:lnTo>
                  <a:lnTo>
                    <a:pt x="306070" y="626110"/>
                  </a:lnTo>
                  <a:close/>
                </a:path>
                <a:path w="584200" h="628650">
                  <a:moveTo>
                    <a:pt x="306070" y="0"/>
                  </a:moveTo>
                  <a:lnTo>
                    <a:pt x="275590" y="0"/>
                  </a:lnTo>
                  <a:lnTo>
                    <a:pt x="261620" y="1270"/>
                  </a:lnTo>
                  <a:lnTo>
                    <a:pt x="246380" y="3810"/>
                  </a:lnTo>
                  <a:lnTo>
                    <a:pt x="232410" y="5080"/>
                  </a:lnTo>
                  <a:lnTo>
                    <a:pt x="218440" y="10160"/>
                  </a:lnTo>
                  <a:lnTo>
                    <a:pt x="204470" y="13970"/>
                  </a:lnTo>
                  <a:lnTo>
                    <a:pt x="191770" y="19050"/>
                  </a:lnTo>
                  <a:lnTo>
                    <a:pt x="151130" y="38100"/>
                  </a:lnTo>
                  <a:lnTo>
                    <a:pt x="128270" y="54610"/>
                  </a:lnTo>
                  <a:lnTo>
                    <a:pt x="116840" y="63500"/>
                  </a:lnTo>
                  <a:lnTo>
                    <a:pt x="104140" y="72390"/>
                  </a:lnTo>
                  <a:lnTo>
                    <a:pt x="83820" y="92710"/>
                  </a:lnTo>
                  <a:lnTo>
                    <a:pt x="74930" y="102870"/>
                  </a:lnTo>
                  <a:lnTo>
                    <a:pt x="64770" y="114300"/>
                  </a:lnTo>
                  <a:lnTo>
                    <a:pt x="55880" y="127000"/>
                  </a:lnTo>
                  <a:lnTo>
                    <a:pt x="48260" y="138430"/>
                  </a:lnTo>
                  <a:lnTo>
                    <a:pt x="41910" y="151130"/>
                  </a:lnTo>
                  <a:lnTo>
                    <a:pt x="34290" y="163830"/>
                  </a:lnTo>
                  <a:lnTo>
                    <a:pt x="26670" y="177800"/>
                  </a:lnTo>
                  <a:lnTo>
                    <a:pt x="16510" y="205740"/>
                  </a:lnTo>
                  <a:lnTo>
                    <a:pt x="12700" y="220980"/>
                  </a:lnTo>
                  <a:lnTo>
                    <a:pt x="7620" y="234950"/>
                  </a:lnTo>
                  <a:lnTo>
                    <a:pt x="5080" y="250190"/>
                  </a:lnTo>
                  <a:lnTo>
                    <a:pt x="2540" y="266700"/>
                  </a:lnTo>
                  <a:lnTo>
                    <a:pt x="0" y="281940"/>
                  </a:lnTo>
                  <a:lnTo>
                    <a:pt x="0" y="345440"/>
                  </a:lnTo>
                  <a:lnTo>
                    <a:pt x="2540" y="361950"/>
                  </a:lnTo>
                  <a:lnTo>
                    <a:pt x="5080" y="375920"/>
                  </a:lnTo>
                  <a:lnTo>
                    <a:pt x="7620" y="392430"/>
                  </a:lnTo>
                  <a:lnTo>
                    <a:pt x="12700" y="407670"/>
                  </a:lnTo>
                  <a:lnTo>
                    <a:pt x="16510" y="421640"/>
                  </a:lnTo>
                  <a:lnTo>
                    <a:pt x="26670" y="449580"/>
                  </a:lnTo>
                  <a:lnTo>
                    <a:pt x="34290" y="462280"/>
                  </a:lnTo>
                  <a:lnTo>
                    <a:pt x="41910" y="476250"/>
                  </a:lnTo>
                  <a:lnTo>
                    <a:pt x="48260" y="490220"/>
                  </a:lnTo>
                  <a:lnTo>
                    <a:pt x="55880" y="501650"/>
                  </a:lnTo>
                  <a:lnTo>
                    <a:pt x="64770" y="514350"/>
                  </a:lnTo>
                  <a:lnTo>
                    <a:pt x="74930" y="525780"/>
                  </a:lnTo>
                  <a:lnTo>
                    <a:pt x="83820" y="535940"/>
                  </a:lnTo>
                  <a:lnTo>
                    <a:pt x="93980" y="544830"/>
                  </a:lnTo>
                  <a:lnTo>
                    <a:pt x="104140" y="556260"/>
                  </a:lnTo>
                  <a:lnTo>
                    <a:pt x="116840" y="565150"/>
                  </a:lnTo>
                  <a:lnTo>
                    <a:pt x="151130" y="589280"/>
                  </a:lnTo>
                  <a:lnTo>
                    <a:pt x="191770" y="609600"/>
                  </a:lnTo>
                  <a:lnTo>
                    <a:pt x="204470" y="613410"/>
                  </a:lnTo>
                  <a:lnTo>
                    <a:pt x="218440" y="618490"/>
                  </a:lnTo>
                  <a:lnTo>
                    <a:pt x="232410" y="619760"/>
                  </a:lnTo>
                  <a:lnTo>
                    <a:pt x="246380" y="623570"/>
                  </a:lnTo>
                  <a:lnTo>
                    <a:pt x="261620" y="626110"/>
                  </a:lnTo>
                  <a:lnTo>
                    <a:pt x="320040" y="626110"/>
                  </a:lnTo>
                  <a:lnTo>
                    <a:pt x="335280" y="623570"/>
                  </a:lnTo>
                  <a:lnTo>
                    <a:pt x="349250" y="619760"/>
                  </a:lnTo>
                  <a:lnTo>
                    <a:pt x="364490" y="618490"/>
                  </a:lnTo>
                  <a:lnTo>
                    <a:pt x="378460" y="613410"/>
                  </a:lnTo>
                  <a:lnTo>
                    <a:pt x="391160" y="609600"/>
                  </a:lnTo>
                  <a:lnTo>
                    <a:pt x="403860" y="603250"/>
                  </a:lnTo>
                  <a:lnTo>
                    <a:pt x="453390" y="574040"/>
                  </a:lnTo>
                  <a:lnTo>
                    <a:pt x="487680" y="544830"/>
                  </a:lnTo>
                  <a:lnTo>
                    <a:pt x="497840" y="535940"/>
                  </a:lnTo>
                  <a:lnTo>
                    <a:pt x="525780" y="501650"/>
                  </a:lnTo>
                  <a:lnTo>
                    <a:pt x="548640" y="462280"/>
                  </a:lnTo>
                  <a:lnTo>
                    <a:pt x="566420" y="421640"/>
                  </a:lnTo>
                  <a:lnTo>
                    <a:pt x="577850" y="375920"/>
                  </a:lnTo>
                  <a:lnTo>
                    <a:pt x="582930" y="345440"/>
                  </a:lnTo>
                  <a:lnTo>
                    <a:pt x="582930" y="330200"/>
                  </a:lnTo>
                  <a:lnTo>
                    <a:pt x="584200" y="312420"/>
                  </a:lnTo>
                  <a:lnTo>
                    <a:pt x="582930" y="297180"/>
                  </a:lnTo>
                  <a:lnTo>
                    <a:pt x="582930" y="281940"/>
                  </a:lnTo>
                  <a:lnTo>
                    <a:pt x="580390" y="266700"/>
                  </a:lnTo>
                  <a:lnTo>
                    <a:pt x="577850" y="250190"/>
                  </a:lnTo>
                  <a:lnTo>
                    <a:pt x="574040" y="234950"/>
                  </a:lnTo>
                  <a:lnTo>
                    <a:pt x="570230" y="220980"/>
                  </a:lnTo>
                  <a:lnTo>
                    <a:pt x="566420" y="205740"/>
                  </a:lnTo>
                  <a:lnTo>
                    <a:pt x="548640" y="163830"/>
                  </a:lnTo>
                  <a:lnTo>
                    <a:pt x="525780" y="127000"/>
                  </a:lnTo>
                  <a:lnTo>
                    <a:pt x="477520" y="72390"/>
                  </a:lnTo>
                  <a:lnTo>
                    <a:pt x="453390" y="54610"/>
                  </a:lnTo>
                  <a:lnTo>
                    <a:pt x="441960" y="44450"/>
                  </a:lnTo>
                  <a:lnTo>
                    <a:pt x="430530" y="38100"/>
                  </a:lnTo>
                  <a:lnTo>
                    <a:pt x="417830" y="30480"/>
                  </a:lnTo>
                  <a:lnTo>
                    <a:pt x="403860" y="24130"/>
                  </a:lnTo>
                  <a:lnTo>
                    <a:pt x="378460" y="13970"/>
                  </a:lnTo>
                  <a:lnTo>
                    <a:pt x="364490" y="10160"/>
                  </a:lnTo>
                  <a:lnTo>
                    <a:pt x="349250" y="5080"/>
                  </a:lnTo>
                  <a:lnTo>
                    <a:pt x="335280" y="3810"/>
                  </a:lnTo>
                  <a:lnTo>
                    <a:pt x="320040" y="1270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3530" y="2786380"/>
              <a:ext cx="584200" cy="628650"/>
            </a:xfrm>
            <a:custGeom>
              <a:avLst/>
              <a:gdLst/>
              <a:ahLst/>
              <a:cxnLst/>
              <a:rect l="l" t="t" r="r" b="b"/>
              <a:pathLst>
                <a:path w="584200" h="628650">
                  <a:moveTo>
                    <a:pt x="0" y="312420"/>
                  </a:moveTo>
                  <a:lnTo>
                    <a:pt x="0" y="297180"/>
                  </a:lnTo>
                  <a:lnTo>
                    <a:pt x="0" y="281940"/>
                  </a:lnTo>
                  <a:lnTo>
                    <a:pt x="2540" y="266700"/>
                  </a:lnTo>
                  <a:lnTo>
                    <a:pt x="5080" y="250190"/>
                  </a:lnTo>
                  <a:lnTo>
                    <a:pt x="7620" y="234950"/>
                  </a:lnTo>
                  <a:lnTo>
                    <a:pt x="12700" y="220980"/>
                  </a:lnTo>
                  <a:lnTo>
                    <a:pt x="16510" y="205740"/>
                  </a:lnTo>
                  <a:lnTo>
                    <a:pt x="21590" y="191770"/>
                  </a:lnTo>
                  <a:lnTo>
                    <a:pt x="26670" y="177800"/>
                  </a:lnTo>
                  <a:lnTo>
                    <a:pt x="34290" y="163830"/>
                  </a:lnTo>
                  <a:lnTo>
                    <a:pt x="41910" y="151130"/>
                  </a:lnTo>
                  <a:lnTo>
                    <a:pt x="48260" y="138430"/>
                  </a:lnTo>
                  <a:lnTo>
                    <a:pt x="55880" y="127000"/>
                  </a:lnTo>
                  <a:lnTo>
                    <a:pt x="64770" y="114300"/>
                  </a:lnTo>
                  <a:lnTo>
                    <a:pt x="74930" y="102870"/>
                  </a:lnTo>
                  <a:lnTo>
                    <a:pt x="83820" y="92710"/>
                  </a:lnTo>
                  <a:lnTo>
                    <a:pt x="93980" y="82550"/>
                  </a:lnTo>
                  <a:lnTo>
                    <a:pt x="104140" y="72390"/>
                  </a:lnTo>
                  <a:lnTo>
                    <a:pt x="116840" y="63500"/>
                  </a:lnTo>
                  <a:lnTo>
                    <a:pt x="128270" y="54610"/>
                  </a:lnTo>
                  <a:lnTo>
                    <a:pt x="165100" y="30480"/>
                  </a:lnTo>
                  <a:lnTo>
                    <a:pt x="191770" y="19050"/>
                  </a:lnTo>
                  <a:lnTo>
                    <a:pt x="204470" y="13970"/>
                  </a:lnTo>
                  <a:lnTo>
                    <a:pt x="218440" y="10160"/>
                  </a:lnTo>
                  <a:lnTo>
                    <a:pt x="232410" y="5080"/>
                  </a:lnTo>
                  <a:lnTo>
                    <a:pt x="246380" y="3810"/>
                  </a:lnTo>
                  <a:lnTo>
                    <a:pt x="261620" y="1270"/>
                  </a:lnTo>
                  <a:lnTo>
                    <a:pt x="275590" y="0"/>
                  </a:lnTo>
                  <a:lnTo>
                    <a:pt x="290830" y="0"/>
                  </a:lnTo>
                  <a:lnTo>
                    <a:pt x="306070" y="0"/>
                  </a:lnTo>
                  <a:lnTo>
                    <a:pt x="320040" y="1270"/>
                  </a:lnTo>
                  <a:lnTo>
                    <a:pt x="335280" y="3810"/>
                  </a:lnTo>
                  <a:lnTo>
                    <a:pt x="349250" y="5080"/>
                  </a:lnTo>
                  <a:lnTo>
                    <a:pt x="364490" y="10160"/>
                  </a:lnTo>
                  <a:lnTo>
                    <a:pt x="378460" y="13970"/>
                  </a:lnTo>
                  <a:lnTo>
                    <a:pt x="391160" y="19050"/>
                  </a:lnTo>
                  <a:lnTo>
                    <a:pt x="403860" y="24130"/>
                  </a:lnTo>
                  <a:lnTo>
                    <a:pt x="417830" y="30480"/>
                  </a:lnTo>
                  <a:lnTo>
                    <a:pt x="430530" y="38100"/>
                  </a:lnTo>
                  <a:lnTo>
                    <a:pt x="441960" y="44450"/>
                  </a:lnTo>
                  <a:lnTo>
                    <a:pt x="453390" y="54610"/>
                  </a:lnTo>
                  <a:lnTo>
                    <a:pt x="466090" y="63500"/>
                  </a:lnTo>
                  <a:lnTo>
                    <a:pt x="477520" y="72390"/>
                  </a:lnTo>
                  <a:lnTo>
                    <a:pt x="508000" y="102870"/>
                  </a:lnTo>
                  <a:lnTo>
                    <a:pt x="533400" y="138430"/>
                  </a:lnTo>
                  <a:lnTo>
                    <a:pt x="541020" y="151130"/>
                  </a:lnTo>
                  <a:lnTo>
                    <a:pt x="548640" y="163830"/>
                  </a:lnTo>
                  <a:lnTo>
                    <a:pt x="554990" y="177800"/>
                  </a:lnTo>
                  <a:lnTo>
                    <a:pt x="561340" y="191770"/>
                  </a:lnTo>
                  <a:lnTo>
                    <a:pt x="566420" y="205740"/>
                  </a:lnTo>
                  <a:lnTo>
                    <a:pt x="570230" y="220980"/>
                  </a:lnTo>
                  <a:lnTo>
                    <a:pt x="574040" y="234950"/>
                  </a:lnTo>
                  <a:lnTo>
                    <a:pt x="577850" y="250190"/>
                  </a:lnTo>
                  <a:lnTo>
                    <a:pt x="580390" y="266700"/>
                  </a:lnTo>
                  <a:lnTo>
                    <a:pt x="582930" y="281940"/>
                  </a:lnTo>
                  <a:lnTo>
                    <a:pt x="582930" y="297180"/>
                  </a:lnTo>
                  <a:lnTo>
                    <a:pt x="584200" y="312420"/>
                  </a:lnTo>
                  <a:lnTo>
                    <a:pt x="582930" y="330200"/>
                  </a:lnTo>
                  <a:lnTo>
                    <a:pt x="582930" y="345440"/>
                  </a:lnTo>
                  <a:lnTo>
                    <a:pt x="580390" y="361950"/>
                  </a:lnTo>
                  <a:lnTo>
                    <a:pt x="570230" y="407670"/>
                  </a:lnTo>
                  <a:lnTo>
                    <a:pt x="554990" y="449580"/>
                  </a:lnTo>
                  <a:lnTo>
                    <a:pt x="541020" y="476250"/>
                  </a:lnTo>
                  <a:lnTo>
                    <a:pt x="533400" y="490220"/>
                  </a:lnTo>
                  <a:lnTo>
                    <a:pt x="508000" y="525780"/>
                  </a:lnTo>
                  <a:lnTo>
                    <a:pt x="487680" y="544830"/>
                  </a:lnTo>
                  <a:lnTo>
                    <a:pt x="477520" y="556260"/>
                  </a:lnTo>
                  <a:lnTo>
                    <a:pt x="466090" y="565150"/>
                  </a:lnTo>
                  <a:lnTo>
                    <a:pt x="453390" y="574040"/>
                  </a:lnTo>
                  <a:lnTo>
                    <a:pt x="441960" y="581660"/>
                  </a:lnTo>
                  <a:lnTo>
                    <a:pt x="430530" y="589280"/>
                  </a:lnTo>
                  <a:lnTo>
                    <a:pt x="417830" y="596900"/>
                  </a:lnTo>
                  <a:lnTo>
                    <a:pt x="403860" y="603250"/>
                  </a:lnTo>
                  <a:lnTo>
                    <a:pt x="391160" y="609600"/>
                  </a:lnTo>
                  <a:lnTo>
                    <a:pt x="378460" y="613410"/>
                  </a:lnTo>
                  <a:lnTo>
                    <a:pt x="364490" y="618490"/>
                  </a:lnTo>
                  <a:lnTo>
                    <a:pt x="349250" y="619760"/>
                  </a:lnTo>
                  <a:lnTo>
                    <a:pt x="335280" y="623570"/>
                  </a:lnTo>
                  <a:lnTo>
                    <a:pt x="320040" y="626110"/>
                  </a:lnTo>
                  <a:lnTo>
                    <a:pt x="306070" y="626110"/>
                  </a:lnTo>
                  <a:lnTo>
                    <a:pt x="290830" y="628650"/>
                  </a:lnTo>
                  <a:lnTo>
                    <a:pt x="275590" y="626110"/>
                  </a:lnTo>
                  <a:lnTo>
                    <a:pt x="261620" y="626110"/>
                  </a:lnTo>
                  <a:lnTo>
                    <a:pt x="246380" y="623570"/>
                  </a:lnTo>
                  <a:lnTo>
                    <a:pt x="232410" y="619760"/>
                  </a:lnTo>
                  <a:lnTo>
                    <a:pt x="218440" y="618490"/>
                  </a:lnTo>
                  <a:lnTo>
                    <a:pt x="204470" y="613410"/>
                  </a:lnTo>
                  <a:lnTo>
                    <a:pt x="165100" y="596900"/>
                  </a:lnTo>
                  <a:lnTo>
                    <a:pt x="139700" y="581660"/>
                  </a:lnTo>
                  <a:lnTo>
                    <a:pt x="128270" y="574040"/>
                  </a:lnTo>
                  <a:lnTo>
                    <a:pt x="116840" y="565150"/>
                  </a:lnTo>
                  <a:lnTo>
                    <a:pt x="104140" y="556260"/>
                  </a:lnTo>
                  <a:lnTo>
                    <a:pt x="93980" y="544830"/>
                  </a:lnTo>
                  <a:lnTo>
                    <a:pt x="83820" y="535940"/>
                  </a:lnTo>
                  <a:lnTo>
                    <a:pt x="74930" y="525780"/>
                  </a:lnTo>
                  <a:lnTo>
                    <a:pt x="64770" y="514350"/>
                  </a:lnTo>
                  <a:lnTo>
                    <a:pt x="55880" y="501650"/>
                  </a:lnTo>
                  <a:lnTo>
                    <a:pt x="48260" y="490220"/>
                  </a:lnTo>
                  <a:lnTo>
                    <a:pt x="41910" y="476250"/>
                  </a:lnTo>
                  <a:lnTo>
                    <a:pt x="34290" y="462280"/>
                  </a:lnTo>
                  <a:lnTo>
                    <a:pt x="26670" y="449580"/>
                  </a:lnTo>
                  <a:lnTo>
                    <a:pt x="21590" y="435610"/>
                  </a:lnTo>
                  <a:lnTo>
                    <a:pt x="16510" y="421640"/>
                  </a:lnTo>
                  <a:lnTo>
                    <a:pt x="12700" y="407670"/>
                  </a:lnTo>
                  <a:lnTo>
                    <a:pt x="7620" y="392430"/>
                  </a:lnTo>
                  <a:lnTo>
                    <a:pt x="5080" y="375920"/>
                  </a:lnTo>
                  <a:lnTo>
                    <a:pt x="2540" y="361950"/>
                  </a:lnTo>
                  <a:lnTo>
                    <a:pt x="0" y="345440"/>
                  </a:lnTo>
                  <a:lnTo>
                    <a:pt x="0" y="330200"/>
                  </a:lnTo>
                  <a:lnTo>
                    <a:pt x="0" y="312420"/>
                  </a:lnTo>
                  <a:close/>
                </a:path>
                <a:path w="584200" h="628650">
                  <a:moveTo>
                    <a:pt x="0" y="0"/>
                  </a:moveTo>
                  <a:lnTo>
                    <a:pt x="0" y="0"/>
                  </a:lnTo>
                </a:path>
                <a:path w="584200" h="628650">
                  <a:moveTo>
                    <a:pt x="584200" y="628650"/>
                  </a:moveTo>
                  <a:lnTo>
                    <a:pt x="584200" y="6286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9330" y="1842770"/>
              <a:ext cx="876300" cy="943610"/>
            </a:xfrm>
            <a:custGeom>
              <a:avLst/>
              <a:gdLst/>
              <a:ahLst/>
              <a:cxnLst/>
              <a:rect l="l" t="t" r="r" b="b"/>
              <a:pathLst>
                <a:path w="876300" h="943610">
                  <a:moveTo>
                    <a:pt x="0" y="0"/>
                  </a:moveTo>
                  <a:lnTo>
                    <a:pt x="876300" y="9436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9390" y="2786380"/>
              <a:ext cx="584200" cy="628650"/>
            </a:xfrm>
            <a:custGeom>
              <a:avLst/>
              <a:gdLst/>
              <a:ahLst/>
              <a:cxnLst/>
              <a:rect l="l" t="t" r="r" b="b"/>
              <a:pathLst>
                <a:path w="584200" h="628650">
                  <a:moveTo>
                    <a:pt x="307339" y="626110"/>
                  </a:moveTo>
                  <a:lnTo>
                    <a:pt x="276860" y="626110"/>
                  </a:lnTo>
                  <a:lnTo>
                    <a:pt x="292100" y="628650"/>
                  </a:lnTo>
                  <a:lnTo>
                    <a:pt x="307339" y="626110"/>
                  </a:lnTo>
                  <a:close/>
                </a:path>
                <a:path w="584200" h="628650">
                  <a:moveTo>
                    <a:pt x="307339" y="0"/>
                  </a:moveTo>
                  <a:lnTo>
                    <a:pt x="276860" y="0"/>
                  </a:lnTo>
                  <a:lnTo>
                    <a:pt x="261620" y="1270"/>
                  </a:lnTo>
                  <a:lnTo>
                    <a:pt x="247650" y="3810"/>
                  </a:lnTo>
                  <a:lnTo>
                    <a:pt x="232410" y="5080"/>
                  </a:lnTo>
                  <a:lnTo>
                    <a:pt x="218439" y="10160"/>
                  </a:lnTo>
                  <a:lnTo>
                    <a:pt x="204470" y="13970"/>
                  </a:lnTo>
                  <a:lnTo>
                    <a:pt x="179070" y="24130"/>
                  </a:lnTo>
                  <a:lnTo>
                    <a:pt x="165100" y="30480"/>
                  </a:lnTo>
                  <a:lnTo>
                    <a:pt x="152400" y="38100"/>
                  </a:lnTo>
                  <a:lnTo>
                    <a:pt x="140970" y="44450"/>
                  </a:lnTo>
                  <a:lnTo>
                    <a:pt x="128270" y="54610"/>
                  </a:lnTo>
                  <a:lnTo>
                    <a:pt x="105410" y="72390"/>
                  </a:lnTo>
                  <a:lnTo>
                    <a:pt x="85089" y="92710"/>
                  </a:lnTo>
                  <a:lnTo>
                    <a:pt x="76200" y="102870"/>
                  </a:lnTo>
                  <a:lnTo>
                    <a:pt x="66039" y="114300"/>
                  </a:lnTo>
                  <a:lnTo>
                    <a:pt x="57150" y="127000"/>
                  </a:lnTo>
                  <a:lnTo>
                    <a:pt x="49530" y="138430"/>
                  </a:lnTo>
                  <a:lnTo>
                    <a:pt x="41910" y="151130"/>
                  </a:lnTo>
                  <a:lnTo>
                    <a:pt x="35560" y="163830"/>
                  </a:lnTo>
                  <a:lnTo>
                    <a:pt x="27939" y="177800"/>
                  </a:lnTo>
                  <a:lnTo>
                    <a:pt x="21589" y="191770"/>
                  </a:lnTo>
                  <a:lnTo>
                    <a:pt x="17780" y="205740"/>
                  </a:lnTo>
                  <a:lnTo>
                    <a:pt x="12700" y="220980"/>
                  </a:lnTo>
                  <a:lnTo>
                    <a:pt x="8889" y="234950"/>
                  </a:lnTo>
                  <a:lnTo>
                    <a:pt x="6350" y="251460"/>
                  </a:lnTo>
                  <a:lnTo>
                    <a:pt x="2539" y="266700"/>
                  </a:lnTo>
                  <a:lnTo>
                    <a:pt x="2539" y="281940"/>
                  </a:lnTo>
                  <a:lnTo>
                    <a:pt x="0" y="298450"/>
                  </a:lnTo>
                  <a:lnTo>
                    <a:pt x="0" y="330200"/>
                  </a:lnTo>
                  <a:lnTo>
                    <a:pt x="2539" y="345440"/>
                  </a:lnTo>
                  <a:lnTo>
                    <a:pt x="2539" y="361950"/>
                  </a:lnTo>
                  <a:lnTo>
                    <a:pt x="6350" y="375920"/>
                  </a:lnTo>
                  <a:lnTo>
                    <a:pt x="8889" y="392430"/>
                  </a:lnTo>
                  <a:lnTo>
                    <a:pt x="12700" y="407670"/>
                  </a:lnTo>
                  <a:lnTo>
                    <a:pt x="17780" y="421640"/>
                  </a:lnTo>
                  <a:lnTo>
                    <a:pt x="21589" y="436880"/>
                  </a:lnTo>
                  <a:lnTo>
                    <a:pt x="27939" y="449580"/>
                  </a:lnTo>
                  <a:lnTo>
                    <a:pt x="35560" y="462280"/>
                  </a:lnTo>
                  <a:lnTo>
                    <a:pt x="41910" y="476250"/>
                  </a:lnTo>
                  <a:lnTo>
                    <a:pt x="49530" y="490220"/>
                  </a:lnTo>
                  <a:lnTo>
                    <a:pt x="57150" y="501650"/>
                  </a:lnTo>
                  <a:lnTo>
                    <a:pt x="66039" y="514350"/>
                  </a:lnTo>
                  <a:lnTo>
                    <a:pt x="76200" y="525780"/>
                  </a:lnTo>
                  <a:lnTo>
                    <a:pt x="85089" y="535940"/>
                  </a:lnTo>
                  <a:lnTo>
                    <a:pt x="95250" y="544830"/>
                  </a:lnTo>
                  <a:lnTo>
                    <a:pt x="105410" y="556260"/>
                  </a:lnTo>
                  <a:lnTo>
                    <a:pt x="128270" y="574040"/>
                  </a:lnTo>
                  <a:lnTo>
                    <a:pt x="140970" y="581660"/>
                  </a:lnTo>
                  <a:lnTo>
                    <a:pt x="152400" y="589280"/>
                  </a:lnTo>
                  <a:lnTo>
                    <a:pt x="165100" y="596900"/>
                  </a:lnTo>
                  <a:lnTo>
                    <a:pt x="179070" y="603250"/>
                  </a:lnTo>
                  <a:lnTo>
                    <a:pt x="191770" y="609600"/>
                  </a:lnTo>
                  <a:lnTo>
                    <a:pt x="204470" y="613410"/>
                  </a:lnTo>
                  <a:lnTo>
                    <a:pt x="218439" y="618490"/>
                  </a:lnTo>
                  <a:lnTo>
                    <a:pt x="232410" y="619760"/>
                  </a:lnTo>
                  <a:lnTo>
                    <a:pt x="247650" y="623570"/>
                  </a:lnTo>
                  <a:lnTo>
                    <a:pt x="261620" y="626110"/>
                  </a:lnTo>
                  <a:lnTo>
                    <a:pt x="321310" y="626110"/>
                  </a:lnTo>
                  <a:lnTo>
                    <a:pt x="335280" y="623570"/>
                  </a:lnTo>
                  <a:lnTo>
                    <a:pt x="350520" y="619760"/>
                  </a:lnTo>
                  <a:lnTo>
                    <a:pt x="364489" y="618490"/>
                  </a:lnTo>
                  <a:lnTo>
                    <a:pt x="378460" y="613410"/>
                  </a:lnTo>
                  <a:lnTo>
                    <a:pt x="391160" y="609600"/>
                  </a:lnTo>
                  <a:lnTo>
                    <a:pt x="406400" y="603250"/>
                  </a:lnTo>
                  <a:lnTo>
                    <a:pt x="417830" y="596900"/>
                  </a:lnTo>
                  <a:lnTo>
                    <a:pt x="431800" y="589280"/>
                  </a:lnTo>
                  <a:lnTo>
                    <a:pt x="441960" y="581660"/>
                  </a:lnTo>
                  <a:lnTo>
                    <a:pt x="454660" y="574040"/>
                  </a:lnTo>
                  <a:lnTo>
                    <a:pt x="466089" y="565150"/>
                  </a:lnTo>
                  <a:lnTo>
                    <a:pt x="478789" y="556260"/>
                  </a:lnTo>
                  <a:lnTo>
                    <a:pt x="487680" y="544830"/>
                  </a:lnTo>
                  <a:lnTo>
                    <a:pt x="497839" y="535940"/>
                  </a:lnTo>
                  <a:lnTo>
                    <a:pt x="508000" y="525780"/>
                  </a:lnTo>
                  <a:lnTo>
                    <a:pt x="516889" y="514350"/>
                  </a:lnTo>
                  <a:lnTo>
                    <a:pt x="525780" y="501650"/>
                  </a:lnTo>
                  <a:lnTo>
                    <a:pt x="534670" y="490220"/>
                  </a:lnTo>
                  <a:lnTo>
                    <a:pt x="549910" y="462280"/>
                  </a:lnTo>
                  <a:lnTo>
                    <a:pt x="554989" y="449580"/>
                  </a:lnTo>
                  <a:lnTo>
                    <a:pt x="561339" y="436880"/>
                  </a:lnTo>
                  <a:lnTo>
                    <a:pt x="566420" y="421640"/>
                  </a:lnTo>
                  <a:lnTo>
                    <a:pt x="571500" y="407670"/>
                  </a:lnTo>
                  <a:lnTo>
                    <a:pt x="574039" y="392430"/>
                  </a:lnTo>
                  <a:lnTo>
                    <a:pt x="579120" y="375920"/>
                  </a:lnTo>
                  <a:lnTo>
                    <a:pt x="580389" y="361950"/>
                  </a:lnTo>
                  <a:lnTo>
                    <a:pt x="582930" y="345440"/>
                  </a:lnTo>
                  <a:lnTo>
                    <a:pt x="582930" y="330200"/>
                  </a:lnTo>
                  <a:lnTo>
                    <a:pt x="584200" y="314960"/>
                  </a:lnTo>
                  <a:lnTo>
                    <a:pt x="582930" y="298450"/>
                  </a:lnTo>
                  <a:lnTo>
                    <a:pt x="582930" y="281940"/>
                  </a:lnTo>
                  <a:lnTo>
                    <a:pt x="580389" y="266700"/>
                  </a:lnTo>
                  <a:lnTo>
                    <a:pt x="579120" y="250190"/>
                  </a:lnTo>
                  <a:lnTo>
                    <a:pt x="574039" y="234950"/>
                  </a:lnTo>
                  <a:lnTo>
                    <a:pt x="571500" y="220980"/>
                  </a:lnTo>
                  <a:lnTo>
                    <a:pt x="566420" y="205740"/>
                  </a:lnTo>
                  <a:lnTo>
                    <a:pt x="561339" y="191770"/>
                  </a:lnTo>
                  <a:lnTo>
                    <a:pt x="554989" y="177800"/>
                  </a:lnTo>
                  <a:lnTo>
                    <a:pt x="549910" y="163830"/>
                  </a:lnTo>
                  <a:lnTo>
                    <a:pt x="534670" y="138430"/>
                  </a:lnTo>
                  <a:lnTo>
                    <a:pt x="525780" y="127000"/>
                  </a:lnTo>
                  <a:lnTo>
                    <a:pt x="516889" y="114300"/>
                  </a:lnTo>
                  <a:lnTo>
                    <a:pt x="508000" y="102870"/>
                  </a:lnTo>
                  <a:lnTo>
                    <a:pt x="487680" y="82550"/>
                  </a:lnTo>
                  <a:lnTo>
                    <a:pt x="478789" y="72390"/>
                  </a:lnTo>
                  <a:lnTo>
                    <a:pt x="466089" y="63500"/>
                  </a:lnTo>
                  <a:lnTo>
                    <a:pt x="454660" y="54610"/>
                  </a:lnTo>
                  <a:lnTo>
                    <a:pt x="441960" y="44450"/>
                  </a:lnTo>
                  <a:lnTo>
                    <a:pt x="431800" y="38100"/>
                  </a:lnTo>
                  <a:lnTo>
                    <a:pt x="417830" y="30480"/>
                  </a:lnTo>
                  <a:lnTo>
                    <a:pt x="406400" y="24130"/>
                  </a:lnTo>
                  <a:lnTo>
                    <a:pt x="391160" y="19050"/>
                  </a:lnTo>
                  <a:lnTo>
                    <a:pt x="378460" y="13970"/>
                  </a:lnTo>
                  <a:lnTo>
                    <a:pt x="364489" y="10160"/>
                  </a:lnTo>
                  <a:lnTo>
                    <a:pt x="350520" y="5080"/>
                  </a:lnTo>
                  <a:lnTo>
                    <a:pt x="335280" y="3810"/>
                  </a:lnTo>
                  <a:lnTo>
                    <a:pt x="321310" y="1270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9390" y="2786380"/>
              <a:ext cx="585470" cy="628650"/>
            </a:xfrm>
            <a:custGeom>
              <a:avLst/>
              <a:gdLst/>
              <a:ahLst/>
              <a:cxnLst/>
              <a:rect l="l" t="t" r="r" b="b"/>
              <a:pathLst>
                <a:path w="585470" h="628650">
                  <a:moveTo>
                    <a:pt x="0" y="314960"/>
                  </a:moveTo>
                  <a:lnTo>
                    <a:pt x="0" y="298450"/>
                  </a:lnTo>
                  <a:lnTo>
                    <a:pt x="2539" y="281940"/>
                  </a:lnTo>
                  <a:lnTo>
                    <a:pt x="2539" y="266700"/>
                  </a:lnTo>
                  <a:lnTo>
                    <a:pt x="6350" y="251460"/>
                  </a:lnTo>
                  <a:lnTo>
                    <a:pt x="8889" y="234950"/>
                  </a:lnTo>
                  <a:lnTo>
                    <a:pt x="12700" y="220980"/>
                  </a:lnTo>
                  <a:lnTo>
                    <a:pt x="17780" y="205740"/>
                  </a:lnTo>
                  <a:lnTo>
                    <a:pt x="21589" y="191770"/>
                  </a:lnTo>
                  <a:lnTo>
                    <a:pt x="27939" y="177800"/>
                  </a:lnTo>
                  <a:lnTo>
                    <a:pt x="35560" y="163830"/>
                  </a:lnTo>
                  <a:lnTo>
                    <a:pt x="41910" y="151130"/>
                  </a:lnTo>
                  <a:lnTo>
                    <a:pt x="49530" y="138430"/>
                  </a:lnTo>
                  <a:lnTo>
                    <a:pt x="57150" y="127000"/>
                  </a:lnTo>
                  <a:lnTo>
                    <a:pt x="66039" y="114300"/>
                  </a:lnTo>
                  <a:lnTo>
                    <a:pt x="76200" y="102870"/>
                  </a:lnTo>
                  <a:lnTo>
                    <a:pt x="85089" y="92710"/>
                  </a:lnTo>
                  <a:lnTo>
                    <a:pt x="95250" y="82550"/>
                  </a:lnTo>
                  <a:lnTo>
                    <a:pt x="105410" y="72390"/>
                  </a:lnTo>
                  <a:lnTo>
                    <a:pt x="116839" y="63500"/>
                  </a:lnTo>
                  <a:lnTo>
                    <a:pt x="128270" y="54610"/>
                  </a:lnTo>
                  <a:lnTo>
                    <a:pt x="140970" y="44450"/>
                  </a:lnTo>
                  <a:lnTo>
                    <a:pt x="152400" y="38100"/>
                  </a:lnTo>
                  <a:lnTo>
                    <a:pt x="165100" y="30480"/>
                  </a:lnTo>
                  <a:lnTo>
                    <a:pt x="179070" y="24130"/>
                  </a:lnTo>
                  <a:lnTo>
                    <a:pt x="191770" y="19050"/>
                  </a:lnTo>
                  <a:lnTo>
                    <a:pt x="204470" y="13970"/>
                  </a:lnTo>
                  <a:lnTo>
                    <a:pt x="218439" y="10160"/>
                  </a:lnTo>
                  <a:lnTo>
                    <a:pt x="232410" y="5080"/>
                  </a:lnTo>
                  <a:lnTo>
                    <a:pt x="247650" y="3810"/>
                  </a:lnTo>
                  <a:lnTo>
                    <a:pt x="261620" y="1270"/>
                  </a:lnTo>
                  <a:lnTo>
                    <a:pt x="276860" y="0"/>
                  </a:lnTo>
                  <a:lnTo>
                    <a:pt x="292100" y="0"/>
                  </a:lnTo>
                  <a:lnTo>
                    <a:pt x="307339" y="0"/>
                  </a:lnTo>
                  <a:lnTo>
                    <a:pt x="321310" y="1270"/>
                  </a:lnTo>
                  <a:lnTo>
                    <a:pt x="335280" y="3810"/>
                  </a:lnTo>
                  <a:lnTo>
                    <a:pt x="350520" y="5080"/>
                  </a:lnTo>
                  <a:lnTo>
                    <a:pt x="364489" y="10160"/>
                  </a:lnTo>
                  <a:lnTo>
                    <a:pt x="378460" y="13970"/>
                  </a:lnTo>
                  <a:lnTo>
                    <a:pt x="391160" y="19050"/>
                  </a:lnTo>
                  <a:lnTo>
                    <a:pt x="406400" y="24130"/>
                  </a:lnTo>
                  <a:lnTo>
                    <a:pt x="417830" y="30480"/>
                  </a:lnTo>
                  <a:lnTo>
                    <a:pt x="431800" y="38100"/>
                  </a:lnTo>
                  <a:lnTo>
                    <a:pt x="441960" y="44450"/>
                  </a:lnTo>
                  <a:lnTo>
                    <a:pt x="454660" y="54610"/>
                  </a:lnTo>
                  <a:lnTo>
                    <a:pt x="466089" y="63500"/>
                  </a:lnTo>
                  <a:lnTo>
                    <a:pt x="478789" y="72390"/>
                  </a:lnTo>
                  <a:lnTo>
                    <a:pt x="487680" y="82550"/>
                  </a:lnTo>
                  <a:lnTo>
                    <a:pt x="497839" y="92710"/>
                  </a:lnTo>
                  <a:lnTo>
                    <a:pt x="508000" y="102870"/>
                  </a:lnTo>
                  <a:lnTo>
                    <a:pt x="516889" y="114300"/>
                  </a:lnTo>
                  <a:lnTo>
                    <a:pt x="525780" y="127000"/>
                  </a:lnTo>
                  <a:lnTo>
                    <a:pt x="534670" y="138430"/>
                  </a:lnTo>
                  <a:lnTo>
                    <a:pt x="542289" y="151130"/>
                  </a:lnTo>
                  <a:lnTo>
                    <a:pt x="549910" y="163830"/>
                  </a:lnTo>
                  <a:lnTo>
                    <a:pt x="554989" y="177800"/>
                  </a:lnTo>
                  <a:lnTo>
                    <a:pt x="561339" y="191770"/>
                  </a:lnTo>
                  <a:lnTo>
                    <a:pt x="566420" y="205740"/>
                  </a:lnTo>
                  <a:lnTo>
                    <a:pt x="571500" y="220980"/>
                  </a:lnTo>
                  <a:lnTo>
                    <a:pt x="574039" y="234950"/>
                  </a:lnTo>
                  <a:lnTo>
                    <a:pt x="579120" y="250190"/>
                  </a:lnTo>
                  <a:lnTo>
                    <a:pt x="580389" y="266700"/>
                  </a:lnTo>
                  <a:lnTo>
                    <a:pt x="582930" y="281940"/>
                  </a:lnTo>
                  <a:lnTo>
                    <a:pt x="582930" y="298450"/>
                  </a:lnTo>
                  <a:lnTo>
                    <a:pt x="584200" y="314960"/>
                  </a:lnTo>
                  <a:lnTo>
                    <a:pt x="582930" y="330200"/>
                  </a:lnTo>
                  <a:lnTo>
                    <a:pt x="582930" y="345440"/>
                  </a:lnTo>
                  <a:lnTo>
                    <a:pt x="580389" y="361950"/>
                  </a:lnTo>
                  <a:lnTo>
                    <a:pt x="579120" y="375920"/>
                  </a:lnTo>
                  <a:lnTo>
                    <a:pt x="574039" y="392430"/>
                  </a:lnTo>
                  <a:lnTo>
                    <a:pt x="571500" y="407670"/>
                  </a:lnTo>
                  <a:lnTo>
                    <a:pt x="566420" y="421640"/>
                  </a:lnTo>
                  <a:lnTo>
                    <a:pt x="561339" y="436880"/>
                  </a:lnTo>
                  <a:lnTo>
                    <a:pt x="554989" y="449580"/>
                  </a:lnTo>
                  <a:lnTo>
                    <a:pt x="549910" y="462280"/>
                  </a:lnTo>
                  <a:lnTo>
                    <a:pt x="542289" y="476250"/>
                  </a:lnTo>
                  <a:lnTo>
                    <a:pt x="534670" y="490220"/>
                  </a:lnTo>
                  <a:lnTo>
                    <a:pt x="525780" y="501650"/>
                  </a:lnTo>
                  <a:lnTo>
                    <a:pt x="516889" y="514350"/>
                  </a:lnTo>
                  <a:lnTo>
                    <a:pt x="508000" y="525780"/>
                  </a:lnTo>
                  <a:lnTo>
                    <a:pt x="497839" y="535940"/>
                  </a:lnTo>
                  <a:lnTo>
                    <a:pt x="487680" y="544830"/>
                  </a:lnTo>
                  <a:lnTo>
                    <a:pt x="478789" y="556260"/>
                  </a:lnTo>
                  <a:lnTo>
                    <a:pt x="466089" y="565150"/>
                  </a:lnTo>
                  <a:lnTo>
                    <a:pt x="454660" y="574040"/>
                  </a:lnTo>
                  <a:lnTo>
                    <a:pt x="441960" y="581660"/>
                  </a:lnTo>
                  <a:lnTo>
                    <a:pt x="431800" y="589280"/>
                  </a:lnTo>
                  <a:lnTo>
                    <a:pt x="417830" y="596900"/>
                  </a:lnTo>
                  <a:lnTo>
                    <a:pt x="406400" y="603250"/>
                  </a:lnTo>
                  <a:lnTo>
                    <a:pt x="391160" y="609600"/>
                  </a:lnTo>
                  <a:lnTo>
                    <a:pt x="378460" y="613410"/>
                  </a:lnTo>
                  <a:lnTo>
                    <a:pt x="364489" y="618490"/>
                  </a:lnTo>
                  <a:lnTo>
                    <a:pt x="350520" y="619760"/>
                  </a:lnTo>
                  <a:lnTo>
                    <a:pt x="335280" y="623570"/>
                  </a:lnTo>
                  <a:lnTo>
                    <a:pt x="321310" y="626110"/>
                  </a:lnTo>
                  <a:lnTo>
                    <a:pt x="307339" y="626110"/>
                  </a:lnTo>
                  <a:lnTo>
                    <a:pt x="292100" y="628650"/>
                  </a:lnTo>
                  <a:lnTo>
                    <a:pt x="276860" y="626110"/>
                  </a:lnTo>
                  <a:lnTo>
                    <a:pt x="261620" y="626110"/>
                  </a:lnTo>
                  <a:lnTo>
                    <a:pt x="247650" y="623570"/>
                  </a:lnTo>
                  <a:lnTo>
                    <a:pt x="232410" y="619760"/>
                  </a:lnTo>
                  <a:lnTo>
                    <a:pt x="218439" y="618490"/>
                  </a:lnTo>
                  <a:lnTo>
                    <a:pt x="204470" y="613410"/>
                  </a:lnTo>
                  <a:lnTo>
                    <a:pt x="191770" y="609600"/>
                  </a:lnTo>
                  <a:lnTo>
                    <a:pt x="179070" y="603250"/>
                  </a:lnTo>
                  <a:lnTo>
                    <a:pt x="165100" y="596900"/>
                  </a:lnTo>
                  <a:lnTo>
                    <a:pt x="152400" y="589280"/>
                  </a:lnTo>
                  <a:lnTo>
                    <a:pt x="140970" y="581660"/>
                  </a:lnTo>
                  <a:lnTo>
                    <a:pt x="128270" y="574040"/>
                  </a:lnTo>
                  <a:lnTo>
                    <a:pt x="116839" y="565150"/>
                  </a:lnTo>
                  <a:lnTo>
                    <a:pt x="105410" y="556260"/>
                  </a:lnTo>
                  <a:lnTo>
                    <a:pt x="95250" y="544830"/>
                  </a:lnTo>
                  <a:lnTo>
                    <a:pt x="85089" y="535940"/>
                  </a:lnTo>
                  <a:lnTo>
                    <a:pt x="76200" y="525780"/>
                  </a:lnTo>
                  <a:lnTo>
                    <a:pt x="66039" y="514350"/>
                  </a:lnTo>
                  <a:lnTo>
                    <a:pt x="57150" y="501650"/>
                  </a:lnTo>
                  <a:lnTo>
                    <a:pt x="49530" y="490220"/>
                  </a:lnTo>
                  <a:lnTo>
                    <a:pt x="41910" y="476250"/>
                  </a:lnTo>
                  <a:lnTo>
                    <a:pt x="35560" y="462280"/>
                  </a:lnTo>
                  <a:lnTo>
                    <a:pt x="27939" y="449580"/>
                  </a:lnTo>
                  <a:lnTo>
                    <a:pt x="21589" y="436880"/>
                  </a:lnTo>
                  <a:lnTo>
                    <a:pt x="17780" y="421640"/>
                  </a:lnTo>
                  <a:lnTo>
                    <a:pt x="12700" y="407670"/>
                  </a:lnTo>
                  <a:lnTo>
                    <a:pt x="8889" y="392430"/>
                  </a:lnTo>
                  <a:lnTo>
                    <a:pt x="6350" y="375920"/>
                  </a:lnTo>
                  <a:lnTo>
                    <a:pt x="2539" y="361950"/>
                  </a:lnTo>
                  <a:lnTo>
                    <a:pt x="2539" y="345440"/>
                  </a:lnTo>
                  <a:lnTo>
                    <a:pt x="0" y="330200"/>
                  </a:lnTo>
                  <a:lnTo>
                    <a:pt x="0" y="314960"/>
                  </a:lnTo>
                  <a:close/>
                </a:path>
                <a:path w="585470" h="628650">
                  <a:moveTo>
                    <a:pt x="0" y="0"/>
                  </a:moveTo>
                  <a:lnTo>
                    <a:pt x="0" y="0"/>
                  </a:lnTo>
                </a:path>
                <a:path w="585470" h="628650">
                  <a:moveTo>
                    <a:pt x="585470" y="628650"/>
                  </a:moveTo>
                  <a:lnTo>
                    <a:pt x="585470" y="6286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9330" y="1842770"/>
              <a:ext cx="2042160" cy="943610"/>
            </a:xfrm>
            <a:custGeom>
              <a:avLst/>
              <a:gdLst/>
              <a:ahLst/>
              <a:cxnLst/>
              <a:rect l="l" t="t" r="r" b="b"/>
              <a:pathLst>
                <a:path w="2042160" h="943610">
                  <a:moveTo>
                    <a:pt x="0" y="0"/>
                  </a:moveTo>
                  <a:lnTo>
                    <a:pt x="2042160" y="9436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9390" y="4044950"/>
              <a:ext cx="584200" cy="627380"/>
            </a:xfrm>
            <a:custGeom>
              <a:avLst/>
              <a:gdLst/>
              <a:ahLst/>
              <a:cxnLst/>
              <a:rect l="l" t="t" r="r" b="b"/>
              <a:pathLst>
                <a:path w="584200" h="627379">
                  <a:moveTo>
                    <a:pt x="307339" y="0"/>
                  </a:moveTo>
                  <a:lnTo>
                    <a:pt x="276860" y="0"/>
                  </a:lnTo>
                  <a:lnTo>
                    <a:pt x="261620" y="1269"/>
                  </a:lnTo>
                  <a:lnTo>
                    <a:pt x="247650" y="3810"/>
                  </a:lnTo>
                  <a:lnTo>
                    <a:pt x="232410" y="5080"/>
                  </a:lnTo>
                  <a:lnTo>
                    <a:pt x="204470" y="12700"/>
                  </a:lnTo>
                  <a:lnTo>
                    <a:pt x="191770" y="17780"/>
                  </a:lnTo>
                  <a:lnTo>
                    <a:pt x="179070" y="24130"/>
                  </a:lnTo>
                  <a:lnTo>
                    <a:pt x="165100" y="30480"/>
                  </a:lnTo>
                  <a:lnTo>
                    <a:pt x="152400" y="36830"/>
                  </a:lnTo>
                  <a:lnTo>
                    <a:pt x="140970" y="44450"/>
                  </a:lnTo>
                  <a:lnTo>
                    <a:pt x="128270" y="53339"/>
                  </a:lnTo>
                  <a:lnTo>
                    <a:pt x="116839" y="62230"/>
                  </a:lnTo>
                  <a:lnTo>
                    <a:pt x="105410" y="69850"/>
                  </a:lnTo>
                  <a:lnTo>
                    <a:pt x="95250" y="81280"/>
                  </a:lnTo>
                  <a:lnTo>
                    <a:pt x="85089" y="91439"/>
                  </a:lnTo>
                  <a:lnTo>
                    <a:pt x="76200" y="102869"/>
                  </a:lnTo>
                  <a:lnTo>
                    <a:pt x="66039" y="113030"/>
                  </a:lnTo>
                  <a:lnTo>
                    <a:pt x="57150" y="124460"/>
                  </a:lnTo>
                  <a:lnTo>
                    <a:pt x="49530" y="138430"/>
                  </a:lnTo>
                  <a:lnTo>
                    <a:pt x="41910" y="149860"/>
                  </a:lnTo>
                  <a:lnTo>
                    <a:pt x="35560" y="163830"/>
                  </a:lnTo>
                  <a:lnTo>
                    <a:pt x="27939" y="176530"/>
                  </a:lnTo>
                  <a:lnTo>
                    <a:pt x="21589" y="191769"/>
                  </a:lnTo>
                  <a:lnTo>
                    <a:pt x="17780" y="204469"/>
                  </a:lnTo>
                  <a:lnTo>
                    <a:pt x="12700" y="219710"/>
                  </a:lnTo>
                  <a:lnTo>
                    <a:pt x="8889" y="233680"/>
                  </a:lnTo>
                  <a:lnTo>
                    <a:pt x="6350" y="251460"/>
                  </a:lnTo>
                  <a:lnTo>
                    <a:pt x="2539" y="264160"/>
                  </a:lnTo>
                  <a:lnTo>
                    <a:pt x="2539" y="281939"/>
                  </a:lnTo>
                  <a:lnTo>
                    <a:pt x="0" y="297180"/>
                  </a:lnTo>
                  <a:lnTo>
                    <a:pt x="0" y="330200"/>
                  </a:lnTo>
                  <a:lnTo>
                    <a:pt x="2539" y="346710"/>
                  </a:lnTo>
                  <a:lnTo>
                    <a:pt x="2539" y="361950"/>
                  </a:lnTo>
                  <a:lnTo>
                    <a:pt x="6350" y="377189"/>
                  </a:lnTo>
                  <a:lnTo>
                    <a:pt x="8889" y="392430"/>
                  </a:lnTo>
                  <a:lnTo>
                    <a:pt x="12700" y="406400"/>
                  </a:lnTo>
                  <a:lnTo>
                    <a:pt x="17780" y="421639"/>
                  </a:lnTo>
                  <a:lnTo>
                    <a:pt x="21589" y="436880"/>
                  </a:lnTo>
                  <a:lnTo>
                    <a:pt x="27939" y="449580"/>
                  </a:lnTo>
                  <a:lnTo>
                    <a:pt x="35560" y="462280"/>
                  </a:lnTo>
                  <a:lnTo>
                    <a:pt x="41910" y="476250"/>
                  </a:lnTo>
                  <a:lnTo>
                    <a:pt x="49530" y="490219"/>
                  </a:lnTo>
                  <a:lnTo>
                    <a:pt x="57150" y="501650"/>
                  </a:lnTo>
                  <a:lnTo>
                    <a:pt x="66039" y="514350"/>
                  </a:lnTo>
                  <a:lnTo>
                    <a:pt x="76200" y="524510"/>
                  </a:lnTo>
                  <a:lnTo>
                    <a:pt x="85089" y="535939"/>
                  </a:lnTo>
                  <a:lnTo>
                    <a:pt x="105410" y="556260"/>
                  </a:lnTo>
                  <a:lnTo>
                    <a:pt x="116839" y="566419"/>
                  </a:lnTo>
                  <a:lnTo>
                    <a:pt x="128270" y="575310"/>
                  </a:lnTo>
                  <a:lnTo>
                    <a:pt x="140970" y="581660"/>
                  </a:lnTo>
                  <a:lnTo>
                    <a:pt x="152400" y="589280"/>
                  </a:lnTo>
                  <a:lnTo>
                    <a:pt x="165100" y="596900"/>
                  </a:lnTo>
                  <a:lnTo>
                    <a:pt x="179070" y="601980"/>
                  </a:lnTo>
                  <a:lnTo>
                    <a:pt x="191770" y="609600"/>
                  </a:lnTo>
                  <a:lnTo>
                    <a:pt x="204470" y="614680"/>
                  </a:lnTo>
                  <a:lnTo>
                    <a:pt x="218439" y="617219"/>
                  </a:lnTo>
                  <a:lnTo>
                    <a:pt x="232410" y="622300"/>
                  </a:lnTo>
                  <a:lnTo>
                    <a:pt x="247650" y="624839"/>
                  </a:lnTo>
                  <a:lnTo>
                    <a:pt x="276860" y="627380"/>
                  </a:lnTo>
                  <a:lnTo>
                    <a:pt x="307339" y="627380"/>
                  </a:lnTo>
                  <a:lnTo>
                    <a:pt x="335280" y="624839"/>
                  </a:lnTo>
                  <a:lnTo>
                    <a:pt x="350520" y="622300"/>
                  </a:lnTo>
                  <a:lnTo>
                    <a:pt x="364489" y="617219"/>
                  </a:lnTo>
                  <a:lnTo>
                    <a:pt x="378460" y="614680"/>
                  </a:lnTo>
                  <a:lnTo>
                    <a:pt x="391160" y="609600"/>
                  </a:lnTo>
                  <a:lnTo>
                    <a:pt x="406400" y="601980"/>
                  </a:lnTo>
                  <a:lnTo>
                    <a:pt x="417830" y="596900"/>
                  </a:lnTo>
                  <a:lnTo>
                    <a:pt x="431800" y="589280"/>
                  </a:lnTo>
                  <a:lnTo>
                    <a:pt x="441960" y="581660"/>
                  </a:lnTo>
                  <a:lnTo>
                    <a:pt x="454660" y="575310"/>
                  </a:lnTo>
                  <a:lnTo>
                    <a:pt x="466089" y="566419"/>
                  </a:lnTo>
                  <a:lnTo>
                    <a:pt x="478789" y="556260"/>
                  </a:lnTo>
                  <a:lnTo>
                    <a:pt x="487680" y="546100"/>
                  </a:lnTo>
                  <a:lnTo>
                    <a:pt x="497839" y="535939"/>
                  </a:lnTo>
                  <a:lnTo>
                    <a:pt x="508000" y="524510"/>
                  </a:lnTo>
                  <a:lnTo>
                    <a:pt x="516889" y="514350"/>
                  </a:lnTo>
                  <a:lnTo>
                    <a:pt x="525780" y="501650"/>
                  </a:lnTo>
                  <a:lnTo>
                    <a:pt x="534670" y="490219"/>
                  </a:lnTo>
                  <a:lnTo>
                    <a:pt x="549910" y="462280"/>
                  </a:lnTo>
                  <a:lnTo>
                    <a:pt x="554989" y="449580"/>
                  </a:lnTo>
                  <a:lnTo>
                    <a:pt x="561339" y="436880"/>
                  </a:lnTo>
                  <a:lnTo>
                    <a:pt x="571500" y="406400"/>
                  </a:lnTo>
                  <a:lnTo>
                    <a:pt x="574039" y="392430"/>
                  </a:lnTo>
                  <a:lnTo>
                    <a:pt x="579120" y="377189"/>
                  </a:lnTo>
                  <a:lnTo>
                    <a:pt x="580389" y="361950"/>
                  </a:lnTo>
                  <a:lnTo>
                    <a:pt x="582930" y="346710"/>
                  </a:lnTo>
                  <a:lnTo>
                    <a:pt x="582930" y="330200"/>
                  </a:lnTo>
                  <a:lnTo>
                    <a:pt x="584200" y="313689"/>
                  </a:lnTo>
                  <a:lnTo>
                    <a:pt x="582930" y="297180"/>
                  </a:lnTo>
                  <a:lnTo>
                    <a:pt x="582930" y="281939"/>
                  </a:lnTo>
                  <a:lnTo>
                    <a:pt x="580389" y="264160"/>
                  </a:lnTo>
                  <a:lnTo>
                    <a:pt x="579120" y="251460"/>
                  </a:lnTo>
                  <a:lnTo>
                    <a:pt x="574039" y="233680"/>
                  </a:lnTo>
                  <a:lnTo>
                    <a:pt x="571500" y="219710"/>
                  </a:lnTo>
                  <a:lnTo>
                    <a:pt x="566420" y="204469"/>
                  </a:lnTo>
                  <a:lnTo>
                    <a:pt x="561339" y="191769"/>
                  </a:lnTo>
                  <a:lnTo>
                    <a:pt x="554989" y="176530"/>
                  </a:lnTo>
                  <a:lnTo>
                    <a:pt x="549910" y="163830"/>
                  </a:lnTo>
                  <a:lnTo>
                    <a:pt x="542289" y="149860"/>
                  </a:lnTo>
                  <a:lnTo>
                    <a:pt x="534670" y="138430"/>
                  </a:lnTo>
                  <a:lnTo>
                    <a:pt x="525780" y="124460"/>
                  </a:lnTo>
                  <a:lnTo>
                    <a:pt x="516889" y="113030"/>
                  </a:lnTo>
                  <a:lnTo>
                    <a:pt x="508000" y="102869"/>
                  </a:lnTo>
                  <a:lnTo>
                    <a:pt x="497839" y="91439"/>
                  </a:lnTo>
                  <a:lnTo>
                    <a:pt x="487680" y="81280"/>
                  </a:lnTo>
                  <a:lnTo>
                    <a:pt x="478789" y="69850"/>
                  </a:lnTo>
                  <a:lnTo>
                    <a:pt x="466089" y="62230"/>
                  </a:lnTo>
                  <a:lnTo>
                    <a:pt x="454660" y="53339"/>
                  </a:lnTo>
                  <a:lnTo>
                    <a:pt x="441960" y="44450"/>
                  </a:lnTo>
                  <a:lnTo>
                    <a:pt x="431800" y="36830"/>
                  </a:lnTo>
                  <a:lnTo>
                    <a:pt x="417830" y="30480"/>
                  </a:lnTo>
                  <a:lnTo>
                    <a:pt x="406400" y="24130"/>
                  </a:lnTo>
                  <a:lnTo>
                    <a:pt x="391160" y="17780"/>
                  </a:lnTo>
                  <a:lnTo>
                    <a:pt x="378460" y="12700"/>
                  </a:lnTo>
                  <a:lnTo>
                    <a:pt x="350520" y="5080"/>
                  </a:lnTo>
                  <a:lnTo>
                    <a:pt x="335280" y="3810"/>
                  </a:lnTo>
                  <a:lnTo>
                    <a:pt x="321310" y="1269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9390" y="4044950"/>
              <a:ext cx="585470" cy="627380"/>
            </a:xfrm>
            <a:custGeom>
              <a:avLst/>
              <a:gdLst/>
              <a:ahLst/>
              <a:cxnLst/>
              <a:rect l="l" t="t" r="r" b="b"/>
              <a:pathLst>
                <a:path w="585470" h="627379">
                  <a:moveTo>
                    <a:pt x="0" y="313689"/>
                  </a:moveTo>
                  <a:lnTo>
                    <a:pt x="0" y="297180"/>
                  </a:lnTo>
                  <a:lnTo>
                    <a:pt x="2539" y="281939"/>
                  </a:lnTo>
                  <a:lnTo>
                    <a:pt x="2539" y="264160"/>
                  </a:lnTo>
                  <a:lnTo>
                    <a:pt x="6350" y="251460"/>
                  </a:lnTo>
                  <a:lnTo>
                    <a:pt x="8889" y="233680"/>
                  </a:lnTo>
                  <a:lnTo>
                    <a:pt x="12700" y="219710"/>
                  </a:lnTo>
                  <a:lnTo>
                    <a:pt x="17780" y="204469"/>
                  </a:lnTo>
                  <a:lnTo>
                    <a:pt x="21589" y="191769"/>
                  </a:lnTo>
                  <a:lnTo>
                    <a:pt x="27939" y="176530"/>
                  </a:lnTo>
                  <a:lnTo>
                    <a:pt x="35560" y="163830"/>
                  </a:lnTo>
                  <a:lnTo>
                    <a:pt x="41910" y="149860"/>
                  </a:lnTo>
                  <a:lnTo>
                    <a:pt x="49530" y="138430"/>
                  </a:lnTo>
                  <a:lnTo>
                    <a:pt x="57150" y="124460"/>
                  </a:lnTo>
                  <a:lnTo>
                    <a:pt x="66039" y="113030"/>
                  </a:lnTo>
                  <a:lnTo>
                    <a:pt x="76200" y="102869"/>
                  </a:lnTo>
                  <a:lnTo>
                    <a:pt x="85089" y="91439"/>
                  </a:lnTo>
                  <a:lnTo>
                    <a:pt x="95250" y="81280"/>
                  </a:lnTo>
                  <a:lnTo>
                    <a:pt x="105410" y="69850"/>
                  </a:lnTo>
                  <a:lnTo>
                    <a:pt x="116839" y="62230"/>
                  </a:lnTo>
                  <a:lnTo>
                    <a:pt x="152400" y="36830"/>
                  </a:lnTo>
                  <a:lnTo>
                    <a:pt x="179070" y="24130"/>
                  </a:lnTo>
                  <a:lnTo>
                    <a:pt x="191770" y="17780"/>
                  </a:lnTo>
                  <a:lnTo>
                    <a:pt x="204470" y="12700"/>
                  </a:lnTo>
                  <a:lnTo>
                    <a:pt x="218439" y="8889"/>
                  </a:lnTo>
                  <a:lnTo>
                    <a:pt x="232410" y="5080"/>
                  </a:lnTo>
                  <a:lnTo>
                    <a:pt x="247650" y="3810"/>
                  </a:lnTo>
                  <a:lnTo>
                    <a:pt x="261620" y="1269"/>
                  </a:lnTo>
                  <a:lnTo>
                    <a:pt x="276860" y="0"/>
                  </a:lnTo>
                  <a:lnTo>
                    <a:pt x="292100" y="0"/>
                  </a:lnTo>
                  <a:lnTo>
                    <a:pt x="307339" y="0"/>
                  </a:lnTo>
                  <a:lnTo>
                    <a:pt x="321310" y="1269"/>
                  </a:lnTo>
                  <a:lnTo>
                    <a:pt x="335280" y="3810"/>
                  </a:lnTo>
                  <a:lnTo>
                    <a:pt x="350520" y="5080"/>
                  </a:lnTo>
                  <a:lnTo>
                    <a:pt x="391160" y="17780"/>
                  </a:lnTo>
                  <a:lnTo>
                    <a:pt x="417830" y="30480"/>
                  </a:lnTo>
                  <a:lnTo>
                    <a:pt x="431800" y="36830"/>
                  </a:lnTo>
                  <a:lnTo>
                    <a:pt x="441960" y="44450"/>
                  </a:lnTo>
                  <a:lnTo>
                    <a:pt x="454660" y="53339"/>
                  </a:lnTo>
                  <a:lnTo>
                    <a:pt x="466089" y="62230"/>
                  </a:lnTo>
                  <a:lnTo>
                    <a:pt x="478789" y="69850"/>
                  </a:lnTo>
                  <a:lnTo>
                    <a:pt x="487680" y="81280"/>
                  </a:lnTo>
                  <a:lnTo>
                    <a:pt x="497839" y="91439"/>
                  </a:lnTo>
                  <a:lnTo>
                    <a:pt x="508000" y="102869"/>
                  </a:lnTo>
                  <a:lnTo>
                    <a:pt x="516889" y="113030"/>
                  </a:lnTo>
                  <a:lnTo>
                    <a:pt x="525780" y="124460"/>
                  </a:lnTo>
                  <a:lnTo>
                    <a:pt x="534670" y="138430"/>
                  </a:lnTo>
                  <a:lnTo>
                    <a:pt x="542289" y="149860"/>
                  </a:lnTo>
                  <a:lnTo>
                    <a:pt x="549910" y="163830"/>
                  </a:lnTo>
                  <a:lnTo>
                    <a:pt x="554989" y="176530"/>
                  </a:lnTo>
                  <a:lnTo>
                    <a:pt x="561339" y="191769"/>
                  </a:lnTo>
                  <a:lnTo>
                    <a:pt x="566420" y="204469"/>
                  </a:lnTo>
                  <a:lnTo>
                    <a:pt x="571500" y="219710"/>
                  </a:lnTo>
                  <a:lnTo>
                    <a:pt x="574039" y="233680"/>
                  </a:lnTo>
                  <a:lnTo>
                    <a:pt x="579120" y="251460"/>
                  </a:lnTo>
                  <a:lnTo>
                    <a:pt x="580389" y="264160"/>
                  </a:lnTo>
                  <a:lnTo>
                    <a:pt x="582930" y="281939"/>
                  </a:lnTo>
                  <a:lnTo>
                    <a:pt x="582930" y="297180"/>
                  </a:lnTo>
                  <a:lnTo>
                    <a:pt x="584200" y="313689"/>
                  </a:lnTo>
                  <a:lnTo>
                    <a:pt x="582930" y="330200"/>
                  </a:lnTo>
                  <a:lnTo>
                    <a:pt x="582930" y="346710"/>
                  </a:lnTo>
                  <a:lnTo>
                    <a:pt x="580389" y="361950"/>
                  </a:lnTo>
                  <a:lnTo>
                    <a:pt x="579120" y="377189"/>
                  </a:lnTo>
                  <a:lnTo>
                    <a:pt x="574039" y="392430"/>
                  </a:lnTo>
                  <a:lnTo>
                    <a:pt x="571500" y="406400"/>
                  </a:lnTo>
                  <a:lnTo>
                    <a:pt x="566420" y="421639"/>
                  </a:lnTo>
                  <a:lnTo>
                    <a:pt x="561339" y="436880"/>
                  </a:lnTo>
                  <a:lnTo>
                    <a:pt x="554989" y="449580"/>
                  </a:lnTo>
                  <a:lnTo>
                    <a:pt x="549910" y="462280"/>
                  </a:lnTo>
                  <a:lnTo>
                    <a:pt x="542289" y="476250"/>
                  </a:lnTo>
                  <a:lnTo>
                    <a:pt x="534670" y="490219"/>
                  </a:lnTo>
                  <a:lnTo>
                    <a:pt x="525780" y="501650"/>
                  </a:lnTo>
                  <a:lnTo>
                    <a:pt x="516889" y="514350"/>
                  </a:lnTo>
                  <a:lnTo>
                    <a:pt x="508000" y="524510"/>
                  </a:lnTo>
                  <a:lnTo>
                    <a:pt x="497839" y="535939"/>
                  </a:lnTo>
                  <a:lnTo>
                    <a:pt x="487680" y="546100"/>
                  </a:lnTo>
                  <a:lnTo>
                    <a:pt x="478789" y="556260"/>
                  </a:lnTo>
                  <a:lnTo>
                    <a:pt x="466089" y="566419"/>
                  </a:lnTo>
                  <a:lnTo>
                    <a:pt x="454660" y="575310"/>
                  </a:lnTo>
                  <a:lnTo>
                    <a:pt x="441960" y="581660"/>
                  </a:lnTo>
                  <a:lnTo>
                    <a:pt x="431800" y="589280"/>
                  </a:lnTo>
                  <a:lnTo>
                    <a:pt x="417830" y="596900"/>
                  </a:lnTo>
                  <a:lnTo>
                    <a:pt x="406400" y="601980"/>
                  </a:lnTo>
                  <a:lnTo>
                    <a:pt x="391160" y="609600"/>
                  </a:lnTo>
                  <a:lnTo>
                    <a:pt x="378460" y="614680"/>
                  </a:lnTo>
                  <a:lnTo>
                    <a:pt x="364489" y="617219"/>
                  </a:lnTo>
                  <a:lnTo>
                    <a:pt x="350520" y="622300"/>
                  </a:lnTo>
                  <a:lnTo>
                    <a:pt x="335280" y="624839"/>
                  </a:lnTo>
                  <a:lnTo>
                    <a:pt x="321310" y="626110"/>
                  </a:lnTo>
                  <a:lnTo>
                    <a:pt x="307339" y="627380"/>
                  </a:lnTo>
                  <a:lnTo>
                    <a:pt x="292100" y="627380"/>
                  </a:lnTo>
                  <a:lnTo>
                    <a:pt x="276860" y="627380"/>
                  </a:lnTo>
                  <a:lnTo>
                    <a:pt x="261620" y="626110"/>
                  </a:lnTo>
                  <a:lnTo>
                    <a:pt x="247650" y="624839"/>
                  </a:lnTo>
                  <a:lnTo>
                    <a:pt x="232410" y="622300"/>
                  </a:lnTo>
                  <a:lnTo>
                    <a:pt x="218439" y="617219"/>
                  </a:lnTo>
                  <a:lnTo>
                    <a:pt x="204470" y="614680"/>
                  </a:lnTo>
                  <a:lnTo>
                    <a:pt x="191770" y="609600"/>
                  </a:lnTo>
                  <a:lnTo>
                    <a:pt x="179070" y="601980"/>
                  </a:lnTo>
                  <a:lnTo>
                    <a:pt x="165100" y="596900"/>
                  </a:lnTo>
                  <a:lnTo>
                    <a:pt x="152400" y="589280"/>
                  </a:lnTo>
                  <a:lnTo>
                    <a:pt x="140970" y="581660"/>
                  </a:lnTo>
                  <a:lnTo>
                    <a:pt x="128270" y="575310"/>
                  </a:lnTo>
                  <a:lnTo>
                    <a:pt x="116839" y="566419"/>
                  </a:lnTo>
                  <a:lnTo>
                    <a:pt x="105410" y="556260"/>
                  </a:lnTo>
                  <a:lnTo>
                    <a:pt x="95250" y="546100"/>
                  </a:lnTo>
                  <a:lnTo>
                    <a:pt x="85089" y="535939"/>
                  </a:lnTo>
                  <a:lnTo>
                    <a:pt x="76200" y="524510"/>
                  </a:lnTo>
                  <a:lnTo>
                    <a:pt x="66039" y="514350"/>
                  </a:lnTo>
                  <a:lnTo>
                    <a:pt x="57150" y="501650"/>
                  </a:lnTo>
                  <a:lnTo>
                    <a:pt x="49530" y="490219"/>
                  </a:lnTo>
                  <a:lnTo>
                    <a:pt x="41910" y="476250"/>
                  </a:lnTo>
                  <a:lnTo>
                    <a:pt x="35560" y="462280"/>
                  </a:lnTo>
                  <a:lnTo>
                    <a:pt x="27939" y="449580"/>
                  </a:lnTo>
                  <a:lnTo>
                    <a:pt x="21589" y="436880"/>
                  </a:lnTo>
                  <a:lnTo>
                    <a:pt x="17780" y="421639"/>
                  </a:lnTo>
                  <a:lnTo>
                    <a:pt x="12700" y="406400"/>
                  </a:lnTo>
                  <a:lnTo>
                    <a:pt x="8889" y="392430"/>
                  </a:lnTo>
                  <a:lnTo>
                    <a:pt x="6350" y="377189"/>
                  </a:lnTo>
                  <a:lnTo>
                    <a:pt x="2539" y="361950"/>
                  </a:lnTo>
                  <a:lnTo>
                    <a:pt x="2539" y="346710"/>
                  </a:lnTo>
                  <a:lnTo>
                    <a:pt x="0" y="330200"/>
                  </a:lnTo>
                  <a:lnTo>
                    <a:pt x="0" y="313689"/>
                  </a:lnTo>
                  <a:close/>
                </a:path>
                <a:path w="585470" h="627379">
                  <a:moveTo>
                    <a:pt x="0" y="0"/>
                  </a:moveTo>
                  <a:lnTo>
                    <a:pt x="0" y="0"/>
                  </a:lnTo>
                </a:path>
                <a:path w="585470" h="627379">
                  <a:moveTo>
                    <a:pt x="585470" y="627380"/>
                  </a:moveTo>
                  <a:lnTo>
                    <a:pt x="585470" y="62738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05630" y="3415030"/>
              <a:ext cx="1168400" cy="629920"/>
            </a:xfrm>
            <a:custGeom>
              <a:avLst/>
              <a:gdLst/>
              <a:ahLst/>
              <a:cxnLst/>
              <a:rect l="l" t="t" r="r" b="b"/>
              <a:pathLst>
                <a:path w="1168400" h="629920">
                  <a:moveTo>
                    <a:pt x="1165860" y="0"/>
                  </a:moveTo>
                  <a:lnTo>
                    <a:pt x="1168400" y="629920"/>
                  </a:lnTo>
                </a:path>
                <a:path w="1168400" h="629920">
                  <a:moveTo>
                    <a:pt x="0" y="0"/>
                  </a:moveTo>
                  <a:lnTo>
                    <a:pt x="1165860" y="6299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6400" y="4044950"/>
              <a:ext cx="582930" cy="627380"/>
            </a:xfrm>
            <a:custGeom>
              <a:avLst/>
              <a:gdLst/>
              <a:ahLst/>
              <a:cxnLst/>
              <a:rect l="l" t="t" r="r" b="b"/>
              <a:pathLst>
                <a:path w="582929" h="627379">
                  <a:moveTo>
                    <a:pt x="306070" y="0"/>
                  </a:moveTo>
                  <a:lnTo>
                    <a:pt x="274319" y="0"/>
                  </a:lnTo>
                  <a:lnTo>
                    <a:pt x="260350" y="1269"/>
                  </a:lnTo>
                  <a:lnTo>
                    <a:pt x="245110" y="3810"/>
                  </a:lnTo>
                  <a:lnTo>
                    <a:pt x="231139" y="5080"/>
                  </a:lnTo>
                  <a:lnTo>
                    <a:pt x="218439" y="8889"/>
                  </a:lnTo>
                  <a:lnTo>
                    <a:pt x="203200" y="12700"/>
                  </a:lnTo>
                  <a:lnTo>
                    <a:pt x="190500" y="17780"/>
                  </a:lnTo>
                  <a:lnTo>
                    <a:pt x="176530" y="24130"/>
                  </a:lnTo>
                  <a:lnTo>
                    <a:pt x="151130" y="36830"/>
                  </a:lnTo>
                  <a:lnTo>
                    <a:pt x="139700" y="44450"/>
                  </a:lnTo>
                  <a:lnTo>
                    <a:pt x="128269" y="53339"/>
                  </a:lnTo>
                  <a:lnTo>
                    <a:pt x="115569" y="62230"/>
                  </a:lnTo>
                  <a:lnTo>
                    <a:pt x="104139" y="69850"/>
                  </a:lnTo>
                  <a:lnTo>
                    <a:pt x="93980" y="81280"/>
                  </a:lnTo>
                  <a:lnTo>
                    <a:pt x="83819" y="91439"/>
                  </a:lnTo>
                  <a:lnTo>
                    <a:pt x="74930" y="102869"/>
                  </a:lnTo>
                  <a:lnTo>
                    <a:pt x="64769" y="113030"/>
                  </a:lnTo>
                  <a:lnTo>
                    <a:pt x="57150" y="124460"/>
                  </a:lnTo>
                  <a:lnTo>
                    <a:pt x="49530" y="138430"/>
                  </a:lnTo>
                  <a:lnTo>
                    <a:pt x="41910" y="149860"/>
                  </a:lnTo>
                  <a:lnTo>
                    <a:pt x="34289" y="163830"/>
                  </a:lnTo>
                  <a:lnTo>
                    <a:pt x="27939" y="176530"/>
                  </a:lnTo>
                  <a:lnTo>
                    <a:pt x="21589" y="191769"/>
                  </a:lnTo>
                  <a:lnTo>
                    <a:pt x="16510" y="204469"/>
                  </a:lnTo>
                  <a:lnTo>
                    <a:pt x="12700" y="219710"/>
                  </a:lnTo>
                  <a:lnTo>
                    <a:pt x="8889" y="233680"/>
                  </a:lnTo>
                  <a:lnTo>
                    <a:pt x="5080" y="251460"/>
                  </a:lnTo>
                  <a:lnTo>
                    <a:pt x="2539" y="264160"/>
                  </a:lnTo>
                  <a:lnTo>
                    <a:pt x="1269" y="281939"/>
                  </a:lnTo>
                  <a:lnTo>
                    <a:pt x="0" y="297180"/>
                  </a:lnTo>
                  <a:lnTo>
                    <a:pt x="0" y="330200"/>
                  </a:lnTo>
                  <a:lnTo>
                    <a:pt x="1269" y="346710"/>
                  </a:lnTo>
                  <a:lnTo>
                    <a:pt x="2539" y="361950"/>
                  </a:lnTo>
                  <a:lnTo>
                    <a:pt x="5080" y="377189"/>
                  </a:lnTo>
                  <a:lnTo>
                    <a:pt x="8889" y="392430"/>
                  </a:lnTo>
                  <a:lnTo>
                    <a:pt x="12700" y="406400"/>
                  </a:lnTo>
                  <a:lnTo>
                    <a:pt x="16510" y="421639"/>
                  </a:lnTo>
                  <a:lnTo>
                    <a:pt x="21589" y="436880"/>
                  </a:lnTo>
                  <a:lnTo>
                    <a:pt x="34289" y="462280"/>
                  </a:lnTo>
                  <a:lnTo>
                    <a:pt x="49530" y="490219"/>
                  </a:lnTo>
                  <a:lnTo>
                    <a:pt x="57150" y="501650"/>
                  </a:lnTo>
                  <a:lnTo>
                    <a:pt x="64769" y="514350"/>
                  </a:lnTo>
                  <a:lnTo>
                    <a:pt x="74930" y="524510"/>
                  </a:lnTo>
                  <a:lnTo>
                    <a:pt x="83819" y="535939"/>
                  </a:lnTo>
                  <a:lnTo>
                    <a:pt x="104139" y="556260"/>
                  </a:lnTo>
                  <a:lnTo>
                    <a:pt x="115569" y="566419"/>
                  </a:lnTo>
                  <a:lnTo>
                    <a:pt x="128269" y="575310"/>
                  </a:lnTo>
                  <a:lnTo>
                    <a:pt x="139700" y="581660"/>
                  </a:lnTo>
                  <a:lnTo>
                    <a:pt x="151130" y="589280"/>
                  </a:lnTo>
                  <a:lnTo>
                    <a:pt x="163830" y="596900"/>
                  </a:lnTo>
                  <a:lnTo>
                    <a:pt x="176530" y="601980"/>
                  </a:lnTo>
                  <a:lnTo>
                    <a:pt x="190500" y="609600"/>
                  </a:lnTo>
                  <a:lnTo>
                    <a:pt x="203200" y="614680"/>
                  </a:lnTo>
                  <a:lnTo>
                    <a:pt x="218439" y="617219"/>
                  </a:lnTo>
                  <a:lnTo>
                    <a:pt x="231139" y="622300"/>
                  </a:lnTo>
                  <a:lnTo>
                    <a:pt x="245110" y="624839"/>
                  </a:lnTo>
                  <a:lnTo>
                    <a:pt x="274319" y="627380"/>
                  </a:lnTo>
                  <a:lnTo>
                    <a:pt x="306070" y="627380"/>
                  </a:lnTo>
                  <a:lnTo>
                    <a:pt x="335279" y="624839"/>
                  </a:lnTo>
                  <a:lnTo>
                    <a:pt x="349250" y="622300"/>
                  </a:lnTo>
                  <a:lnTo>
                    <a:pt x="364489" y="617219"/>
                  </a:lnTo>
                  <a:lnTo>
                    <a:pt x="377189" y="614680"/>
                  </a:lnTo>
                  <a:lnTo>
                    <a:pt x="389889" y="609600"/>
                  </a:lnTo>
                  <a:lnTo>
                    <a:pt x="405129" y="601980"/>
                  </a:lnTo>
                  <a:lnTo>
                    <a:pt x="416560" y="596900"/>
                  </a:lnTo>
                  <a:lnTo>
                    <a:pt x="452120" y="575310"/>
                  </a:lnTo>
                  <a:lnTo>
                    <a:pt x="496570" y="535939"/>
                  </a:lnTo>
                  <a:lnTo>
                    <a:pt x="524510" y="501650"/>
                  </a:lnTo>
                  <a:lnTo>
                    <a:pt x="547370" y="462280"/>
                  </a:lnTo>
                  <a:lnTo>
                    <a:pt x="558800" y="436880"/>
                  </a:lnTo>
                  <a:lnTo>
                    <a:pt x="565150" y="421639"/>
                  </a:lnTo>
                  <a:lnTo>
                    <a:pt x="568960" y="406400"/>
                  </a:lnTo>
                  <a:lnTo>
                    <a:pt x="572770" y="392430"/>
                  </a:lnTo>
                  <a:lnTo>
                    <a:pt x="576579" y="377189"/>
                  </a:lnTo>
                  <a:lnTo>
                    <a:pt x="577850" y="361950"/>
                  </a:lnTo>
                  <a:lnTo>
                    <a:pt x="580389" y="346710"/>
                  </a:lnTo>
                  <a:lnTo>
                    <a:pt x="580389" y="330200"/>
                  </a:lnTo>
                  <a:lnTo>
                    <a:pt x="582929" y="313689"/>
                  </a:lnTo>
                  <a:lnTo>
                    <a:pt x="580389" y="297180"/>
                  </a:lnTo>
                  <a:lnTo>
                    <a:pt x="580389" y="281939"/>
                  </a:lnTo>
                  <a:lnTo>
                    <a:pt x="577850" y="264160"/>
                  </a:lnTo>
                  <a:lnTo>
                    <a:pt x="576579" y="251460"/>
                  </a:lnTo>
                  <a:lnTo>
                    <a:pt x="572770" y="233680"/>
                  </a:lnTo>
                  <a:lnTo>
                    <a:pt x="568960" y="219710"/>
                  </a:lnTo>
                  <a:lnTo>
                    <a:pt x="565150" y="204469"/>
                  </a:lnTo>
                  <a:lnTo>
                    <a:pt x="558800" y="191769"/>
                  </a:lnTo>
                  <a:lnTo>
                    <a:pt x="553720" y="176530"/>
                  </a:lnTo>
                  <a:lnTo>
                    <a:pt x="547370" y="163830"/>
                  </a:lnTo>
                  <a:lnTo>
                    <a:pt x="539750" y="149860"/>
                  </a:lnTo>
                  <a:lnTo>
                    <a:pt x="532129" y="138430"/>
                  </a:lnTo>
                  <a:lnTo>
                    <a:pt x="524510" y="124460"/>
                  </a:lnTo>
                  <a:lnTo>
                    <a:pt x="515620" y="113030"/>
                  </a:lnTo>
                  <a:lnTo>
                    <a:pt x="506729" y="102869"/>
                  </a:lnTo>
                  <a:lnTo>
                    <a:pt x="496570" y="91439"/>
                  </a:lnTo>
                  <a:lnTo>
                    <a:pt x="486410" y="81280"/>
                  </a:lnTo>
                  <a:lnTo>
                    <a:pt x="476250" y="69850"/>
                  </a:lnTo>
                  <a:lnTo>
                    <a:pt x="463550" y="62230"/>
                  </a:lnTo>
                  <a:lnTo>
                    <a:pt x="452120" y="53339"/>
                  </a:lnTo>
                  <a:lnTo>
                    <a:pt x="441960" y="44450"/>
                  </a:lnTo>
                  <a:lnTo>
                    <a:pt x="429260" y="36830"/>
                  </a:lnTo>
                  <a:lnTo>
                    <a:pt x="416560" y="30480"/>
                  </a:lnTo>
                  <a:lnTo>
                    <a:pt x="405129" y="24130"/>
                  </a:lnTo>
                  <a:lnTo>
                    <a:pt x="389889" y="17780"/>
                  </a:lnTo>
                  <a:lnTo>
                    <a:pt x="377189" y="12700"/>
                  </a:lnTo>
                  <a:lnTo>
                    <a:pt x="364489" y="8889"/>
                  </a:lnTo>
                  <a:lnTo>
                    <a:pt x="349250" y="5080"/>
                  </a:lnTo>
                  <a:lnTo>
                    <a:pt x="335279" y="3810"/>
                  </a:lnTo>
                  <a:lnTo>
                    <a:pt x="320039" y="1269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6400" y="4044950"/>
              <a:ext cx="582930" cy="627380"/>
            </a:xfrm>
            <a:custGeom>
              <a:avLst/>
              <a:gdLst/>
              <a:ahLst/>
              <a:cxnLst/>
              <a:rect l="l" t="t" r="r" b="b"/>
              <a:pathLst>
                <a:path w="582929" h="627379">
                  <a:moveTo>
                    <a:pt x="0" y="313689"/>
                  </a:moveTo>
                  <a:lnTo>
                    <a:pt x="0" y="297180"/>
                  </a:lnTo>
                  <a:lnTo>
                    <a:pt x="1269" y="281939"/>
                  </a:lnTo>
                  <a:lnTo>
                    <a:pt x="2539" y="264160"/>
                  </a:lnTo>
                  <a:lnTo>
                    <a:pt x="5080" y="251460"/>
                  </a:lnTo>
                  <a:lnTo>
                    <a:pt x="8889" y="233680"/>
                  </a:lnTo>
                  <a:lnTo>
                    <a:pt x="12700" y="219710"/>
                  </a:lnTo>
                  <a:lnTo>
                    <a:pt x="16510" y="204469"/>
                  </a:lnTo>
                  <a:lnTo>
                    <a:pt x="34289" y="163830"/>
                  </a:lnTo>
                  <a:lnTo>
                    <a:pt x="49530" y="138430"/>
                  </a:lnTo>
                  <a:lnTo>
                    <a:pt x="57150" y="124460"/>
                  </a:lnTo>
                  <a:lnTo>
                    <a:pt x="64769" y="113030"/>
                  </a:lnTo>
                  <a:lnTo>
                    <a:pt x="74930" y="102869"/>
                  </a:lnTo>
                  <a:lnTo>
                    <a:pt x="83819" y="91439"/>
                  </a:lnTo>
                  <a:lnTo>
                    <a:pt x="93980" y="81280"/>
                  </a:lnTo>
                  <a:lnTo>
                    <a:pt x="104139" y="69850"/>
                  </a:lnTo>
                  <a:lnTo>
                    <a:pt x="115569" y="62230"/>
                  </a:lnTo>
                  <a:lnTo>
                    <a:pt x="128269" y="53339"/>
                  </a:lnTo>
                  <a:lnTo>
                    <a:pt x="139700" y="44450"/>
                  </a:lnTo>
                  <a:lnTo>
                    <a:pt x="151130" y="36830"/>
                  </a:lnTo>
                  <a:lnTo>
                    <a:pt x="163830" y="30480"/>
                  </a:lnTo>
                  <a:lnTo>
                    <a:pt x="176530" y="24130"/>
                  </a:lnTo>
                  <a:lnTo>
                    <a:pt x="190500" y="17780"/>
                  </a:lnTo>
                  <a:lnTo>
                    <a:pt x="203200" y="12700"/>
                  </a:lnTo>
                  <a:lnTo>
                    <a:pt x="218439" y="8889"/>
                  </a:lnTo>
                  <a:lnTo>
                    <a:pt x="231139" y="5080"/>
                  </a:lnTo>
                  <a:lnTo>
                    <a:pt x="245110" y="3810"/>
                  </a:lnTo>
                  <a:lnTo>
                    <a:pt x="260350" y="1269"/>
                  </a:lnTo>
                  <a:lnTo>
                    <a:pt x="274319" y="0"/>
                  </a:lnTo>
                  <a:lnTo>
                    <a:pt x="290830" y="0"/>
                  </a:lnTo>
                  <a:lnTo>
                    <a:pt x="306070" y="0"/>
                  </a:lnTo>
                  <a:lnTo>
                    <a:pt x="320039" y="1269"/>
                  </a:lnTo>
                  <a:lnTo>
                    <a:pt x="335279" y="3810"/>
                  </a:lnTo>
                  <a:lnTo>
                    <a:pt x="349250" y="5080"/>
                  </a:lnTo>
                  <a:lnTo>
                    <a:pt x="364489" y="8889"/>
                  </a:lnTo>
                  <a:lnTo>
                    <a:pt x="377189" y="12700"/>
                  </a:lnTo>
                  <a:lnTo>
                    <a:pt x="389889" y="17780"/>
                  </a:lnTo>
                  <a:lnTo>
                    <a:pt x="405129" y="24130"/>
                  </a:lnTo>
                  <a:lnTo>
                    <a:pt x="416560" y="30480"/>
                  </a:lnTo>
                  <a:lnTo>
                    <a:pt x="429260" y="36830"/>
                  </a:lnTo>
                  <a:lnTo>
                    <a:pt x="441960" y="44450"/>
                  </a:lnTo>
                  <a:lnTo>
                    <a:pt x="452120" y="53339"/>
                  </a:lnTo>
                  <a:lnTo>
                    <a:pt x="463550" y="62230"/>
                  </a:lnTo>
                  <a:lnTo>
                    <a:pt x="476250" y="69850"/>
                  </a:lnTo>
                  <a:lnTo>
                    <a:pt x="486410" y="81280"/>
                  </a:lnTo>
                  <a:lnTo>
                    <a:pt x="496570" y="91439"/>
                  </a:lnTo>
                  <a:lnTo>
                    <a:pt x="506729" y="102869"/>
                  </a:lnTo>
                  <a:lnTo>
                    <a:pt x="515620" y="113030"/>
                  </a:lnTo>
                  <a:lnTo>
                    <a:pt x="524510" y="124460"/>
                  </a:lnTo>
                  <a:lnTo>
                    <a:pt x="532129" y="138430"/>
                  </a:lnTo>
                  <a:lnTo>
                    <a:pt x="539750" y="149860"/>
                  </a:lnTo>
                  <a:lnTo>
                    <a:pt x="547370" y="163830"/>
                  </a:lnTo>
                  <a:lnTo>
                    <a:pt x="553720" y="176530"/>
                  </a:lnTo>
                  <a:lnTo>
                    <a:pt x="558800" y="191769"/>
                  </a:lnTo>
                  <a:lnTo>
                    <a:pt x="565150" y="204469"/>
                  </a:lnTo>
                  <a:lnTo>
                    <a:pt x="568960" y="219710"/>
                  </a:lnTo>
                  <a:lnTo>
                    <a:pt x="572770" y="233680"/>
                  </a:lnTo>
                  <a:lnTo>
                    <a:pt x="576579" y="251460"/>
                  </a:lnTo>
                  <a:lnTo>
                    <a:pt x="577850" y="264160"/>
                  </a:lnTo>
                  <a:lnTo>
                    <a:pt x="580389" y="281939"/>
                  </a:lnTo>
                  <a:lnTo>
                    <a:pt x="580389" y="297180"/>
                  </a:lnTo>
                  <a:lnTo>
                    <a:pt x="582929" y="313689"/>
                  </a:lnTo>
                  <a:lnTo>
                    <a:pt x="580389" y="330200"/>
                  </a:lnTo>
                  <a:lnTo>
                    <a:pt x="580389" y="346710"/>
                  </a:lnTo>
                  <a:lnTo>
                    <a:pt x="577850" y="361950"/>
                  </a:lnTo>
                  <a:lnTo>
                    <a:pt x="576579" y="377189"/>
                  </a:lnTo>
                  <a:lnTo>
                    <a:pt x="572770" y="392430"/>
                  </a:lnTo>
                  <a:lnTo>
                    <a:pt x="568960" y="406400"/>
                  </a:lnTo>
                  <a:lnTo>
                    <a:pt x="565150" y="421639"/>
                  </a:lnTo>
                  <a:lnTo>
                    <a:pt x="558800" y="436880"/>
                  </a:lnTo>
                  <a:lnTo>
                    <a:pt x="553720" y="449580"/>
                  </a:lnTo>
                  <a:lnTo>
                    <a:pt x="547370" y="462280"/>
                  </a:lnTo>
                  <a:lnTo>
                    <a:pt x="539750" y="476250"/>
                  </a:lnTo>
                  <a:lnTo>
                    <a:pt x="532129" y="490219"/>
                  </a:lnTo>
                  <a:lnTo>
                    <a:pt x="506729" y="524510"/>
                  </a:lnTo>
                  <a:lnTo>
                    <a:pt x="486410" y="546100"/>
                  </a:lnTo>
                  <a:lnTo>
                    <a:pt x="476250" y="556260"/>
                  </a:lnTo>
                  <a:lnTo>
                    <a:pt x="463550" y="566419"/>
                  </a:lnTo>
                  <a:lnTo>
                    <a:pt x="452120" y="575310"/>
                  </a:lnTo>
                  <a:lnTo>
                    <a:pt x="441960" y="581660"/>
                  </a:lnTo>
                  <a:lnTo>
                    <a:pt x="429260" y="589280"/>
                  </a:lnTo>
                  <a:lnTo>
                    <a:pt x="416560" y="596900"/>
                  </a:lnTo>
                  <a:lnTo>
                    <a:pt x="405129" y="601980"/>
                  </a:lnTo>
                  <a:lnTo>
                    <a:pt x="389889" y="609600"/>
                  </a:lnTo>
                  <a:lnTo>
                    <a:pt x="377189" y="614680"/>
                  </a:lnTo>
                  <a:lnTo>
                    <a:pt x="364489" y="617219"/>
                  </a:lnTo>
                  <a:lnTo>
                    <a:pt x="349250" y="622300"/>
                  </a:lnTo>
                  <a:lnTo>
                    <a:pt x="335279" y="624839"/>
                  </a:lnTo>
                  <a:lnTo>
                    <a:pt x="320039" y="626110"/>
                  </a:lnTo>
                  <a:lnTo>
                    <a:pt x="306070" y="627380"/>
                  </a:lnTo>
                  <a:lnTo>
                    <a:pt x="290830" y="627380"/>
                  </a:lnTo>
                  <a:lnTo>
                    <a:pt x="274319" y="627380"/>
                  </a:lnTo>
                  <a:lnTo>
                    <a:pt x="260350" y="626110"/>
                  </a:lnTo>
                  <a:lnTo>
                    <a:pt x="245110" y="624839"/>
                  </a:lnTo>
                  <a:lnTo>
                    <a:pt x="231139" y="622300"/>
                  </a:lnTo>
                  <a:lnTo>
                    <a:pt x="218439" y="617219"/>
                  </a:lnTo>
                  <a:lnTo>
                    <a:pt x="203200" y="614680"/>
                  </a:lnTo>
                  <a:lnTo>
                    <a:pt x="190500" y="609600"/>
                  </a:lnTo>
                  <a:lnTo>
                    <a:pt x="176530" y="601980"/>
                  </a:lnTo>
                  <a:lnTo>
                    <a:pt x="163830" y="596900"/>
                  </a:lnTo>
                  <a:lnTo>
                    <a:pt x="151130" y="589280"/>
                  </a:lnTo>
                  <a:lnTo>
                    <a:pt x="139700" y="581660"/>
                  </a:lnTo>
                  <a:lnTo>
                    <a:pt x="128269" y="575310"/>
                  </a:lnTo>
                  <a:lnTo>
                    <a:pt x="115569" y="566419"/>
                  </a:lnTo>
                  <a:lnTo>
                    <a:pt x="104139" y="556260"/>
                  </a:lnTo>
                  <a:lnTo>
                    <a:pt x="93980" y="546100"/>
                  </a:lnTo>
                  <a:lnTo>
                    <a:pt x="83819" y="535939"/>
                  </a:lnTo>
                  <a:lnTo>
                    <a:pt x="74930" y="524510"/>
                  </a:lnTo>
                  <a:lnTo>
                    <a:pt x="64769" y="514350"/>
                  </a:lnTo>
                  <a:lnTo>
                    <a:pt x="57150" y="501650"/>
                  </a:lnTo>
                  <a:lnTo>
                    <a:pt x="49530" y="490219"/>
                  </a:lnTo>
                  <a:lnTo>
                    <a:pt x="41910" y="476250"/>
                  </a:lnTo>
                  <a:lnTo>
                    <a:pt x="34289" y="462280"/>
                  </a:lnTo>
                  <a:lnTo>
                    <a:pt x="27939" y="449580"/>
                  </a:lnTo>
                  <a:lnTo>
                    <a:pt x="21589" y="436880"/>
                  </a:lnTo>
                  <a:lnTo>
                    <a:pt x="16510" y="421639"/>
                  </a:lnTo>
                  <a:lnTo>
                    <a:pt x="12700" y="406400"/>
                  </a:lnTo>
                  <a:lnTo>
                    <a:pt x="8889" y="392430"/>
                  </a:lnTo>
                  <a:lnTo>
                    <a:pt x="5080" y="377189"/>
                  </a:lnTo>
                  <a:lnTo>
                    <a:pt x="2539" y="361950"/>
                  </a:lnTo>
                  <a:lnTo>
                    <a:pt x="1269" y="346710"/>
                  </a:lnTo>
                  <a:lnTo>
                    <a:pt x="0" y="330200"/>
                  </a:lnTo>
                  <a:lnTo>
                    <a:pt x="0" y="313689"/>
                  </a:lnTo>
                  <a:close/>
                </a:path>
                <a:path w="582929" h="627379">
                  <a:moveTo>
                    <a:pt x="0" y="0"/>
                  </a:moveTo>
                  <a:lnTo>
                    <a:pt x="0" y="0"/>
                  </a:lnTo>
                </a:path>
                <a:path w="582929" h="627379">
                  <a:moveTo>
                    <a:pt x="582929" y="627380"/>
                  </a:moveTo>
                  <a:lnTo>
                    <a:pt x="582929" y="62738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8500" y="3415030"/>
              <a:ext cx="1270" cy="629920"/>
            </a:xfrm>
            <a:custGeom>
              <a:avLst/>
              <a:gdLst/>
              <a:ahLst/>
              <a:cxnLst/>
              <a:rect l="l" t="t" r="r" b="b"/>
              <a:pathLst>
                <a:path w="1269" h="629920">
                  <a:moveTo>
                    <a:pt x="0" y="0"/>
                  </a:moveTo>
                  <a:lnTo>
                    <a:pt x="1269" y="6299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6400" y="5299709"/>
              <a:ext cx="582930" cy="628650"/>
            </a:xfrm>
            <a:custGeom>
              <a:avLst/>
              <a:gdLst/>
              <a:ahLst/>
              <a:cxnLst/>
              <a:rect l="l" t="t" r="r" b="b"/>
              <a:pathLst>
                <a:path w="582929" h="628650">
                  <a:moveTo>
                    <a:pt x="320039" y="0"/>
                  </a:moveTo>
                  <a:lnTo>
                    <a:pt x="260350" y="0"/>
                  </a:lnTo>
                  <a:lnTo>
                    <a:pt x="245110" y="1269"/>
                  </a:lnTo>
                  <a:lnTo>
                    <a:pt x="231139" y="5079"/>
                  </a:lnTo>
                  <a:lnTo>
                    <a:pt x="218439" y="8889"/>
                  </a:lnTo>
                  <a:lnTo>
                    <a:pt x="203200" y="12699"/>
                  </a:lnTo>
                  <a:lnTo>
                    <a:pt x="190500" y="19049"/>
                  </a:lnTo>
                  <a:lnTo>
                    <a:pt x="176530" y="24129"/>
                  </a:lnTo>
                  <a:lnTo>
                    <a:pt x="163830" y="30479"/>
                  </a:lnTo>
                  <a:lnTo>
                    <a:pt x="151130" y="38099"/>
                  </a:lnTo>
                  <a:lnTo>
                    <a:pt x="139700" y="44449"/>
                  </a:lnTo>
                  <a:lnTo>
                    <a:pt x="128269" y="53339"/>
                  </a:lnTo>
                  <a:lnTo>
                    <a:pt x="115569" y="60959"/>
                  </a:lnTo>
                  <a:lnTo>
                    <a:pt x="104139" y="69849"/>
                  </a:lnTo>
                  <a:lnTo>
                    <a:pt x="83819" y="90169"/>
                  </a:lnTo>
                  <a:lnTo>
                    <a:pt x="74930" y="102869"/>
                  </a:lnTo>
                  <a:lnTo>
                    <a:pt x="64769" y="113029"/>
                  </a:lnTo>
                  <a:lnTo>
                    <a:pt x="57150" y="124459"/>
                  </a:lnTo>
                  <a:lnTo>
                    <a:pt x="49530" y="138429"/>
                  </a:lnTo>
                  <a:lnTo>
                    <a:pt x="41910" y="149859"/>
                  </a:lnTo>
                  <a:lnTo>
                    <a:pt x="34289" y="162559"/>
                  </a:lnTo>
                  <a:lnTo>
                    <a:pt x="27939" y="177799"/>
                  </a:lnTo>
                  <a:lnTo>
                    <a:pt x="21589" y="190499"/>
                  </a:lnTo>
                  <a:lnTo>
                    <a:pt x="5080" y="250189"/>
                  </a:lnTo>
                  <a:lnTo>
                    <a:pt x="0" y="297179"/>
                  </a:lnTo>
                  <a:lnTo>
                    <a:pt x="0" y="328929"/>
                  </a:lnTo>
                  <a:lnTo>
                    <a:pt x="2539" y="361949"/>
                  </a:lnTo>
                  <a:lnTo>
                    <a:pt x="5080" y="377189"/>
                  </a:lnTo>
                  <a:lnTo>
                    <a:pt x="8889" y="391159"/>
                  </a:lnTo>
                  <a:lnTo>
                    <a:pt x="12700" y="407669"/>
                  </a:lnTo>
                  <a:lnTo>
                    <a:pt x="27939" y="450849"/>
                  </a:lnTo>
                  <a:lnTo>
                    <a:pt x="57150" y="501649"/>
                  </a:lnTo>
                  <a:lnTo>
                    <a:pt x="83819" y="535939"/>
                  </a:lnTo>
                  <a:lnTo>
                    <a:pt x="115569" y="565149"/>
                  </a:lnTo>
                  <a:lnTo>
                    <a:pt x="128269" y="574039"/>
                  </a:lnTo>
                  <a:lnTo>
                    <a:pt x="139700" y="582929"/>
                  </a:lnTo>
                  <a:lnTo>
                    <a:pt x="151130" y="590549"/>
                  </a:lnTo>
                  <a:lnTo>
                    <a:pt x="176530" y="603249"/>
                  </a:lnTo>
                  <a:lnTo>
                    <a:pt x="190500" y="609599"/>
                  </a:lnTo>
                  <a:lnTo>
                    <a:pt x="203200" y="613409"/>
                  </a:lnTo>
                  <a:lnTo>
                    <a:pt x="218439" y="618489"/>
                  </a:lnTo>
                  <a:lnTo>
                    <a:pt x="260350" y="626109"/>
                  </a:lnTo>
                  <a:lnTo>
                    <a:pt x="290830" y="628649"/>
                  </a:lnTo>
                  <a:lnTo>
                    <a:pt x="320039" y="626109"/>
                  </a:lnTo>
                  <a:lnTo>
                    <a:pt x="335279" y="623569"/>
                  </a:lnTo>
                  <a:lnTo>
                    <a:pt x="349250" y="621029"/>
                  </a:lnTo>
                  <a:lnTo>
                    <a:pt x="364489" y="618489"/>
                  </a:lnTo>
                  <a:lnTo>
                    <a:pt x="377189" y="613409"/>
                  </a:lnTo>
                  <a:lnTo>
                    <a:pt x="389889" y="609599"/>
                  </a:lnTo>
                  <a:lnTo>
                    <a:pt x="405129" y="603249"/>
                  </a:lnTo>
                  <a:lnTo>
                    <a:pt x="416560" y="596899"/>
                  </a:lnTo>
                  <a:lnTo>
                    <a:pt x="429260" y="590549"/>
                  </a:lnTo>
                  <a:lnTo>
                    <a:pt x="441960" y="582929"/>
                  </a:lnTo>
                  <a:lnTo>
                    <a:pt x="452120" y="574039"/>
                  </a:lnTo>
                  <a:lnTo>
                    <a:pt x="463550" y="565149"/>
                  </a:lnTo>
                  <a:lnTo>
                    <a:pt x="476250" y="556259"/>
                  </a:lnTo>
                  <a:lnTo>
                    <a:pt x="506729" y="525779"/>
                  </a:lnTo>
                  <a:lnTo>
                    <a:pt x="515620" y="513079"/>
                  </a:lnTo>
                  <a:lnTo>
                    <a:pt x="524510" y="501649"/>
                  </a:lnTo>
                  <a:lnTo>
                    <a:pt x="547370" y="463549"/>
                  </a:lnTo>
                  <a:lnTo>
                    <a:pt x="553720" y="450849"/>
                  </a:lnTo>
                  <a:lnTo>
                    <a:pt x="558800" y="435609"/>
                  </a:lnTo>
                  <a:lnTo>
                    <a:pt x="565150" y="422909"/>
                  </a:lnTo>
                  <a:lnTo>
                    <a:pt x="568960" y="407669"/>
                  </a:lnTo>
                  <a:lnTo>
                    <a:pt x="572770" y="391159"/>
                  </a:lnTo>
                  <a:lnTo>
                    <a:pt x="576579" y="377189"/>
                  </a:lnTo>
                  <a:lnTo>
                    <a:pt x="577850" y="361949"/>
                  </a:lnTo>
                  <a:lnTo>
                    <a:pt x="580389" y="345439"/>
                  </a:lnTo>
                  <a:lnTo>
                    <a:pt x="580389" y="328929"/>
                  </a:lnTo>
                  <a:lnTo>
                    <a:pt x="582929" y="312419"/>
                  </a:lnTo>
                  <a:lnTo>
                    <a:pt x="580389" y="297179"/>
                  </a:lnTo>
                  <a:lnTo>
                    <a:pt x="580389" y="280669"/>
                  </a:lnTo>
                  <a:lnTo>
                    <a:pt x="577850" y="266699"/>
                  </a:lnTo>
                  <a:lnTo>
                    <a:pt x="576579" y="250189"/>
                  </a:lnTo>
                  <a:lnTo>
                    <a:pt x="565150" y="204469"/>
                  </a:lnTo>
                  <a:lnTo>
                    <a:pt x="558800" y="190499"/>
                  </a:lnTo>
                  <a:lnTo>
                    <a:pt x="553720" y="177799"/>
                  </a:lnTo>
                  <a:lnTo>
                    <a:pt x="547370" y="162559"/>
                  </a:lnTo>
                  <a:lnTo>
                    <a:pt x="539750" y="149859"/>
                  </a:lnTo>
                  <a:lnTo>
                    <a:pt x="532129" y="138429"/>
                  </a:lnTo>
                  <a:lnTo>
                    <a:pt x="524510" y="124459"/>
                  </a:lnTo>
                  <a:lnTo>
                    <a:pt x="515620" y="113029"/>
                  </a:lnTo>
                  <a:lnTo>
                    <a:pt x="506729" y="102869"/>
                  </a:lnTo>
                  <a:lnTo>
                    <a:pt x="496570" y="90169"/>
                  </a:lnTo>
                  <a:lnTo>
                    <a:pt x="476250" y="69849"/>
                  </a:lnTo>
                  <a:lnTo>
                    <a:pt x="463550" y="60959"/>
                  </a:lnTo>
                  <a:lnTo>
                    <a:pt x="452120" y="53339"/>
                  </a:lnTo>
                  <a:lnTo>
                    <a:pt x="441960" y="44449"/>
                  </a:lnTo>
                  <a:lnTo>
                    <a:pt x="429260" y="38099"/>
                  </a:lnTo>
                  <a:lnTo>
                    <a:pt x="416560" y="30479"/>
                  </a:lnTo>
                  <a:lnTo>
                    <a:pt x="405129" y="24129"/>
                  </a:lnTo>
                  <a:lnTo>
                    <a:pt x="389889" y="19049"/>
                  </a:lnTo>
                  <a:lnTo>
                    <a:pt x="377189" y="12699"/>
                  </a:lnTo>
                  <a:lnTo>
                    <a:pt x="364489" y="8889"/>
                  </a:lnTo>
                  <a:lnTo>
                    <a:pt x="349250" y="5079"/>
                  </a:lnTo>
                  <a:lnTo>
                    <a:pt x="335279" y="12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6400" y="5299709"/>
              <a:ext cx="582930" cy="628650"/>
            </a:xfrm>
            <a:custGeom>
              <a:avLst/>
              <a:gdLst/>
              <a:ahLst/>
              <a:cxnLst/>
              <a:rect l="l" t="t" r="r" b="b"/>
              <a:pathLst>
                <a:path w="582929" h="628650">
                  <a:moveTo>
                    <a:pt x="0" y="312419"/>
                  </a:moveTo>
                  <a:lnTo>
                    <a:pt x="0" y="297179"/>
                  </a:lnTo>
                  <a:lnTo>
                    <a:pt x="1269" y="280669"/>
                  </a:lnTo>
                  <a:lnTo>
                    <a:pt x="8889" y="234949"/>
                  </a:lnTo>
                  <a:lnTo>
                    <a:pt x="21589" y="190499"/>
                  </a:lnTo>
                  <a:lnTo>
                    <a:pt x="27939" y="177799"/>
                  </a:lnTo>
                  <a:lnTo>
                    <a:pt x="34289" y="162559"/>
                  </a:lnTo>
                  <a:lnTo>
                    <a:pt x="41910" y="149859"/>
                  </a:lnTo>
                  <a:lnTo>
                    <a:pt x="49530" y="138429"/>
                  </a:lnTo>
                  <a:lnTo>
                    <a:pt x="57150" y="124459"/>
                  </a:lnTo>
                  <a:lnTo>
                    <a:pt x="64769" y="113029"/>
                  </a:lnTo>
                  <a:lnTo>
                    <a:pt x="74930" y="102869"/>
                  </a:lnTo>
                  <a:lnTo>
                    <a:pt x="83819" y="90169"/>
                  </a:lnTo>
                  <a:lnTo>
                    <a:pt x="93980" y="80009"/>
                  </a:lnTo>
                  <a:lnTo>
                    <a:pt x="104139" y="69849"/>
                  </a:lnTo>
                  <a:lnTo>
                    <a:pt x="115569" y="60959"/>
                  </a:lnTo>
                  <a:lnTo>
                    <a:pt x="128269" y="53339"/>
                  </a:lnTo>
                  <a:lnTo>
                    <a:pt x="139700" y="44449"/>
                  </a:lnTo>
                  <a:lnTo>
                    <a:pt x="151130" y="38099"/>
                  </a:lnTo>
                  <a:lnTo>
                    <a:pt x="163830" y="30479"/>
                  </a:lnTo>
                  <a:lnTo>
                    <a:pt x="176530" y="24129"/>
                  </a:lnTo>
                  <a:lnTo>
                    <a:pt x="190500" y="19049"/>
                  </a:lnTo>
                  <a:lnTo>
                    <a:pt x="203200" y="12699"/>
                  </a:lnTo>
                  <a:lnTo>
                    <a:pt x="218439" y="8889"/>
                  </a:lnTo>
                  <a:lnTo>
                    <a:pt x="231139" y="5079"/>
                  </a:lnTo>
                  <a:lnTo>
                    <a:pt x="245110" y="1269"/>
                  </a:lnTo>
                  <a:lnTo>
                    <a:pt x="260350" y="0"/>
                  </a:lnTo>
                  <a:lnTo>
                    <a:pt x="274319" y="0"/>
                  </a:lnTo>
                  <a:lnTo>
                    <a:pt x="290830" y="0"/>
                  </a:lnTo>
                  <a:lnTo>
                    <a:pt x="306070" y="0"/>
                  </a:lnTo>
                  <a:lnTo>
                    <a:pt x="320039" y="0"/>
                  </a:lnTo>
                  <a:lnTo>
                    <a:pt x="335279" y="1269"/>
                  </a:lnTo>
                  <a:lnTo>
                    <a:pt x="349250" y="5079"/>
                  </a:lnTo>
                  <a:lnTo>
                    <a:pt x="364489" y="8889"/>
                  </a:lnTo>
                  <a:lnTo>
                    <a:pt x="377189" y="12699"/>
                  </a:lnTo>
                  <a:lnTo>
                    <a:pt x="389889" y="19049"/>
                  </a:lnTo>
                  <a:lnTo>
                    <a:pt x="405129" y="24129"/>
                  </a:lnTo>
                  <a:lnTo>
                    <a:pt x="416560" y="30479"/>
                  </a:lnTo>
                  <a:lnTo>
                    <a:pt x="429260" y="38099"/>
                  </a:lnTo>
                  <a:lnTo>
                    <a:pt x="441960" y="44449"/>
                  </a:lnTo>
                  <a:lnTo>
                    <a:pt x="452120" y="53339"/>
                  </a:lnTo>
                  <a:lnTo>
                    <a:pt x="486410" y="80009"/>
                  </a:lnTo>
                  <a:lnTo>
                    <a:pt x="506729" y="102869"/>
                  </a:lnTo>
                  <a:lnTo>
                    <a:pt x="515620" y="113029"/>
                  </a:lnTo>
                  <a:lnTo>
                    <a:pt x="524510" y="124459"/>
                  </a:lnTo>
                  <a:lnTo>
                    <a:pt x="532129" y="138429"/>
                  </a:lnTo>
                  <a:lnTo>
                    <a:pt x="539750" y="149859"/>
                  </a:lnTo>
                  <a:lnTo>
                    <a:pt x="547370" y="162559"/>
                  </a:lnTo>
                  <a:lnTo>
                    <a:pt x="553720" y="177799"/>
                  </a:lnTo>
                  <a:lnTo>
                    <a:pt x="558800" y="190499"/>
                  </a:lnTo>
                  <a:lnTo>
                    <a:pt x="565150" y="204469"/>
                  </a:lnTo>
                  <a:lnTo>
                    <a:pt x="568960" y="219709"/>
                  </a:lnTo>
                  <a:lnTo>
                    <a:pt x="572770" y="234949"/>
                  </a:lnTo>
                  <a:lnTo>
                    <a:pt x="576579" y="250189"/>
                  </a:lnTo>
                  <a:lnTo>
                    <a:pt x="577850" y="266699"/>
                  </a:lnTo>
                  <a:lnTo>
                    <a:pt x="580389" y="280669"/>
                  </a:lnTo>
                  <a:lnTo>
                    <a:pt x="580389" y="297179"/>
                  </a:lnTo>
                  <a:lnTo>
                    <a:pt x="582929" y="312419"/>
                  </a:lnTo>
                  <a:lnTo>
                    <a:pt x="580389" y="328929"/>
                  </a:lnTo>
                  <a:lnTo>
                    <a:pt x="580389" y="345439"/>
                  </a:lnTo>
                  <a:lnTo>
                    <a:pt x="577850" y="361949"/>
                  </a:lnTo>
                  <a:lnTo>
                    <a:pt x="576579" y="377189"/>
                  </a:lnTo>
                  <a:lnTo>
                    <a:pt x="572770" y="391159"/>
                  </a:lnTo>
                  <a:lnTo>
                    <a:pt x="568960" y="407669"/>
                  </a:lnTo>
                  <a:lnTo>
                    <a:pt x="565150" y="422909"/>
                  </a:lnTo>
                  <a:lnTo>
                    <a:pt x="558800" y="435609"/>
                  </a:lnTo>
                  <a:lnTo>
                    <a:pt x="553720" y="450849"/>
                  </a:lnTo>
                  <a:lnTo>
                    <a:pt x="547370" y="463549"/>
                  </a:lnTo>
                  <a:lnTo>
                    <a:pt x="539750" y="476249"/>
                  </a:lnTo>
                  <a:lnTo>
                    <a:pt x="532129" y="488949"/>
                  </a:lnTo>
                  <a:lnTo>
                    <a:pt x="524510" y="501649"/>
                  </a:lnTo>
                  <a:lnTo>
                    <a:pt x="515620" y="513079"/>
                  </a:lnTo>
                  <a:lnTo>
                    <a:pt x="506729" y="525779"/>
                  </a:lnTo>
                  <a:lnTo>
                    <a:pt x="496570" y="535939"/>
                  </a:lnTo>
                  <a:lnTo>
                    <a:pt x="486410" y="546099"/>
                  </a:lnTo>
                  <a:lnTo>
                    <a:pt x="476250" y="556259"/>
                  </a:lnTo>
                  <a:lnTo>
                    <a:pt x="463550" y="565149"/>
                  </a:lnTo>
                  <a:lnTo>
                    <a:pt x="452120" y="574039"/>
                  </a:lnTo>
                  <a:lnTo>
                    <a:pt x="441960" y="582929"/>
                  </a:lnTo>
                  <a:lnTo>
                    <a:pt x="429260" y="590549"/>
                  </a:lnTo>
                  <a:lnTo>
                    <a:pt x="416560" y="596899"/>
                  </a:lnTo>
                  <a:lnTo>
                    <a:pt x="405129" y="603249"/>
                  </a:lnTo>
                  <a:lnTo>
                    <a:pt x="389889" y="609599"/>
                  </a:lnTo>
                  <a:lnTo>
                    <a:pt x="377189" y="613409"/>
                  </a:lnTo>
                  <a:lnTo>
                    <a:pt x="364489" y="618489"/>
                  </a:lnTo>
                  <a:lnTo>
                    <a:pt x="349250" y="621029"/>
                  </a:lnTo>
                  <a:lnTo>
                    <a:pt x="335279" y="623569"/>
                  </a:lnTo>
                  <a:lnTo>
                    <a:pt x="320039" y="626109"/>
                  </a:lnTo>
                  <a:lnTo>
                    <a:pt x="306070" y="627379"/>
                  </a:lnTo>
                  <a:lnTo>
                    <a:pt x="290830" y="628649"/>
                  </a:lnTo>
                  <a:lnTo>
                    <a:pt x="274319" y="627379"/>
                  </a:lnTo>
                  <a:lnTo>
                    <a:pt x="231139" y="621029"/>
                  </a:lnTo>
                  <a:lnTo>
                    <a:pt x="203200" y="613409"/>
                  </a:lnTo>
                  <a:lnTo>
                    <a:pt x="190500" y="609599"/>
                  </a:lnTo>
                  <a:lnTo>
                    <a:pt x="176530" y="603249"/>
                  </a:lnTo>
                  <a:lnTo>
                    <a:pt x="163830" y="596899"/>
                  </a:lnTo>
                  <a:lnTo>
                    <a:pt x="151130" y="590549"/>
                  </a:lnTo>
                  <a:lnTo>
                    <a:pt x="139700" y="582929"/>
                  </a:lnTo>
                  <a:lnTo>
                    <a:pt x="128269" y="574039"/>
                  </a:lnTo>
                  <a:lnTo>
                    <a:pt x="115569" y="565149"/>
                  </a:lnTo>
                  <a:lnTo>
                    <a:pt x="104139" y="556259"/>
                  </a:lnTo>
                  <a:lnTo>
                    <a:pt x="93980" y="546099"/>
                  </a:lnTo>
                  <a:lnTo>
                    <a:pt x="83819" y="535939"/>
                  </a:lnTo>
                  <a:lnTo>
                    <a:pt x="74930" y="525779"/>
                  </a:lnTo>
                  <a:lnTo>
                    <a:pt x="64769" y="513079"/>
                  </a:lnTo>
                  <a:lnTo>
                    <a:pt x="57150" y="501649"/>
                  </a:lnTo>
                  <a:lnTo>
                    <a:pt x="49530" y="488949"/>
                  </a:lnTo>
                  <a:lnTo>
                    <a:pt x="41910" y="476249"/>
                  </a:lnTo>
                  <a:lnTo>
                    <a:pt x="21589" y="435609"/>
                  </a:lnTo>
                  <a:lnTo>
                    <a:pt x="8889" y="391159"/>
                  </a:lnTo>
                  <a:lnTo>
                    <a:pt x="5080" y="377189"/>
                  </a:lnTo>
                  <a:lnTo>
                    <a:pt x="2539" y="361949"/>
                  </a:lnTo>
                  <a:lnTo>
                    <a:pt x="1269" y="345439"/>
                  </a:lnTo>
                  <a:lnTo>
                    <a:pt x="0" y="328929"/>
                  </a:lnTo>
                  <a:lnTo>
                    <a:pt x="0" y="312419"/>
                  </a:lnTo>
                  <a:close/>
                </a:path>
                <a:path w="582929" h="628650">
                  <a:moveTo>
                    <a:pt x="0" y="0"/>
                  </a:moveTo>
                  <a:lnTo>
                    <a:pt x="0" y="0"/>
                  </a:lnTo>
                </a:path>
                <a:path w="582929" h="628650">
                  <a:moveTo>
                    <a:pt x="582929" y="628649"/>
                  </a:moveTo>
                  <a:lnTo>
                    <a:pt x="582929" y="62864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38500" y="4672330"/>
              <a:ext cx="1270" cy="627380"/>
            </a:xfrm>
            <a:custGeom>
              <a:avLst/>
              <a:gdLst/>
              <a:ahLst/>
              <a:cxnLst/>
              <a:rect l="l" t="t" r="r" b="b"/>
              <a:pathLst>
                <a:path w="1269" h="627379">
                  <a:moveTo>
                    <a:pt x="0" y="0"/>
                  </a:moveTo>
                  <a:lnTo>
                    <a:pt x="1269" y="62738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9270" y="4044950"/>
              <a:ext cx="582930" cy="627380"/>
            </a:xfrm>
            <a:custGeom>
              <a:avLst/>
              <a:gdLst/>
              <a:ahLst/>
              <a:cxnLst/>
              <a:rect l="l" t="t" r="r" b="b"/>
              <a:pathLst>
                <a:path w="582930" h="627379">
                  <a:moveTo>
                    <a:pt x="306069" y="0"/>
                  </a:moveTo>
                  <a:lnTo>
                    <a:pt x="275590" y="0"/>
                  </a:lnTo>
                  <a:lnTo>
                    <a:pt x="260350" y="1269"/>
                  </a:lnTo>
                  <a:lnTo>
                    <a:pt x="246380" y="3810"/>
                  </a:lnTo>
                  <a:lnTo>
                    <a:pt x="231140" y="5080"/>
                  </a:lnTo>
                  <a:lnTo>
                    <a:pt x="218440" y="8889"/>
                  </a:lnTo>
                  <a:lnTo>
                    <a:pt x="204469" y="12700"/>
                  </a:lnTo>
                  <a:lnTo>
                    <a:pt x="190500" y="17780"/>
                  </a:lnTo>
                  <a:lnTo>
                    <a:pt x="177800" y="24130"/>
                  </a:lnTo>
                  <a:lnTo>
                    <a:pt x="163830" y="30480"/>
                  </a:lnTo>
                  <a:lnTo>
                    <a:pt x="151130" y="36830"/>
                  </a:lnTo>
                  <a:lnTo>
                    <a:pt x="139700" y="44450"/>
                  </a:lnTo>
                  <a:lnTo>
                    <a:pt x="116840" y="62230"/>
                  </a:lnTo>
                  <a:lnTo>
                    <a:pt x="104140" y="69850"/>
                  </a:lnTo>
                  <a:lnTo>
                    <a:pt x="93980" y="81280"/>
                  </a:lnTo>
                  <a:lnTo>
                    <a:pt x="83819" y="91439"/>
                  </a:lnTo>
                  <a:lnTo>
                    <a:pt x="74930" y="102869"/>
                  </a:lnTo>
                  <a:lnTo>
                    <a:pt x="64769" y="113030"/>
                  </a:lnTo>
                  <a:lnTo>
                    <a:pt x="55880" y="124460"/>
                  </a:lnTo>
                  <a:lnTo>
                    <a:pt x="49530" y="138430"/>
                  </a:lnTo>
                  <a:lnTo>
                    <a:pt x="41910" y="149860"/>
                  </a:lnTo>
                  <a:lnTo>
                    <a:pt x="34290" y="163830"/>
                  </a:lnTo>
                  <a:lnTo>
                    <a:pt x="26669" y="176530"/>
                  </a:lnTo>
                  <a:lnTo>
                    <a:pt x="21590" y="191769"/>
                  </a:lnTo>
                  <a:lnTo>
                    <a:pt x="16510" y="204469"/>
                  </a:lnTo>
                  <a:lnTo>
                    <a:pt x="12700" y="219710"/>
                  </a:lnTo>
                  <a:lnTo>
                    <a:pt x="7619" y="233680"/>
                  </a:lnTo>
                  <a:lnTo>
                    <a:pt x="5080" y="251460"/>
                  </a:lnTo>
                  <a:lnTo>
                    <a:pt x="2540" y="264160"/>
                  </a:lnTo>
                  <a:lnTo>
                    <a:pt x="0" y="281939"/>
                  </a:lnTo>
                  <a:lnTo>
                    <a:pt x="0" y="346710"/>
                  </a:lnTo>
                  <a:lnTo>
                    <a:pt x="7619" y="392430"/>
                  </a:lnTo>
                  <a:lnTo>
                    <a:pt x="12700" y="406400"/>
                  </a:lnTo>
                  <a:lnTo>
                    <a:pt x="16510" y="421639"/>
                  </a:lnTo>
                  <a:lnTo>
                    <a:pt x="21590" y="436880"/>
                  </a:lnTo>
                  <a:lnTo>
                    <a:pt x="26669" y="449580"/>
                  </a:lnTo>
                  <a:lnTo>
                    <a:pt x="34290" y="462280"/>
                  </a:lnTo>
                  <a:lnTo>
                    <a:pt x="49530" y="490219"/>
                  </a:lnTo>
                  <a:lnTo>
                    <a:pt x="55880" y="501650"/>
                  </a:lnTo>
                  <a:lnTo>
                    <a:pt x="64769" y="514350"/>
                  </a:lnTo>
                  <a:lnTo>
                    <a:pt x="74930" y="524510"/>
                  </a:lnTo>
                  <a:lnTo>
                    <a:pt x="83819" y="535939"/>
                  </a:lnTo>
                  <a:lnTo>
                    <a:pt x="104140" y="556260"/>
                  </a:lnTo>
                  <a:lnTo>
                    <a:pt x="116840" y="566419"/>
                  </a:lnTo>
                  <a:lnTo>
                    <a:pt x="128269" y="575310"/>
                  </a:lnTo>
                  <a:lnTo>
                    <a:pt x="139700" y="581660"/>
                  </a:lnTo>
                  <a:lnTo>
                    <a:pt x="151130" y="589280"/>
                  </a:lnTo>
                  <a:lnTo>
                    <a:pt x="163830" y="596900"/>
                  </a:lnTo>
                  <a:lnTo>
                    <a:pt x="177800" y="601980"/>
                  </a:lnTo>
                  <a:lnTo>
                    <a:pt x="190500" y="609600"/>
                  </a:lnTo>
                  <a:lnTo>
                    <a:pt x="204469" y="614680"/>
                  </a:lnTo>
                  <a:lnTo>
                    <a:pt x="218440" y="617219"/>
                  </a:lnTo>
                  <a:lnTo>
                    <a:pt x="231140" y="622300"/>
                  </a:lnTo>
                  <a:lnTo>
                    <a:pt x="246380" y="624839"/>
                  </a:lnTo>
                  <a:lnTo>
                    <a:pt x="275590" y="627380"/>
                  </a:lnTo>
                  <a:lnTo>
                    <a:pt x="306069" y="627380"/>
                  </a:lnTo>
                  <a:lnTo>
                    <a:pt x="335280" y="624839"/>
                  </a:lnTo>
                  <a:lnTo>
                    <a:pt x="349250" y="622300"/>
                  </a:lnTo>
                  <a:lnTo>
                    <a:pt x="363219" y="617219"/>
                  </a:lnTo>
                  <a:lnTo>
                    <a:pt x="377190" y="614680"/>
                  </a:lnTo>
                  <a:lnTo>
                    <a:pt x="389890" y="609600"/>
                  </a:lnTo>
                  <a:lnTo>
                    <a:pt x="405130" y="601980"/>
                  </a:lnTo>
                  <a:lnTo>
                    <a:pt x="416560" y="596900"/>
                  </a:lnTo>
                  <a:lnTo>
                    <a:pt x="429260" y="589280"/>
                  </a:lnTo>
                  <a:lnTo>
                    <a:pt x="440690" y="581660"/>
                  </a:lnTo>
                  <a:lnTo>
                    <a:pt x="453390" y="575310"/>
                  </a:lnTo>
                  <a:lnTo>
                    <a:pt x="496569" y="535939"/>
                  </a:lnTo>
                  <a:lnTo>
                    <a:pt x="524510" y="501650"/>
                  </a:lnTo>
                  <a:lnTo>
                    <a:pt x="533400" y="490219"/>
                  </a:lnTo>
                  <a:lnTo>
                    <a:pt x="541019" y="476250"/>
                  </a:lnTo>
                  <a:lnTo>
                    <a:pt x="547369" y="462280"/>
                  </a:lnTo>
                  <a:lnTo>
                    <a:pt x="553719" y="449580"/>
                  </a:lnTo>
                  <a:lnTo>
                    <a:pt x="558800" y="436880"/>
                  </a:lnTo>
                  <a:lnTo>
                    <a:pt x="565150" y="421639"/>
                  </a:lnTo>
                  <a:lnTo>
                    <a:pt x="570230" y="406400"/>
                  </a:lnTo>
                  <a:lnTo>
                    <a:pt x="572769" y="392430"/>
                  </a:lnTo>
                  <a:lnTo>
                    <a:pt x="576580" y="377189"/>
                  </a:lnTo>
                  <a:lnTo>
                    <a:pt x="577850" y="361950"/>
                  </a:lnTo>
                  <a:lnTo>
                    <a:pt x="580390" y="346710"/>
                  </a:lnTo>
                  <a:lnTo>
                    <a:pt x="580390" y="330200"/>
                  </a:lnTo>
                  <a:lnTo>
                    <a:pt x="582930" y="313689"/>
                  </a:lnTo>
                  <a:lnTo>
                    <a:pt x="580390" y="297180"/>
                  </a:lnTo>
                  <a:lnTo>
                    <a:pt x="580390" y="281939"/>
                  </a:lnTo>
                  <a:lnTo>
                    <a:pt x="577850" y="264160"/>
                  </a:lnTo>
                  <a:lnTo>
                    <a:pt x="576580" y="251460"/>
                  </a:lnTo>
                  <a:lnTo>
                    <a:pt x="572769" y="233680"/>
                  </a:lnTo>
                  <a:lnTo>
                    <a:pt x="570230" y="219710"/>
                  </a:lnTo>
                  <a:lnTo>
                    <a:pt x="565150" y="204469"/>
                  </a:lnTo>
                  <a:lnTo>
                    <a:pt x="558800" y="191769"/>
                  </a:lnTo>
                  <a:lnTo>
                    <a:pt x="553719" y="176530"/>
                  </a:lnTo>
                  <a:lnTo>
                    <a:pt x="547369" y="163830"/>
                  </a:lnTo>
                  <a:lnTo>
                    <a:pt x="541019" y="149860"/>
                  </a:lnTo>
                  <a:lnTo>
                    <a:pt x="533400" y="138430"/>
                  </a:lnTo>
                  <a:lnTo>
                    <a:pt x="506730" y="102869"/>
                  </a:lnTo>
                  <a:lnTo>
                    <a:pt x="486410" y="81280"/>
                  </a:lnTo>
                  <a:lnTo>
                    <a:pt x="476250" y="69850"/>
                  </a:lnTo>
                  <a:lnTo>
                    <a:pt x="464819" y="62230"/>
                  </a:lnTo>
                  <a:lnTo>
                    <a:pt x="453390" y="53339"/>
                  </a:lnTo>
                  <a:lnTo>
                    <a:pt x="440690" y="44450"/>
                  </a:lnTo>
                  <a:lnTo>
                    <a:pt x="429260" y="36830"/>
                  </a:lnTo>
                  <a:lnTo>
                    <a:pt x="416560" y="30480"/>
                  </a:lnTo>
                  <a:lnTo>
                    <a:pt x="405130" y="24130"/>
                  </a:lnTo>
                  <a:lnTo>
                    <a:pt x="389890" y="17780"/>
                  </a:lnTo>
                  <a:lnTo>
                    <a:pt x="377190" y="12700"/>
                  </a:lnTo>
                  <a:lnTo>
                    <a:pt x="349250" y="5080"/>
                  </a:lnTo>
                  <a:lnTo>
                    <a:pt x="335280" y="3810"/>
                  </a:lnTo>
                  <a:lnTo>
                    <a:pt x="320040" y="1269"/>
                  </a:lnTo>
                  <a:lnTo>
                    <a:pt x="30606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9270" y="4044950"/>
              <a:ext cx="582930" cy="627380"/>
            </a:xfrm>
            <a:custGeom>
              <a:avLst/>
              <a:gdLst/>
              <a:ahLst/>
              <a:cxnLst/>
              <a:rect l="l" t="t" r="r" b="b"/>
              <a:pathLst>
                <a:path w="582930" h="627379">
                  <a:moveTo>
                    <a:pt x="0" y="313689"/>
                  </a:moveTo>
                  <a:lnTo>
                    <a:pt x="0" y="297180"/>
                  </a:lnTo>
                  <a:lnTo>
                    <a:pt x="0" y="281939"/>
                  </a:lnTo>
                  <a:lnTo>
                    <a:pt x="2540" y="264160"/>
                  </a:lnTo>
                  <a:lnTo>
                    <a:pt x="5080" y="251460"/>
                  </a:lnTo>
                  <a:lnTo>
                    <a:pt x="7619" y="233680"/>
                  </a:lnTo>
                  <a:lnTo>
                    <a:pt x="12700" y="219710"/>
                  </a:lnTo>
                  <a:lnTo>
                    <a:pt x="16510" y="204469"/>
                  </a:lnTo>
                  <a:lnTo>
                    <a:pt x="21590" y="191769"/>
                  </a:lnTo>
                  <a:lnTo>
                    <a:pt x="26669" y="176530"/>
                  </a:lnTo>
                  <a:lnTo>
                    <a:pt x="34290" y="163830"/>
                  </a:lnTo>
                  <a:lnTo>
                    <a:pt x="41910" y="149860"/>
                  </a:lnTo>
                  <a:lnTo>
                    <a:pt x="49530" y="138430"/>
                  </a:lnTo>
                  <a:lnTo>
                    <a:pt x="55880" y="124460"/>
                  </a:lnTo>
                  <a:lnTo>
                    <a:pt x="64769" y="113030"/>
                  </a:lnTo>
                  <a:lnTo>
                    <a:pt x="74930" y="102869"/>
                  </a:lnTo>
                  <a:lnTo>
                    <a:pt x="83819" y="91439"/>
                  </a:lnTo>
                  <a:lnTo>
                    <a:pt x="93980" y="81280"/>
                  </a:lnTo>
                  <a:lnTo>
                    <a:pt x="104140" y="69850"/>
                  </a:lnTo>
                  <a:lnTo>
                    <a:pt x="116840" y="62230"/>
                  </a:lnTo>
                  <a:lnTo>
                    <a:pt x="151130" y="36830"/>
                  </a:lnTo>
                  <a:lnTo>
                    <a:pt x="177800" y="24130"/>
                  </a:lnTo>
                  <a:lnTo>
                    <a:pt x="190500" y="17780"/>
                  </a:lnTo>
                  <a:lnTo>
                    <a:pt x="204469" y="12700"/>
                  </a:lnTo>
                  <a:lnTo>
                    <a:pt x="218440" y="8889"/>
                  </a:lnTo>
                  <a:lnTo>
                    <a:pt x="231140" y="5080"/>
                  </a:lnTo>
                  <a:lnTo>
                    <a:pt x="246380" y="3810"/>
                  </a:lnTo>
                  <a:lnTo>
                    <a:pt x="260350" y="1269"/>
                  </a:lnTo>
                  <a:lnTo>
                    <a:pt x="275590" y="0"/>
                  </a:lnTo>
                  <a:lnTo>
                    <a:pt x="290830" y="0"/>
                  </a:lnTo>
                  <a:lnTo>
                    <a:pt x="306069" y="0"/>
                  </a:lnTo>
                  <a:lnTo>
                    <a:pt x="320040" y="1269"/>
                  </a:lnTo>
                  <a:lnTo>
                    <a:pt x="335280" y="3810"/>
                  </a:lnTo>
                  <a:lnTo>
                    <a:pt x="349250" y="5080"/>
                  </a:lnTo>
                  <a:lnTo>
                    <a:pt x="363219" y="8889"/>
                  </a:lnTo>
                  <a:lnTo>
                    <a:pt x="377190" y="12700"/>
                  </a:lnTo>
                  <a:lnTo>
                    <a:pt x="389890" y="17780"/>
                  </a:lnTo>
                  <a:lnTo>
                    <a:pt x="405130" y="24130"/>
                  </a:lnTo>
                  <a:lnTo>
                    <a:pt x="416560" y="30480"/>
                  </a:lnTo>
                  <a:lnTo>
                    <a:pt x="429260" y="36830"/>
                  </a:lnTo>
                  <a:lnTo>
                    <a:pt x="440690" y="44450"/>
                  </a:lnTo>
                  <a:lnTo>
                    <a:pt x="453390" y="53339"/>
                  </a:lnTo>
                  <a:lnTo>
                    <a:pt x="464819" y="62230"/>
                  </a:lnTo>
                  <a:lnTo>
                    <a:pt x="476250" y="69850"/>
                  </a:lnTo>
                  <a:lnTo>
                    <a:pt x="486410" y="81280"/>
                  </a:lnTo>
                  <a:lnTo>
                    <a:pt x="496569" y="91439"/>
                  </a:lnTo>
                  <a:lnTo>
                    <a:pt x="506730" y="102869"/>
                  </a:lnTo>
                  <a:lnTo>
                    <a:pt x="515619" y="113030"/>
                  </a:lnTo>
                  <a:lnTo>
                    <a:pt x="524510" y="124460"/>
                  </a:lnTo>
                  <a:lnTo>
                    <a:pt x="533400" y="138430"/>
                  </a:lnTo>
                  <a:lnTo>
                    <a:pt x="541019" y="149860"/>
                  </a:lnTo>
                  <a:lnTo>
                    <a:pt x="547369" y="163830"/>
                  </a:lnTo>
                  <a:lnTo>
                    <a:pt x="553719" y="176530"/>
                  </a:lnTo>
                  <a:lnTo>
                    <a:pt x="558800" y="191769"/>
                  </a:lnTo>
                  <a:lnTo>
                    <a:pt x="565150" y="204469"/>
                  </a:lnTo>
                  <a:lnTo>
                    <a:pt x="570230" y="219710"/>
                  </a:lnTo>
                  <a:lnTo>
                    <a:pt x="572769" y="233680"/>
                  </a:lnTo>
                  <a:lnTo>
                    <a:pt x="576580" y="251460"/>
                  </a:lnTo>
                  <a:lnTo>
                    <a:pt x="577850" y="264160"/>
                  </a:lnTo>
                  <a:lnTo>
                    <a:pt x="580390" y="281939"/>
                  </a:lnTo>
                  <a:lnTo>
                    <a:pt x="580390" y="297180"/>
                  </a:lnTo>
                  <a:lnTo>
                    <a:pt x="582930" y="313689"/>
                  </a:lnTo>
                  <a:lnTo>
                    <a:pt x="580390" y="330200"/>
                  </a:lnTo>
                  <a:lnTo>
                    <a:pt x="580390" y="346710"/>
                  </a:lnTo>
                  <a:lnTo>
                    <a:pt x="577850" y="361950"/>
                  </a:lnTo>
                  <a:lnTo>
                    <a:pt x="576580" y="377189"/>
                  </a:lnTo>
                  <a:lnTo>
                    <a:pt x="572769" y="392430"/>
                  </a:lnTo>
                  <a:lnTo>
                    <a:pt x="570230" y="406400"/>
                  </a:lnTo>
                  <a:lnTo>
                    <a:pt x="565150" y="421639"/>
                  </a:lnTo>
                  <a:lnTo>
                    <a:pt x="558800" y="436880"/>
                  </a:lnTo>
                  <a:lnTo>
                    <a:pt x="553719" y="449580"/>
                  </a:lnTo>
                  <a:lnTo>
                    <a:pt x="547369" y="462280"/>
                  </a:lnTo>
                  <a:lnTo>
                    <a:pt x="541019" y="476250"/>
                  </a:lnTo>
                  <a:lnTo>
                    <a:pt x="533400" y="490219"/>
                  </a:lnTo>
                  <a:lnTo>
                    <a:pt x="524510" y="501650"/>
                  </a:lnTo>
                  <a:lnTo>
                    <a:pt x="515619" y="514350"/>
                  </a:lnTo>
                  <a:lnTo>
                    <a:pt x="506730" y="524510"/>
                  </a:lnTo>
                  <a:lnTo>
                    <a:pt x="476250" y="556260"/>
                  </a:lnTo>
                  <a:lnTo>
                    <a:pt x="440690" y="581660"/>
                  </a:lnTo>
                  <a:lnTo>
                    <a:pt x="429260" y="589280"/>
                  </a:lnTo>
                  <a:lnTo>
                    <a:pt x="416560" y="596900"/>
                  </a:lnTo>
                  <a:lnTo>
                    <a:pt x="405130" y="601980"/>
                  </a:lnTo>
                  <a:lnTo>
                    <a:pt x="389890" y="609600"/>
                  </a:lnTo>
                  <a:lnTo>
                    <a:pt x="377190" y="614680"/>
                  </a:lnTo>
                  <a:lnTo>
                    <a:pt x="363219" y="617219"/>
                  </a:lnTo>
                  <a:lnTo>
                    <a:pt x="349250" y="622300"/>
                  </a:lnTo>
                  <a:lnTo>
                    <a:pt x="335280" y="624839"/>
                  </a:lnTo>
                  <a:lnTo>
                    <a:pt x="320040" y="626110"/>
                  </a:lnTo>
                  <a:lnTo>
                    <a:pt x="306069" y="627380"/>
                  </a:lnTo>
                  <a:lnTo>
                    <a:pt x="290830" y="627380"/>
                  </a:lnTo>
                  <a:lnTo>
                    <a:pt x="275590" y="627380"/>
                  </a:lnTo>
                  <a:lnTo>
                    <a:pt x="260350" y="626110"/>
                  </a:lnTo>
                  <a:lnTo>
                    <a:pt x="246380" y="624839"/>
                  </a:lnTo>
                  <a:lnTo>
                    <a:pt x="231140" y="622300"/>
                  </a:lnTo>
                  <a:lnTo>
                    <a:pt x="218440" y="617219"/>
                  </a:lnTo>
                  <a:lnTo>
                    <a:pt x="204469" y="614680"/>
                  </a:lnTo>
                  <a:lnTo>
                    <a:pt x="190500" y="609600"/>
                  </a:lnTo>
                  <a:lnTo>
                    <a:pt x="177800" y="601980"/>
                  </a:lnTo>
                  <a:lnTo>
                    <a:pt x="163830" y="596900"/>
                  </a:lnTo>
                  <a:lnTo>
                    <a:pt x="151130" y="589280"/>
                  </a:lnTo>
                  <a:lnTo>
                    <a:pt x="139700" y="581660"/>
                  </a:lnTo>
                  <a:lnTo>
                    <a:pt x="128269" y="575310"/>
                  </a:lnTo>
                  <a:lnTo>
                    <a:pt x="116840" y="566419"/>
                  </a:lnTo>
                  <a:lnTo>
                    <a:pt x="104140" y="556260"/>
                  </a:lnTo>
                  <a:lnTo>
                    <a:pt x="93980" y="546100"/>
                  </a:lnTo>
                  <a:lnTo>
                    <a:pt x="83819" y="535939"/>
                  </a:lnTo>
                  <a:lnTo>
                    <a:pt x="74930" y="524510"/>
                  </a:lnTo>
                  <a:lnTo>
                    <a:pt x="64769" y="514350"/>
                  </a:lnTo>
                  <a:lnTo>
                    <a:pt x="55880" y="501650"/>
                  </a:lnTo>
                  <a:lnTo>
                    <a:pt x="49530" y="490219"/>
                  </a:lnTo>
                  <a:lnTo>
                    <a:pt x="41910" y="476250"/>
                  </a:lnTo>
                  <a:lnTo>
                    <a:pt x="34290" y="462280"/>
                  </a:lnTo>
                  <a:lnTo>
                    <a:pt x="26669" y="449580"/>
                  </a:lnTo>
                  <a:lnTo>
                    <a:pt x="21590" y="436880"/>
                  </a:lnTo>
                  <a:lnTo>
                    <a:pt x="16510" y="421639"/>
                  </a:lnTo>
                  <a:lnTo>
                    <a:pt x="12700" y="406400"/>
                  </a:lnTo>
                  <a:lnTo>
                    <a:pt x="7619" y="392430"/>
                  </a:lnTo>
                  <a:lnTo>
                    <a:pt x="5080" y="377189"/>
                  </a:lnTo>
                  <a:lnTo>
                    <a:pt x="2540" y="361950"/>
                  </a:lnTo>
                  <a:lnTo>
                    <a:pt x="0" y="346710"/>
                  </a:lnTo>
                  <a:lnTo>
                    <a:pt x="0" y="330200"/>
                  </a:lnTo>
                  <a:lnTo>
                    <a:pt x="0" y="313689"/>
                  </a:lnTo>
                  <a:close/>
                </a:path>
                <a:path w="582930" h="627379">
                  <a:moveTo>
                    <a:pt x="0" y="0"/>
                  </a:moveTo>
                  <a:lnTo>
                    <a:pt x="0" y="0"/>
                  </a:lnTo>
                </a:path>
                <a:path w="582930" h="627379">
                  <a:moveTo>
                    <a:pt x="582930" y="627380"/>
                  </a:moveTo>
                  <a:lnTo>
                    <a:pt x="582930" y="62738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1370" y="3102610"/>
              <a:ext cx="3500120" cy="2409190"/>
            </a:xfrm>
            <a:custGeom>
              <a:avLst/>
              <a:gdLst/>
              <a:ahLst/>
              <a:cxnLst/>
              <a:rect l="l" t="t" r="r" b="b"/>
              <a:pathLst>
                <a:path w="3500120" h="2409190">
                  <a:moveTo>
                    <a:pt x="875030" y="0"/>
                  </a:moveTo>
                  <a:lnTo>
                    <a:pt x="0" y="942339"/>
                  </a:lnTo>
                </a:path>
                <a:path w="3500120" h="2409190">
                  <a:moveTo>
                    <a:pt x="62230" y="1545589"/>
                  </a:moveTo>
                  <a:lnTo>
                    <a:pt x="861060" y="2409190"/>
                  </a:lnTo>
                </a:path>
                <a:path w="3500120" h="2409190">
                  <a:moveTo>
                    <a:pt x="3500120" y="1569720"/>
                  </a:moveTo>
                  <a:lnTo>
                    <a:pt x="1167130" y="21971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3700" y="2145030"/>
              <a:ext cx="316230" cy="589280"/>
            </a:xfrm>
            <a:custGeom>
              <a:avLst/>
              <a:gdLst/>
              <a:ahLst/>
              <a:cxnLst/>
              <a:rect l="l" t="t" r="r" b="b"/>
              <a:pathLst>
                <a:path w="316230" h="589280">
                  <a:moveTo>
                    <a:pt x="307339" y="0"/>
                  </a:moveTo>
                  <a:lnTo>
                    <a:pt x="299719" y="0"/>
                  </a:lnTo>
                  <a:lnTo>
                    <a:pt x="299719" y="2540"/>
                  </a:lnTo>
                  <a:lnTo>
                    <a:pt x="252730" y="27940"/>
                  </a:lnTo>
                  <a:lnTo>
                    <a:pt x="209550" y="53340"/>
                  </a:lnTo>
                  <a:lnTo>
                    <a:pt x="171450" y="78740"/>
                  </a:lnTo>
                  <a:lnTo>
                    <a:pt x="146050" y="101600"/>
                  </a:lnTo>
                  <a:lnTo>
                    <a:pt x="146050" y="107950"/>
                  </a:lnTo>
                  <a:lnTo>
                    <a:pt x="147319" y="109220"/>
                  </a:lnTo>
                  <a:lnTo>
                    <a:pt x="151130" y="116840"/>
                  </a:lnTo>
                  <a:lnTo>
                    <a:pt x="154939" y="116840"/>
                  </a:lnTo>
                  <a:lnTo>
                    <a:pt x="156210" y="118110"/>
                  </a:lnTo>
                  <a:lnTo>
                    <a:pt x="161289" y="118110"/>
                  </a:lnTo>
                  <a:lnTo>
                    <a:pt x="163830" y="116840"/>
                  </a:lnTo>
                  <a:lnTo>
                    <a:pt x="163830" y="114300"/>
                  </a:lnTo>
                  <a:lnTo>
                    <a:pt x="185419" y="99060"/>
                  </a:lnTo>
                  <a:lnTo>
                    <a:pt x="223519" y="74930"/>
                  </a:lnTo>
                  <a:lnTo>
                    <a:pt x="264160" y="48260"/>
                  </a:lnTo>
                  <a:lnTo>
                    <a:pt x="311150" y="24130"/>
                  </a:lnTo>
                  <a:lnTo>
                    <a:pt x="312419" y="22860"/>
                  </a:lnTo>
                  <a:lnTo>
                    <a:pt x="314960" y="17780"/>
                  </a:lnTo>
                  <a:lnTo>
                    <a:pt x="316230" y="16510"/>
                  </a:lnTo>
                  <a:lnTo>
                    <a:pt x="316230" y="8890"/>
                  </a:lnTo>
                  <a:lnTo>
                    <a:pt x="314960" y="5080"/>
                  </a:lnTo>
                  <a:lnTo>
                    <a:pt x="312419" y="2540"/>
                  </a:lnTo>
                  <a:lnTo>
                    <a:pt x="309880" y="2540"/>
                  </a:lnTo>
                  <a:lnTo>
                    <a:pt x="307339" y="0"/>
                  </a:lnTo>
                  <a:close/>
                </a:path>
                <a:path w="316230" h="589280">
                  <a:moveTo>
                    <a:pt x="17780" y="361950"/>
                  </a:moveTo>
                  <a:lnTo>
                    <a:pt x="12700" y="361950"/>
                  </a:lnTo>
                  <a:lnTo>
                    <a:pt x="15239" y="363220"/>
                  </a:lnTo>
                  <a:lnTo>
                    <a:pt x="17780" y="361950"/>
                  </a:lnTo>
                  <a:close/>
                </a:path>
                <a:path w="316230" h="589280">
                  <a:moveTo>
                    <a:pt x="71119" y="177800"/>
                  </a:moveTo>
                  <a:lnTo>
                    <a:pt x="63500" y="177800"/>
                  </a:lnTo>
                  <a:lnTo>
                    <a:pt x="59689" y="179070"/>
                  </a:lnTo>
                  <a:lnTo>
                    <a:pt x="58419" y="181610"/>
                  </a:lnTo>
                  <a:lnTo>
                    <a:pt x="55880" y="185420"/>
                  </a:lnTo>
                  <a:lnTo>
                    <a:pt x="36830" y="212090"/>
                  </a:lnTo>
                  <a:lnTo>
                    <a:pt x="22860" y="238760"/>
                  </a:lnTo>
                  <a:lnTo>
                    <a:pt x="10160" y="266700"/>
                  </a:lnTo>
                  <a:lnTo>
                    <a:pt x="2539" y="292100"/>
                  </a:lnTo>
                  <a:lnTo>
                    <a:pt x="2539" y="294640"/>
                  </a:lnTo>
                  <a:lnTo>
                    <a:pt x="0" y="321310"/>
                  </a:lnTo>
                  <a:lnTo>
                    <a:pt x="0" y="322580"/>
                  </a:lnTo>
                  <a:lnTo>
                    <a:pt x="1206" y="346710"/>
                  </a:lnTo>
                  <a:lnTo>
                    <a:pt x="1269" y="350520"/>
                  </a:lnTo>
                  <a:lnTo>
                    <a:pt x="2539" y="353060"/>
                  </a:lnTo>
                  <a:lnTo>
                    <a:pt x="2539" y="355600"/>
                  </a:lnTo>
                  <a:lnTo>
                    <a:pt x="5080" y="356870"/>
                  </a:lnTo>
                  <a:lnTo>
                    <a:pt x="6350" y="359410"/>
                  </a:lnTo>
                  <a:lnTo>
                    <a:pt x="7619" y="360680"/>
                  </a:lnTo>
                  <a:lnTo>
                    <a:pt x="10160" y="361950"/>
                  </a:lnTo>
                  <a:lnTo>
                    <a:pt x="19050" y="361950"/>
                  </a:lnTo>
                  <a:lnTo>
                    <a:pt x="22860" y="360680"/>
                  </a:lnTo>
                  <a:lnTo>
                    <a:pt x="22860" y="359410"/>
                  </a:lnTo>
                  <a:lnTo>
                    <a:pt x="26669" y="355600"/>
                  </a:lnTo>
                  <a:lnTo>
                    <a:pt x="26669" y="346710"/>
                  </a:lnTo>
                  <a:lnTo>
                    <a:pt x="25463" y="322580"/>
                  </a:lnTo>
                  <a:lnTo>
                    <a:pt x="27939" y="297180"/>
                  </a:lnTo>
                  <a:lnTo>
                    <a:pt x="28292" y="297180"/>
                  </a:lnTo>
                  <a:lnTo>
                    <a:pt x="34289" y="275590"/>
                  </a:lnTo>
                  <a:lnTo>
                    <a:pt x="44450" y="250190"/>
                  </a:lnTo>
                  <a:lnTo>
                    <a:pt x="57150" y="226060"/>
                  </a:lnTo>
                  <a:lnTo>
                    <a:pt x="73660" y="201930"/>
                  </a:lnTo>
                  <a:lnTo>
                    <a:pt x="77469" y="198120"/>
                  </a:lnTo>
                  <a:lnTo>
                    <a:pt x="78739" y="195580"/>
                  </a:lnTo>
                  <a:lnTo>
                    <a:pt x="80010" y="194310"/>
                  </a:lnTo>
                  <a:lnTo>
                    <a:pt x="80010" y="186690"/>
                  </a:lnTo>
                  <a:lnTo>
                    <a:pt x="78739" y="182880"/>
                  </a:lnTo>
                  <a:lnTo>
                    <a:pt x="77469" y="182880"/>
                  </a:lnTo>
                  <a:lnTo>
                    <a:pt x="73660" y="179070"/>
                  </a:lnTo>
                  <a:lnTo>
                    <a:pt x="71119" y="177800"/>
                  </a:lnTo>
                  <a:close/>
                </a:path>
                <a:path w="316230" h="589280">
                  <a:moveTo>
                    <a:pt x="25442" y="322156"/>
                  </a:moveTo>
                  <a:lnTo>
                    <a:pt x="25400" y="322580"/>
                  </a:lnTo>
                  <a:lnTo>
                    <a:pt x="25442" y="322156"/>
                  </a:lnTo>
                  <a:close/>
                </a:path>
                <a:path w="316230" h="589280">
                  <a:moveTo>
                    <a:pt x="25526" y="321310"/>
                  </a:moveTo>
                  <a:lnTo>
                    <a:pt x="25442" y="322156"/>
                  </a:lnTo>
                  <a:lnTo>
                    <a:pt x="25526" y="321310"/>
                  </a:lnTo>
                  <a:close/>
                </a:path>
                <a:path w="316230" h="589280">
                  <a:moveTo>
                    <a:pt x="28292" y="297180"/>
                  </a:moveTo>
                  <a:lnTo>
                    <a:pt x="27939" y="297180"/>
                  </a:lnTo>
                  <a:lnTo>
                    <a:pt x="27939" y="298450"/>
                  </a:lnTo>
                  <a:lnTo>
                    <a:pt x="28292" y="297180"/>
                  </a:lnTo>
                  <a:close/>
                </a:path>
                <a:path w="316230" h="589280">
                  <a:moveTo>
                    <a:pt x="71119" y="449580"/>
                  </a:moveTo>
                  <a:lnTo>
                    <a:pt x="63500" y="449580"/>
                  </a:lnTo>
                  <a:lnTo>
                    <a:pt x="60960" y="450850"/>
                  </a:lnTo>
                  <a:lnTo>
                    <a:pt x="59689" y="452120"/>
                  </a:lnTo>
                  <a:lnTo>
                    <a:pt x="57150" y="453390"/>
                  </a:lnTo>
                  <a:lnTo>
                    <a:pt x="55880" y="455930"/>
                  </a:lnTo>
                  <a:lnTo>
                    <a:pt x="55880" y="457200"/>
                  </a:lnTo>
                  <a:lnTo>
                    <a:pt x="54610" y="461010"/>
                  </a:lnTo>
                  <a:lnTo>
                    <a:pt x="54610" y="462280"/>
                  </a:lnTo>
                  <a:lnTo>
                    <a:pt x="55880" y="464820"/>
                  </a:lnTo>
                  <a:lnTo>
                    <a:pt x="55880" y="466090"/>
                  </a:lnTo>
                  <a:lnTo>
                    <a:pt x="57150" y="469900"/>
                  </a:lnTo>
                  <a:lnTo>
                    <a:pt x="71119" y="483870"/>
                  </a:lnTo>
                  <a:lnTo>
                    <a:pt x="96519" y="510540"/>
                  </a:lnTo>
                  <a:lnTo>
                    <a:pt x="125730" y="537210"/>
                  </a:lnTo>
                  <a:lnTo>
                    <a:pt x="158750" y="563880"/>
                  </a:lnTo>
                  <a:lnTo>
                    <a:pt x="190500" y="585470"/>
                  </a:lnTo>
                  <a:lnTo>
                    <a:pt x="193039" y="586740"/>
                  </a:lnTo>
                  <a:lnTo>
                    <a:pt x="196850" y="589280"/>
                  </a:lnTo>
                  <a:lnTo>
                    <a:pt x="198119" y="586740"/>
                  </a:lnTo>
                  <a:lnTo>
                    <a:pt x="200660" y="586740"/>
                  </a:lnTo>
                  <a:lnTo>
                    <a:pt x="205739" y="584200"/>
                  </a:lnTo>
                  <a:lnTo>
                    <a:pt x="207010" y="582930"/>
                  </a:lnTo>
                  <a:lnTo>
                    <a:pt x="208280" y="580390"/>
                  </a:lnTo>
                  <a:lnTo>
                    <a:pt x="208280" y="570230"/>
                  </a:lnTo>
                  <a:lnTo>
                    <a:pt x="207010" y="570230"/>
                  </a:lnTo>
                  <a:lnTo>
                    <a:pt x="205739" y="566420"/>
                  </a:lnTo>
                  <a:lnTo>
                    <a:pt x="204469" y="565150"/>
                  </a:lnTo>
                  <a:lnTo>
                    <a:pt x="173989" y="544830"/>
                  </a:lnTo>
                  <a:lnTo>
                    <a:pt x="142239" y="519430"/>
                  </a:lnTo>
                  <a:lnTo>
                    <a:pt x="114300" y="495300"/>
                  </a:lnTo>
                  <a:lnTo>
                    <a:pt x="88900" y="469900"/>
                  </a:lnTo>
                  <a:lnTo>
                    <a:pt x="76200" y="453390"/>
                  </a:lnTo>
                  <a:lnTo>
                    <a:pt x="73660" y="452120"/>
                  </a:lnTo>
                  <a:lnTo>
                    <a:pt x="73660" y="450850"/>
                  </a:lnTo>
                  <a:lnTo>
                    <a:pt x="71119" y="449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9031" y="2144311"/>
              <a:ext cx="171617" cy="1195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2981" y="2322111"/>
              <a:ext cx="81447" cy="1868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3700" y="2145030"/>
              <a:ext cx="316230" cy="589280"/>
            </a:xfrm>
            <a:custGeom>
              <a:avLst/>
              <a:gdLst/>
              <a:ahLst/>
              <a:cxnLst/>
              <a:rect l="l" t="t" r="r" b="b"/>
              <a:pathLst>
                <a:path w="316230" h="589280">
                  <a:moveTo>
                    <a:pt x="76200" y="453390"/>
                  </a:moveTo>
                  <a:lnTo>
                    <a:pt x="114300" y="495300"/>
                  </a:lnTo>
                  <a:lnTo>
                    <a:pt x="173989" y="544830"/>
                  </a:lnTo>
                  <a:lnTo>
                    <a:pt x="204469" y="565150"/>
                  </a:lnTo>
                  <a:lnTo>
                    <a:pt x="205739" y="566420"/>
                  </a:lnTo>
                  <a:lnTo>
                    <a:pt x="207010" y="570230"/>
                  </a:lnTo>
                  <a:lnTo>
                    <a:pt x="208280" y="570230"/>
                  </a:lnTo>
                  <a:lnTo>
                    <a:pt x="208280" y="574040"/>
                  </a:lnTo>
                  <a:lnTo>
                    <a:pt x="208280" y="575310"/>
                  </a:lnTo>
                  <a:lnTo>
                    <a:pt x="208280" y="579120"/>
                  </a:lnTo>
                  <a:lnTo>
                    <a:pt x="208280" y="580390"/>
                  </a:lnTo>
                  <a:lnTo>
                    <a:pt x="207010" y="582930"/>
                  </a:lnTo>
                  <a:lnTo>
                    <a:pt x="205739" y="584200"/>
                  </a:lnTo>
                  <a:lnTo>
                    <a:pt x="203200" y="585470"/>
                  </a:lnTo>
                  <a:lnTo>
                    <a:pt x="200660" y="586740"/>
                  </a:lnTo>
                  <a:lnTo>
                    <a:pt x="198119" y="586740"/>
                  </a:lnTo>
                  <a:lnTo>
                    <a:pt x="196850" y="589280"/>
                  </a:lnTo>
                  <a:lnTo>
                    <a:pt x="193039" y="586740"/>
                  </a:lnTo>
                  <a:lnTo>
                    <a:pt x="190500" y="585470"/>
                  </a:lnTo>
                  <a:lnTo>
                    <a:pt x="158750" y="563880"/>
                  </a:lnTo>
                  <a:lnTo>
                    <a:pt x="125730" y="537210"/>
                  </a:lnTo>
                  <a:lnTo>
                    <a:pt x="96519" y="510540"/>
                  </a:lnTo>
                  <a:lnTo>
                    <a:pt x="71119" y="483870"/>
                  </a:lnTo>
                  <a:lnTo>
                    <a:pt x="57150" y="469900"/>
                  </a:lnTo>
                  <a:lnTo>
                    <a:pt x="55880" y="466090"/>
                  </a:lnTo>
                  <a:lnTo>
                    <a:pt x="55880" y="464820"/>
                  </a:lnTo>
                  <a:lnTo>
                    <a:pt x="54610" y="462280"/>
                  </a:lnTo>
                  <a:lnTo>
                    <a:pt x="54610" y="461010"/>
                  </a:lnTo>
                  <a:lnTo>
                    <a:pt x="55880" y="457200"/>
                  </a:lnTo>
                  <a:lnTo>
                    <a:pt x="55880" y="455930"/>
                  </a:lnTo>
                  <a:lnTo>
                    <a:pt x="57150" y="453390"/>
                  </a:lnTo>
                  <a:lnTo>
                    <a:pt x="59689" y="452120"/>
                  </a:lnTo>
                  <a:lnTo>
                    <a:pt x="60960" y="450850"/>
                  </a:lnTo>
                  <a:lnTo>
                    <a:pt x="63500" y="449580"/>
                  </a:lnTo>
                  <a:lnTo>
                    <a:pt x="66039" y="449580"/>
                  </a:lnTo>
                  <a:lnTo>
                    <a:pt x="68580" y="449580"/>
                  </a:lnTo>
                  <a:lnTo>
                    <a:pt x="71119" y="449580"/>
                  </a:lnTo>
                  <a:lnTo>
                    <a:pt x="73660" y="450850"/>
                  </a:lnTo>
                  <a:lnTo>
                    <a:pt x="73660" y="452120"/>
                  </a:lnTo>
                  <a:lnTo>
                    <a:pt x="76200" y="453390"/>
                  </a:lnTo>
                  <a:close/>
                </a:path>
                <a:path w="316230" h="589280">
                  <a:moveTo>
                    <a:pt x="0" y="0"/>
                  </a:moveTo>
                  <a:lnTo>
                    <a:pt x="0" y="0"/>
                  </a:lnTo>
                </a:path>
                <a:path w="316230" h="589280">
                  <a:moveTo>
                    <a:pt x="316230" y="589280"/>
                  </a:moveTo>
                  <a:lnTo>
                    <a:pt x="316230" y="589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64510" y="2633980"/>
              <a:ext cx="173990" cy="152400"/>
            </a:xfrm>
            <a:custGeom>
              <a:avLst/>
              <a:gdLst/>
              <a:ahLst/>
              <a:cxnLst/>
              <a:rect l="l" t="t" r="r" b="b"/>
              <a:pathLst>
                <a:path w="173989" h="152400">
                  <a:moveTo>
                    <a:pt x="74929" y="0"/>
                  </a:moveTo>
                  <a:lnTo>
                    <a:pt x="74929" y="20320"/>
                  </a:lnTo>
                  <a:lnTo>
                    <a:pt x="72389" y="31750"/>
                  </a:lnTo>
                  <a:lnTo>
                    <a:pt x="67309" y="52070"/>
                  </a:lnTo>
                  <a:lnTo>
                    <a:pt x="62229" y="60960"/>
                  </a:lnTo>
                  <a:lnTo>
                    <a:pt x="59689" y="71120"/>
                  </a:lnTo>
                  <a:lnTo>
                    <a:pt x="55879" y="81280"/>
                  </a:lnTo>
                  <a:lnTo>
                    <a:pt x="48259" y="90170"/>
                  </a:lnTo>
                  <a:lnTo>
                    <a:pt x="43179" y="97790"/>
                  </a:lnTo>
                  <a:lnTo>
                    <a:pt x="36829" y="106680"/>
                  </a:lnTo>
                  <a:lnTo>
                    <a:pt x="31750" y="116840"/>
                  </a:lnTo>
                  <a:lnTo>
                    <a:pt x="24129" y="124460"/>
                  </a:lnTo>
                  <a:lnTo>
                    <a:pt x="16509" y="130810"/>
                  </a:lnTo>
                  <a:lnTo>
                    <a:pt x="10159" y="138430"/>
                  </a:lnTo>
                  <a:lnTo>
                    <a:pt x="0" y="144780"/>
                  </a:lnTo>
                  <a:lnTo>
                    <a:pt x="173989" y="1524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52081" y="1751881"/>
              <a:ext cx="2219408" cy="107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92520" y="1695450"/>
            <a:ext cx="124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Height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8760" y="5702300"/>
            <a:ext cx="141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100" y="1041400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urc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92520" y="4211320"/>
            <a:ext cx="124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Height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16177" y="2882181"/>
            <a:ext cx="4154804" cy="2824480"/>
            <a:chOff x="1716177" y="2882181"/>
            <a:chExt cx="4154804" cy="2824480"/>
          </a:xfrm>
        </p:grpSpPr>
        <p:sp>
          <p:nvSpPr>
            <p:cNvPr id="38" name="object 38"/>
            <p:cNvSpPr/>
            <p:nvPr/>
          </p:nvSpPr>
          <p:spPr>
            <a:xfrm>
              <a:off x="2049061" y="4647481"/>
              <a:ext cx="1189438" cy="10586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50589" y="4724400"/>
              <a:ext cx="2188210" cy="669290"/>
            </a:xfrm>
            <a:custGeom>
              <a:avLst/>
              <a:gdLst/>
              <a:ahLst/>
              <a:cxnLst/>
              <a:rect l="l" t="t" r="r" b="b"/>
              <a:pathLst>
                <a:path w="2188210" h="669289">
                  <a:moveTo>
                    <a:pt x="2054860" y="130810"/>
                  </a:moveTo>
                  <a:lnTo>
                    <a:pt x="2049780" y="130810"/>
                  </a:lnTo>
                  <a:lnTo>
                    <a:pt x="2053589" y="132080"/>
                  </a:lnTo>
                  <a:lnTo>
                    <a:pt x="2054860" y="130810"/>
                  </a:lnTo>
                  <a:close/>
                </a:path>
                <a:path w="2188210" h="669289">
                  <a:moveTo>
                    <a:pt x="2181860" y="0"/>
                  </a:moveTo>
                  <a:lnTo>
                    <a:pt x="2169160" y="0"/>
                  </a:lnTo>
                  <a:lnTo>
                    <a:pt x="2169160" y="2539"/>
                  </a:lnTo>
                  <a:lnTo>
                    <a:pt x="2091689" y="72389"/>
                  </a:lnTo>
                  <a:lnTo>
                    <a:pt x="2044700" y="111760"/>
                  </a:lnTo>
                  <a:lnTo>
                    <a:pt x="2042160" y="114300"/>
                  </a:lnTo>
                  <a:lnTo>
                    <a:pt x="2042160" y="123189"/>
                  </a:lnTo>
                  <a:lnTo>
                    <a:pt x="2043430" y="125730"/>
                  </a:lnTo>
                  <a:lnTo>
                    <a:pt x="2045970" y="128269"/>
                  </a:lnTo>
                  <a:lnTo>
                    <a:pt x="2047239" y="130810"/>
                  </a:lnTo>
                  <a:lnTo>
                    <a:pt x="2057400" y="130810"/>
                  </a:lnTo>
                  <a:lnTo>
                    <a:pt x="2058670" y="128269"/>
                  </a:lnTo>
                  <a:lnTo>
                    <a:pt x="2061210" y="127000"/>
                  </a:lnTo>
                  <a:lnTo>
                    <a:pt x="2108200" y="88900"/>
                  </a:lnTo>
                  <a:lnTo>
                    <a:pt x="2185670" y="17780"/>
                  </a:lnTo>
                  <a:lnTo>
                    <a:pt x="2186940" y="17780"/>
                  </a:lnTo>
                  <a:lnTo>
                    <a:pt x="2186940" y="13969"/>
                  </a:lnTo>
                  <a:lnTo>
                    <a:pt x="2188210" y="12700"/>
                  </a:lnTo>
                  <a:lnTo>
                    <a:pt x="2188210" y="5080"/>
                  </a:lnTo>
                  <a:lnTo>
                    <a:pt x="2186940" y="5080"/>
                  </a:lnTo>
                  <a:lnTo>
                    <a:pt x="2185670" y="2539"/>
                  </a:lnTo>
                  <a:lnTo>
                    <a:pt x="2181860" y="0"/>
                  </a:lnTo>
                  <a:close/>
                </a:path>
                <a:path w="2188210" h="669289">
                  <a:moveTo>
                    <a:pt x="1962150" y="181610"/>
                  </a:moveTo>
                  <a:lnTo>
                    <a:pt x="1957070" y="181610"/>
                  </a:lnTo>
                  <a:lnTo>
                    <a:pt x="1954530" y="182880"/>
                  </a:lnTo>
                  <a:lnTo>
                    <a:pt x="1953260" y="184150"/>
                  </a:lnTo>
                  <a:lnTo>
                    <a:pt x="1932939" y="199389"/>
                  </a:lnTo>
                  <a:lnTo>
                    <a:pt x="1852930" y="257810"/>
                  </a:lnTo>
                  <a:lnTo>
                    <a:pt x="1819910" y="278130"/>
                  </a:lnTo>
                  <a:lnTo>
                    <a:pt x="1817370" y="280669"/>
                  </a:lnTo>
                  <a:lnTo>
                    <a:pt x="1814830" y="281939"/>
                  </a:lnTo>
                  <a:lnTo>
                    <a:pt x="1814830" y="294639"/>
                  </a:lnTo>
                  <a:lnTo>
                    <a:pt x="1819910" y="297180"/>
                  </a:lnTo>
                  <a:lnTo>
                    <a:pt x="1821180" y="298450"/>
                  </a:lnTo>
                  <a:lnTo>
                    <a:pt x="1824989" y="299719"/>
                  </a:lnTo>
                  <a:lnTo>
                    <a:pt x="1827530" y="299719"/>
                  </a:lnTo>
                  <a:lnTo>
                    <a:pt x="1831339" y="298450"/>
                  </a:lnTo>
                  <a:lnTo>
                    <a:pt x="1832610" y="297180"/>
                  </a:lnTo>
                  <a:lnTo>
                    <a:pt x="1866900" y="276860"/>
                  </a:lnTo>
                  <a:lnTo>
                    <a:pt x="1949450" y="218439"/>
                  </a:lnTo>
                  <a:lnTo>
                    <a:pt x="1969770" y="200660"/>
                  </a:lnTo>
                  <a:lnTo>
                    <a:pt x="1972310" y="199389"/>
                  </a:lnTo>
                  <a:lnTo>
                    <a:pt x="1972310" y="195580"/>
                  </a:lnTo>
                  <a:lnTo>
                    <a:pt x="1973580" y="194310"/>
                  </a:lnTo>
                  <a:lnTo>
                    <a:pt x="1973580" y="191769"/>
                  </a:lnTo>
                  <a:lnTo>
                    <a:pt x="1972310" y="190500"/>
                  </a:lnTo>
                  <a:lnTo>
                    <a:pt x="1972310" y="187960"/>
                  </a:lnTo>
                  <a:lnTo>
                    <a:pt x="1969770" y="185419"/>
                  </a:lnTo>
                  <a:lnTo>
                    <a:pt x="1969770" y="184150"/>
                  </a:lnTo>
                  <a:lnTo>
                    <a:pt x="1967230" y="182880"/>
                  </a:lnTo>
                  <a:lnTo>
                    <a:pt x="1964689" y="182880"/>
                  </a:lnTo>
                  <a:lnTo>
                    <a:pt x="1962150" y="181610"/>
                  </a:lnTo>
                  <a:close/>
                </a:path>
                <a:path w="2188210" h="669289">
                  <a:moveTo>
                    <a:pt x="1727200" y="339089"/>
                  </a:moveTo>
                  <a:lnTo>
                    <a:pt x="1723389" y="339089"/>
                  </a:lnTo>
                  <a:lnTo>
                    <a:pt x="1720850" y="340360"/>
                  </a:lnTo>
                  <a:lnTo>
                    <a:pt x="1718310" y="340360"/>
                  </a:lnTo>
                  <a:lnTo>
                    <a:pt x="1685289" y="360680"/>
                  </a:lnTo>
                  <a:lnTo>
                    <a:pt x="1600200" y="406400"/>
                  </a:lnTo>
                  <a:lnTo>
                    <a:pt x="1572260" y="419100"/>
                  </a:lnTo>
                  <a:lnTo>
                    <a:pt x="1569720" y="421639"/>
                  </a:lnTo>
                  <a:lnTo>
                    <a:pt x="1568450" y="424180"/>
                  </a:lnTo>
                  <a:lnTo>
                    <a:pt x="1565910" y="426719"/>
                  </a:lnTo>
                  <a:lnTo>
                    <a:pt x="1565910" y="431800"/>
                  </a:lnTo>
                  <a:lnTo>
                    <a:pt x="1568450" y="435610"/>
                  </a:lnTo>
                  <a:lnTo>
                    <a:pt x="1572260" y="439419"/>
                  </a:lnTo>
                  <a:lnTo>
                    <a:pt x="1576070" y="440689"/>
                  </a:lnTo>
                  <a:lnTo>
                    <a:pt x="1583689" y="440689"/>
                  </a:lnTo>
                  <a:lnTo>
                    <a:pt x="1612900" y="426719"/>
                  </a:lnTo>
                  <a:lnTo>
                    <a:pt x="1697989" y="381000"/>
                  </a:lnTo>
                  <a:lnTo>
                    <a:pt x="1731010" y="360680"/>
                  </a:lnTo>
                  <a:lnTo>
                    <a:pt x="1733550" y="359410"/>
                  </a:lnTo>
                  <a:lnTo>
                    <a:pt x="1734820" y="358139"/>
                  </a:lnTo>
                  <a:lnTo>
                    <a:pt x="1736089" y="355600"/>
                  </a:lnTo>
                  <a:lnTo>
                    <a:pt x="1737360" y="354330"/>
                  </a:lnTo>
                  <a:lnTo>
                    <a:pt x="1737360" y="349250"/>
                  </a:lnTo>
                  <a:lnTo>
                    <a:pt x="1736089" y="346710"/>
                  </a:lnTo>
                  <a:lnTo>
                    <a:pt x="1736089" y="344169"/>
                  </a:lnTo>
                  <a:lnTo>
                    <a:pt x="1734820" y="344169"/>
                  </a:lnTo>
                  <a:lnTo>
                    <a:pt x="1731010" y="341630"/>
                  </a:lnTo>
                  <a:lnTo>
                    <a:pt x="1729739" y="340360"/>
                  </a:lnTo>
                  <a:lnTo>
                    <a:pt x="1727200" y="339089"/>
                  </a:lnTo>
                  <a:close/>
                </a:path>
                <a:path w="2188210" h="669289">
                  <a:moveTo>
                    <a:pt x="1470660" y="467360"/>
                  </a:moveTo>
                  <a:lnTo>
                    <a:pt x="1466850" y="467360"/>
                  </a:lnTo>
                  <a:lnTo>
                    <a:pt x="1464310" y="468630"/>
                  </a:lnTo>
                  <a:lnTo>
                    <a:pt x="1423670" y="486410"/>
                  </a:lnTo>
                  <a:lnTo>
                    <a:pt x="1333500" y="519430"/>
                  </a:lnTo>
                  <a:lnTo>
                    <a:pt x="1309370" y="527050"/>
                  </a:lnTo>
                  <a:lnTo>
                    <a:pt x="1308100" y="528319"/>
                  </a:lnTo>
                  <a:lnTo>
                    <a:pt x="1304289" y="529590"/>
                  </a:lnTo>
                  <a:lnTo>
                    <a:pt x="1304289" y="530860"/>
                  </a:lnTo>
                  <a:lnTo>
                    <a:pt x="1301750" y="533400"/>
                  </a:lnTo>
                  <a:lnTo>
                    <a:pt x="1301750" y="535940"/>
                  </a:lnTo>
                  <a:lnTo>
                    <a:pt x="1300480" y="537210"/>
                  </a:lnTo>
                  <a:lnTo>
                    <a:pt x="1301750" y="539750"/>
                  </a:lnTo>
                  <a:lnTo>
                    <a:pt x="1301750" y="542290"/>
                  </a:lnTo>
                  <a:lnTo>
                    <a:pt x="1304289" y="544830"/>
                  </a:lnTo>
                  <a:lnTo>
                    <a:pt x="1304289" y="546100"/>
                  </a:lnTo>
                  <a:lnTo>
                    <a:pt x="1306830" y="546100"/>
                  </a:lnTo>
                  <a:lnTo>
                    <a:pt x="1308100" y="548640"/>
                  </a:lnTo>
                  <a:lnTo>
                    <a:pt x="1310639" y="549910"/>
                  </a:lnTo>
                  <a:lnTo>
                    <a:pt x="1316989" y="549910"/>
                  </a:lnTo>
                  <a:lnTo>
                    <a:pt x="1433830" y="506730"/>
                  </a:lnTo>
                  <a:lnTo>
                    <a:pt x="1474470" y="488950"/>
                  </a:lnTo>
                  <a:lnTo>
                    <a:pt x="1477010" y="487680"/>
                  </a:lnTo>
                  <a:lnTo>
                    <a:pt x="1478280" y="486410"/>
                  </a:lnTo>
                  <a:lnTo>
                    <a:pt x="1480820" y="485139"/>
                  </a:lnTo>
                  <a:lnTo>
                    <a:pt x="1480820" y="472439"/>
                  </a:lnTo>
                  <a:lnTo>
                    <a:pt x="1478280" y="469900"/>
                  </a:lnTo>
                  <a:lnTo>
                    <a:pt x="1475739" y="468630"/>
                  </a:lnTo>
                  <a:lnTo>
                    <a:pt x="1474470" y="468630"/>
                  </a:lnTo>
                  <a:lnTo>
                    <a:pt x="1470660" y="467360"/>
                  </a:lnTo>
                  <a:close/>
                </a:path>
                <a:path w="2188210" h="669289">
                  <a:moveTo>
                    <a:pt x="1202689" y="562610"/>
                  </a:moveTo>
                  <a:lnTo>
                    <a:pt x="1195070" y="562610"/>
                  </a:lnTo>
                  <a:lnTo>
                    <a:pt x="1149350" y="575310"/>
                  </a:lnTo>
                  <a:lnTo>
                    <a:pt x="1052830" y="596900"/>
                  </a:lnTo>
                  <a:lnTo>
                    <a:pt x="1033780" y="600710"/>
                  </a:lnTo>
                  <a:lnTo>
                    <a:pt x="1029970" y="600710"/>
                  </a:lnTo>
                  <a:lnTo>
                    <a:pt x="1029970" y="601980"/>
                  </a:lnTo>
                  <a:lnTo>
                    <a:pt x="1026160" y="604519"/>
                  </a:lnTo>
                  <a:lnTo>
                    <a:pt x="1024889" y="604519"/>
                  </a:lnTo>
                  <a:lnTo>
                    <a:pt x="1024889" y="608330"/>
                  </a:lnTo>
                  <a:lnTo>
                    <a:pt x="1023620" y="609600"/>
                  </a:lnTo>
                  <a:lnTo>
                    <a:pt x="1023620" y="614680"/>
                  </a:lnTo>
                  <a:lnTo>
                    <a:pt x="1024889" y="615950"/>
                  </a:lnTo>
                  <a:lnTo>
                    <a:pt x="1024889" y="618490"/>
                  </a:lnTo>
                  <a:lnTo>
                    <a:pt x="1026160" y="619760"/>
                  </a:lnTo>
                  <a:lnTo>
                    <a:pt x="1029970" y="622300"/>
                  </a:lnTo>
                  <a:lnTo>
                    <a:pt x="1033780" y="622300"/>
                  </a:lnTo>
                  <a:lnTo>
                    <a:pt x="1035050" y="623569"/>
                  </a:lnTo>
                  <a:lnTo>
                    <a:pt x="1037589" y="622300"/>
                  </a:lnTo>
                  <a:lnTo>
                    <a:pt x="1059180" y="619760"/>
                  </a:lnTo>
                  <a:lnTo>
                    <a:pt x="1154430" y="596900"/>
                  </a:lnTo>
                  <a:lnTo>
                    <a:pt x="1202689" y="582930"/>
                  </a:lnTo>
                  <a:lnTo>
                    <a:pt x="1206500" y="582930"/>
                  </a:lnTo>
                  <a:lnTo>
                    <a:pt x="1209039" y="581660"/>
                  </a:lnTo>
                  <a:lnTo>
                    <a:pt x="1209039" y="576580"/>
                  </a:lnTo>
                  <a:lnTo>
                    <a:pt x="1211580" y="574040"/>
                  </a:lnTo>
                  <a:lnTo>
                    <a:pt x="1211580" y="572769"/>
                  </a:lnTo>
                  <a:lnTo>
                    <a:pt x="1209039" y="570230"/>
                  </a:lnTo>
                  <a:lnTo>
                    <a:pt x="1209039" y="565150"/>
                  </a:lnTo>
                  <a:lnTo>
                    <a:pt x="1206500" y="563880"/>
                  </a:lnTo>
                  <a:lnTo>
                    <a:pt x="1203960" y="563880"/>
                  </a:lnTo>
                  <a:lnTo>
                    <a:pt x="1202689" y="562610"/>
                  </a:lnTo>
                  <a:close/>
                </a:path>
                <a:path w="2188210" h="669289">
                  <a:moveTo>
                    <a:pt x="916939" y="619760"/>
                  </a:moveTo>
                  <a:lnTo>
                    <a:pt x="915670" y="622300"/>
                  </a:lnTo>
                  <a:lnTo>
                    <a:pt x="758189" y="638810"/>
                  </a:lnTo>
                  <a:lnTo>
                    <a:pt x="748030" y="638810"/>
                  </a:lnTo>
                  <a:lnTo>
                    <a:pt x="745489" y="640080"/>
                  </a:lnTo>
                  <a:lnTo>
                    <a:pt x="744220" y="640080"/>
                  </a:lnTo>
                  <a:lnTo>
                    <a:pt x="741680" y="641350"/>
                  </a:lnTo>
                  <a:lnTo>
                    <a:pt x="740410" y="642619"/>
                  </a:lnTo>
                  <a:lnTo>
                    <a:pt x="739139" y="645160"/>
                  </a:lnTo>
                  <a:lnTo>
                    <a:pt x="737870" y="646430"/>
                  </a:lnTo>
                  <a:lnTo>
                    <a:pt x="737870" y="654050"/>
                  </a:lnTo>
                  <a:lnTo>
                    <a:pt x="739139" y="655319"/>
                  </a:lnTo>
                  <a:lnTo>
                    <a:pt x="740410" y="657860"/>
                  </a:lnTo>
                  <a:lnTo>
                    <a:pt x="744220" y="661669"/>
                  </a:lnTo>
                  <a:lnTo>
                    <a:pt x="760730" y="661669"/>
                  </a:lnTo>
                  <a:lnTo>
                    <a:pt x="861060" y="650240"/>
                  </a:lnTo>
                  <a:lnTo>
                    <a:pt x="918210" y="642619"/>
                  </a:lnTo>
                  <a:lnTo>
                    <a:pt x="920750" y="642619"/>
                  </a:lnTo>
                  <a:lnTo>
                    <a:pt x="922020" y="641350"/>
                  </a:lnTo>
                  <a:lnTo>
                    <a:pt x="925830" y="640080"/>
                  </a:lnTo>
                  <a:lnTo>
                    <a:pt x="928370" y="637540"/>
                  </a:lnTo>
                  <a:lnTo>
                    <a:pt x="928370" y="628650"/>
                  </a:lnTo>
                  <a:lnTo>
                    <a:pt x="927100" y="624840"/>
                  </a:lnTo>
                  <a:lnTo>
                    <a:pt x="925830" y="623569"/>
                  </a:lnTo>
                  <a:lnTo>
                    <a:pt x="923289" y="622300"/>
                  </a:lnTo>
                  <a:lnTo>
                    <a:pt x="919480" y="622300"/>
                  </a:lnTo>
                  <a:lnTo>
                    <a:pt x="916939" y="619760"/>
                  </a:lnTo>
                  <a:close/>
                </a:path>
                <a:path w="2188210" h="669289">
                  <a:moveTo>
                    <a:pt x="631189" y="668019"/>
                  </a:moveTo>
                  <a:lnTo>
                    <a:pt x="461010" y="668019"/>
                  </a:lnTo>
                  <a:lnTo>
                    <a:pt x="553720" y="669290"/>
                  </a:lnTo>
                  <a:lnTo>
                    <a:pt x="629920" y="669290"/>
                  </a:lnTo>
                  <a:lnTo>
                    <a:pt x="631189" y="668019"/>
                  </a:lnTo>
                  <a:close/>
                </a:path>
                <a:path w="2188210" h="669289">
                  <a:moveTo>
                    <a:pt x="461010" y="645160"/>
                  </a:moveTo>
                  <a:lnTo>
                    <a:pt x="455930" y="645160"/>
                  </a:lnTo>
                  <a:lnTo>
                    <a:pt x="450850" y="650240"/>
                  </a:lnTo>
                  <a:lnTo>
                    <a:pt x="449580" y="654050"/>
                  </a:lnTo>
                  <a:lnTo>
                    <a:pt x="449580" y="660400"/>
                  </a:lnTo>
                  <a:lnTo>
                    <a:pt x="450850" y="661669"/>
                  </a:lnTo>
                  <a:lnTo>
                    <a:pt x="452120" y="664210"/>
                  </a:lnTo>
                  <a:lnTo>
                    <a:pt x="455930" y="668019"/>
                  </a:lnTo>
                  <a:lnTo>
                    <a:pt x="633730" y="668019"/>
                  </a:lnTo>
                  <a:lnTo>
                    <a:pt x="636270" y="665480"/>
                  </a:lnTo>
                  <a:lnTo>
                    <a:pt x="638810" y="664210"/>
                  </a:lnTo>
                  <a:lnTo>
                    <a:pt x="638810" y="662940"/>
                  </a:lnTo>
                  <a:lnTo>
                    <a:pt x="641350" y="660400"/>
                  </a:lnTo>
                  <a:lnTo>
                    <a:pt x="641350" y="651510"/>
                  </a:lnTo>
                  <a:lnTo>
                    <a:pt x="638810" y="650240"/>
                  </a:lnTo>
                  <a:lnTo>
                    <a:pt x="638810" y="648969"/>
                  </a:lnTo>
                  <a:lnTo>
                    <a:pt x="636270" y="646430"/>
                  </a:lnTo>
                  <a:lnTo>
                    <a:pt x="552450" y="646430"/>
                  </a:lnTo>
                  <a:lnTo>
                    <a:pt x="461010" y="645160"/>
                  </a:lnTo>
                  <a:close/>
                </a:path>
                <a:path w="2188210" h="669289">
                  <a:moveTo>
                    <a:pt x="633730" y="645160"/>
                  </a:moveTo>
                  <a:lnTo>
                    <a:pt x="629920" y="645160"/>
                  </a:lnTo>
                  <a:lnTo>
                    <a:pt x="552450" y="646430"/>
                  </a:lnTo>
                  <a:lnTo>
                    <a:pt x="636270" y="646430"/>
                  </a:lnTo>
                  <a:lnTo>
                    <a:pt x="633730" y="645160"/>
                  </a:lnTo>
                  <a:close/>
                </a:path>
                <a:path w="2188210" h="669289">
                  <a:moveTo>
                    <a:pt x="171450" y="619760"/>
                  </a:moveTo>
                  <a:lnTo>
                    <a:pt x="170180" y="622300"/>
                  </a:lnTo>
                  <a:lnTo>
                    <a:pt x="165100" y="622300"/>
                  </a:lnTo>
                  <a:lnTo>
                    <a:pt x="165100" y="623569"/>
                  </a:lnTo>
                  <a:lnTo>
                    <a:pt x="162560" y="627380"/>
                  </a:lnTo>
                  <a:lnTo>
                    <a:pt x="162560" y="631190"/>
                  </a:lnTo>
                  <a:lnTo>
                    <a:pt x="160020" y="632460"/>
                  </a:lnTo>
                  <a:lnTo>
                    <a:pt x="162560" y="635000"/>
                  </a:lnTo>
                  <a:lnTo>
                    <a:pt x="162560" y="638810"/>
                  </a:lnTo>
                  <a:lnTo>
                    <a:pt x="167639" y="641350"/>
                  </a:lnTo>
                  <a:lnTo>
                    <a:pt x="168910" y="642619"/>
                  </a:lnTo>
                  <a:lnTo>
                    <a:pt x="171450" y="642619"/>
                  </a:lnTo>
                  <a:lnTo>
                    <a:pt x="232410" y="650240"/>
                  </a:lnTo>
                  <a:lnTo>
                    <a:pt x="339089" y="661669"/>
                  </a:lnTo>
                  <a:lnTo>
                    <a:pt x="341630" y="660400"/>
                  </a:lnTo>
                  <a:lnTo>
                    <a:pt x="344170" y="660400"/>
                  </a:lnTo>
                  <a:lnTo>
                    <a:pt x="346710" y="659130"/>
                  </a:lnTo>
                  <a:lnTo>
                    <a:pt x="347980" y="659130"/>
                  </a:lnTo>
                  <a:lnTo>
                    <a:pt x="349250" y="656590"/>
                  </a:lnTo>
                  <a:lnTo>
                    <a:pt x="351789" y="654050"/>
                  </a:lnTo>
                  <a:lnTo>
                    <a:pt x="351789" y="646430"/>
                  </a:lnTo>
                  <a:lnTo>
                    <a:pt x="350520" y="645160"/>
                  </a:lnTo>
                  <a:lnTo>
                    <a:pt x="349250" y="642619"/>
                  </a:lnTo>
                  <a:lnTo>
                    <a:pt x="346710" y="640080"/>
                  </a:lnTo>
                  <a:lnTo>
                    <a:pt x="344170" y="638810"/>
                  </a:lnTo>
                  <a:lnTo>
                    <a:pt x="341630" y="638810"/>
                  </a:lnTo>
                  <a:lnTo>
                    <a:pt x="234950" y="628650"/>
                  </a:lnTo>
                  <a:lnTo>
                    <a:pt x="175260" y="622300"/>
                  </a:lnTo>
                  <a:lnTo>
                    <a:pt x="171450" y="619760"/>
                  </a:lnTo>
                  <a:close/>
                </a:path>
                <a:path w="2188210" h="669289">
                  <a:moveTo>
                    <a:pt x="60960" y="604519"/>
                  </a:moveTo>
                  <a:lnTo>
                    <a:pt x="0" y="604519"/>
                  </a:lnTo>
                  <a:lnTo>
                    <a:pt x="0" y="610869"/>
                  </a:lnTo>
                  <a:lnTo>
                    <a:pt x="1270" y="612140"/>
                  </a:lnTo>
                  <a:lnTo>
                    <a:pt x="2539" y="614680"/>
                  </a:lnTo>
                  <a:lnTo>
                    <a:pt x="5080" y="617219"/>
                  </a:lnTo>
                  <a:lnTo>
                    <a:pt x="7620" y="618490"/>
                  </a:lnTo>
                  <a:lnTo>
                    <a:pt x="10160" y="618490"/>
                  </a:lnTo>
                  <a:lnTo>
                    <a:pt x="52070" y="624840"/>
                  </a:lnTo>
                  <a:lnTo>
                    <a:pt x="58420" y="624840"/>
                  </a:lnTo>
                  <a:lnTo>
                    <a:pt x="60960" y="623569"/>
                  </a:lnTo>
                  <a:lnTo>
                    <a:pt x="62230" y="622300"/>
                  </a:lnTo>
                  <a:lnTo>
                    <a:pt x="63500" y="619760"/>
                  </a:lnTo>
                  <a:lnTo>
                    <a:pt x="64770" y="618490"/>
                  </a:lnTo>
                  <a:lnTo>
                    <a:pt x="66039" y="615950"/>
                  </a:lnTo>
                  <a:lnTo>
                    <a:pt x="66039" y="612140"/>
                  </a:lnTo>
                  <a:lnTo>
                    <a:pt x="64770" y="609600"/>
                  </a:lnTo>
                  <a:lnTo>
                    <a:pt x="63500" y="608330"/>
                  </a:lnTo>
                  <a:lnTo>
                    <a:pt x="62230" y="605790"/>
                  </a:lnTo>
                  <a:lnTo>
                    <a:pt x="60960" y="604519"/>
                  </a:lnTo>
                  <a:close/>
                </a:path>
                <a:path w="2188210" h="669289">
                  <a:moveTo>
                    <a:pt x="10160" y="595630"/>
                  </a:moveTo>
                  <a:lnTo>
                    <a:pt x="10160" y="596900"/>
                  </a:lnTo>
                  <a:lnTo>
                    <a:pt x="6350" y="596900"/>
                  </a:lnTo>
                  <a:lnTo>
                    <a:pt x="5080" y="599440"/>
                  </a:lnTo>
                  <a:lnTo>
                    <a:pt x="3810" y="599440"/>
                  </a:lnTo>
                  <a:lnTo>
                    <a:pt x="2539" y="600710"/>
                  </a:lnTo>
                  <a:lnTo>
                    <a:pt x="1270" y="604519"/>
                  </a:lnTo>
                  <a:lnTo>
                    <a:pt x="57150" y="604519"/>
                  </a:lnTo>
                  <a:lnTo>
                    <a:pt x="12700" y="596900"/>
                  </a:lnTo>
                  <a:lnTo>
                    <a:pt x="10160" y="595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92031" y="4723681"/>
              <a:ext cx="147487" cy="1335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64700" y="4905291"/>
              <a:ext cx="160187" cy="1195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15781" y="5062771"/>
              <a:ext cx="172887" cy="1030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0351" y="5191041"/>
              <a:ext cx="181777" cy="839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50589" y="4724400"/>
              <a:ext cx="2188210" cy="669290"/>
            </a:xfrm>
            <a:custGeom>
              <a:avLst/>
              <a:gdLst/>
              <a:ahLst/>
              <a:cxnLst/>
              <a:rect l="l" t="t" r="r" b="b"/>
              <a:pathLst>
                <a:path w="2188210" h="669289">
                  <a:moveTo>
                    <a:pt x="1202689" y="582930"/>
                  </a:moveTo>
                  <a:lnTo>
                    <a:pt x="1154430" y="596900"/>
                  </a:lnTo>
                  <a:lnTo>
                    <a:pt x="1059180" y="619760"/>
                  </a:lnTo>
                  <a:lnTo>
                    <a:pt x="1037589" y="622300"/>
                  </a:lnTo>
                  <a:lnTo>
                    <a:pt x="1035050" y="623569"/>
                  </a:lnTo>
                  <a:lnTo>
                    <a:pt x="1033780" y="622300"/>
                  </a:lnTo>
                  <a:lnTo>
                    <a:pt x="1029970" y="622300"/>
                  </a:lnTo>
                  <a:lnTo>
                    <a:pt x="1026160" y="619760"/>
                  </a:lnTo>
                  <a:lnTo>
                    <a:pt x="1024889" y="618490"/>
                  </a:lnTo>
                  <a:lnTo>
                    <a:pt x="1024889" y="615950"/>
                  </a:lnTo>
                  <a:lnTo>
                    <a:pt x="1023620" y="614680"/>
                  </a:lnTo>
                  <a:lnTo>
                    <a:pt x="1023620" y="612140"/>
                  </a:lnTo>
                  <a:lnTo>
                    <a:pt x="1023620" y="609600"/>
                  </a:lnTo>
                  <a:lnTo>
                    <a:pt x="1024889" y="608330"/>
                  </a:lnTo>
                  <a:lnTo>
                    <a:pt x="1024889" y="604519"/>
                  </a:lnTo>
                  <a:lnTo>
                    <a:pt x="1026160" y="604519"/>
                  </a:lnTo>
                  <a:lnTo>
                    <a:pt x="1029970" y="601980"/>
                  </a:lnTo>
                  <a:lnTo>
                    <a:pt x="1029970" y="600710"/>
                  </a:lnTo>
                  <a:lnTo>
                    <a:pt x="1033780" y="600710"/>
                  </a:lnTo>
                  <a:lnTo>
                    <a:pt x="1052830" y="596900"/>
                  </a:lnTo>
                  <a:lnTo>
                    <a:pt x="1149350" y="575310"/>
                  </a:lnTo>
                  <a:lnTo>
                    <a:pt x="1195070" y="562610"/>
                  </a:lnTo>
                  <a:lnTo>
                    <a:pt x="1198880" y="562610"/>
                  </a:lnTo>
                  <a:lnTo>
                    <a:pt x="1200150" y="562610"/>
                  </a:lnTo>
                  <a:lnTo>
                    <a:pt x="1202689" y="562610"/>
                  </a:lnTo>
                  <a:lnTo>
                    <a:pt x="1203960" y="563880"/>
                  </a:lnTo>
                  <a:lnTo>
                    <a:pt x="1206500" y="563880"/>
                  </a:lnTo>
                  <a:lnTo>
                    <a:pt x="1209039" y="565150"/>
                  </a:lnTo>
                  <a:lnTo>
                    <a:pt x="1209039" y="567690"/>
                  </a:lnTo>
                  <a:lnTo>
                    <a:pt x="1209039" y="570230"/>
                  </a:lnTo>
                  <a:lnTo>
                    <a:pt x="1211580" y="572769"/>
                  </a:lnTo>
                  <a:lnTo>
                    <a:pt x="1211580" y="574040"/>
                  </a:lnTo>
                  <a:lnTo>
                    <a:pt x="1209039" y="576580"/>
                  </a:lnTo>
                  <a:lnTo>
                    <a:pt x="1209039" y="577850"/>
                  </a:lnTo>
                  <a:lnTo>
                    <a:pt x="1209039" y="581660"/>
                  </a:lnTo>
                  <a:lnTo>
                    <a:pt x="1206500" y="582930"/>
                  </a:lnTo>
                  <a:lnTo>
                    <a:pt x="1203960" y="582930"/>
                  </a:lnTo>
                  <a:lnTo>
                    <a:pt x="1202689" y="582930"/>
                  </a:lnTo>
                  <a:close/>
                </a:path>
                <a:path w="2188210" h="669289">
                  <a:moveTo>
                    <a:pt x="918210" y="642619"/>
                  </a:moveTo>
                  <a:lnTo>
                    <a:pt x="861060" y="650240"/>
                  </a:lnTo>
                  <a:lnTo>
                    <a:pt x="760730" y="661669"/>
                  </a:lnTo>
                  <a:lnTo>
                    <a:pt x="750570" y="661669"/>
                  </a:lnTo>
                  <a:lnTo>
                    <a:pt x="748030" y="661669"/>
                  </a:lnTo>
                  <a:lnTo>
                    <a:pt x="744220" y="661669"/>
                  </a:lnTo>
                  <a:lnTo>
                    <a:pt x="742950" y="660400"/>
                  </a:lnTo>
                  <a:lnTo>
                    <a:pt x="741680" y="659130"/>
                  </a:lnTo>
                  <a:lnTo>
                    <a:pt x="740410" y="657860"/>
                  </a:lnTo>
                  <a:lnTo>
                    <a:pt x="739139" y="655319"/>
                  </a:lnTo>
                  <a:lnTo>
                    <a:pt x="737870" y="654050"/>
                  </a:lnTo>
                  <a:lnTo>
                    <a:pt x="737870" y="650240"/>
                  </a:lnTo>
                  <a:lnTo>
                    <a:pt x="737870" y="646430"/>
                  </a:lnTo>
                  <a:lnTo>
                    <a:pt x="739139" y="645160"/>
                  </a:lnTo>
                  <a:lnTo>
                    <a:pt x="740410" y="642619"/>
                  </a:lnTo>
                  <a:lnTo>
                    <a:pt x="741680" y="641350"/>
                  </a:lnTo>
                  <a:lnTo>
                    <a:pt x="744220" y="640080"/>
                  </a:lnTo>
                  <a:lnTo>
                    <a:pt x="745489" y="640080"/>
                  </a:lnTo>
                  <a:lnTo>
                    <a:pt x="748030" y="638810"/>
                  </a:lnTo>
                  <a:lnTo>
                    <a:pt x="758189" y="638810"/>
                  </a:lnTo>
                  <a:lnTo>
                    <a:pt x="858520" y="628650"/>
                  </a:lnTo>
                  <a:lnTo>
                    <a:pt x="915670" y="622300"/>
                  </a:lnTo>
                  <a:lnTo>
                    <a:pt x="916939" y="619760"/>
                  </a:lnTo>
                  <a:lnTo>
                    <a:pt x="919480" y="622300"/>
                  </a:lnTo>
                  <a:lnTo>
                    <a:pt x="922020" y="622300"/>
                  </a:lnTo>
                  <a:lnTo>
                    <a:pt x="923289" y="622300"/>
                  </a:lnTo>
                  <a:lnTo>
                    <a:pt x="925830" y="623569"/>
                  </a:lnTo>
                  <a:lnTo>
                    <a:pt x="927100" y="624840"/>
                  </a:lnTo>
                  <a:lnTo>
                    <a:pt x="928370" y="628650"/>
                  </a:lnTo>
                  <a:lnTo>
                    <a:pt x="928370" y="631190"/>
                  </a:lnTo>
                  <a:lnTo>
                    <a:pt x="928370" y="632460"/>
                  </a:lnTo>
                  <a:lnTo>
                    <a:pt x="928370" y="635000"/>
                  </a:lnTo>
                  <a:lnTo>
                    <a:pt x="928370" y="637540"/>
                  </a:lnTo>
                  <a:lnTo>
                    <a:pt x="927100" y="638810"/>
                  </a:lnTo>
                  <a:lnTo>
                    <a:pt x="925830" y="640080"/>
                  </a:lnTo>
                  <a:lnTo>
                    <a:pt x="922020" y="641350"/>
                  </a:lnTo>
                  <a:lnTo>
                    <a:pt x="920750" y="642619"/>
                  </a:lnTo>
                  <a:lnTo>
                    <a:pt x="918210" y="642619"/>
                  </a:lnTo>
                  <a:close/>
                </a:path>
                <a:path w="2188210" h="669289">
                  <a:moveTo>
                    <a:pt x="629920" y="669290"/>
                  </a:moveTo>
                  <a:lnTo>
                    <a:pt x="553720" y="669290"/>
                  </a:lnTo>
                  <a:lnTo>
                    <a:pt x="461010" y="668019"/>
                  </a:lnTo>
                  <a:lnTo>
                    <a:pt x="457200" y="668019"/>
                  </a:lnTo>
                  <a:lnTo>
                    <a:pt x="455930" y="668019"/>
                  </a:lnTo>
                  <a:lnTo>
                    <a:pt x="453389" y="665480"/>
                  </a:lnTo>
                  <a:lnTo>
                    <a:pt x="452120" y="664210"/>
                  </a:lnTo>
                  <a:lnTo>
                    <a:pt x="450850" y="661669"/>
                  </a:lnTo>
                  <a:lnTo>
                    <a:pt x="449580" y="660400"/>
                  </a:lnTo>
                  <a:lnTo>
                    <a:pt x="449580" y="657860"/>
                  </a:lnTo>
                  <a:lnTo>
                    <a:pt x="449580" y="656590"/>
                  </a:lnTo>
                  <a:lnTo>
                    <a:pt x="449580" y="654050"/>
                  </a:lnTo>
                  <a:lnTo>
                    <a:pt x="450850" y="650240"/>
                  </a:lnTo>
                  <a:lnTo>
                    <a:pt x="452120" y="648969"/>
                  </a:lnTo>
                  <a:lnTo>
                    <a:pt x="454660" y="646430"/>
                  </a:lnTo>
                  <a:lnTo>
                    <a:pt x="455930" y="645160"/>
                  </a:lnTo>
                  <a:lnTo>
                    <a:pt x="458470" y="645160"/>
                  </a:lnTo>
                  <a:lnTo>
                    <a:pt x="461010" y="645160"/>
                  </a:lnTo>
                  <a:lnTo>
                    <a:pt x="552450" y="646430"/>
                  </a:lnTo>
                  <a:lnTo>
                    <a:pt x="629920" y="645160"/>
                  </a:lnTo>
                  <a:lnTo>
                    <a:pt x="631189" y="645160"/>
                  </a:lnTo>
                  <a:lnTo>
                    <a:pt x="633730" y="645160"/>
                  </a:lnTo>
                  <a:lnTo>
                    <a:pt x="636270" y="646430"/>
                  </a:lnTo>
                  <a:lnTo>
                    <a:pt x="638810" y="648969"/>
                  </a:lnTo>
                  <a:lnTo>
                    <a:pt x="638810" y="650240"/>
                  </a:lnTo>
                  <a:lnTo>
                    <a:pt x="641350" y="651510"/>
                  </a:lnTo>
                  <a:lnTo>
                    <a:pt x="641350" y="654050"/>
                  </a:lnTo>
                  <a:lnTo>
                    <a:pt x="641350" y="656590"/>
                  </a:lnTo>
                  <a:lnTo>
                    <a:pt x="641350" y="659130"/>
                  </a:lnTo>
                  <a:lnTo>
                    <a:pt x="641350" y="660400"/>
                  </a:lnTo>
                  <a:lnTo>
                    <a:pt x="638810" y="662940"/>
                  </a:lnTo>
                  <a:lnTo>
                    <a:pt x="638810" y="664210"/>
                  </a:lnTo>
                  <a:lnTo>
                    <a:pt x="636270" y="665480"/>
                  </a:lnTo>
                  <a:lnTo>
                    <a:pt x="633730" y="668019"/>
                  </a:lnTo>
                  <a:lnTo>
                    <a:pt x="631189" y="668019"/>
                  </a:lnTo>
                  <a:lnTo>
                    <a:pt x="629920" y="669290"/>
                  </a:lnTo>
                  <a:close/>
                </a:path>
                <a:path w="2188210" h="669289">
                  <a:moveTo>
                    <a:pt x="339089" y="661669"/>
                  </a:moveTo>
                  <a:lnTo>
                    <a:pt x="232410" y="650240"/>
                  </a:lnTo>
                  <a:lnTo>
                    <a:pt x="171450" y="642619"/>
                  </a:lnTo>
                  <a:lnTo>
                    <a:pt x="168910" y="642619"/>
                  </a:lnTo>
                  <a:lnTo>
                    <a:pt x="167639" y="641350"/>
                  </a:lnTo>
                  <a:lnTo>
                    <a:pt x="165100" y="640080"/>
                  </a:lnTo>
                  <a:lnTo>
                    <a:pt x="162560" y="638810"/>
                  </a:lnTo>
                  <a:lnTo>
                    <a:pt x="162560" y="637540"/>
                  </a:lnTo>
                  <a:lnTo>
                    <a:pt x="162560" y="635000"/>
                  </a:lnTo>
                  <a:lnTo>
                    <a:pt x="160020" y="632460"/>
                  </a:lnTo>
                  <a:lnTo>
                    <a:pt x="162560" y="631190"/>
                  </a:lnTo>
                  <a:lnTo>
                    <a:pt x="162560" y="628650"/>
                  </a:lnTo>
                  <a:lnTo>
                    <a:pt x="162560" y="627380"/>
                  </a:lnTo>
                  <a:lnTo>
                    <a:pt x="165100" y="623569"/>
                  </a:lnTo>
                  <a:lnTo>
                    <a:pt x="165100" y="622300"/>
                  </a:lnTo>
                  <a:lnTo>
                    <a:pt x="167639" y="622300"/>
                  </a:lnTo>
                  <a:lnTo>
                    <a:pt x="170180" y="622300"/>
                  </a:lnTo>
                  <a:lnTo>
                    <a:pt x="171450" y="619760"/>
                  </a:lnTo>
                  <a:lnTo>
                    <a:pt x="175260" y="622300"/>
                  </a:lnTo>
                  <a:lnTo>
                    <a:pt x="234950" y="628650"/>
                  </a:lnTo>
                  <a:lnTo>
                    <a:pt x="341630" y="638810"/>
                  </a:lnTo>
                  <a:lnTo>
                    <a:pt x="344170" y="638810"/>
                  </a:lnTo>
                  <a:lnTo>
                    <a:pt x="346710" y="640080"/>
                  </a:lnTo>
                  <a:lnTo>
                    <a:pt x="347980" y="641350"/>
                  </a:lnTo>
                  <a:lnTo>
                    <a:pt x="349250" y="642619"/>
                  </a:lnTo>
                  <a:lnTo>
                    <a:pt x="350520" y="645160"/>
                  </a:lnTo>
                  <a:lnTo>
                    <a:pt x="351789" y="646430"/>
                  </a:lnTo>
                  <a:lnTo>
                    <a:pt x="351789" y="648969"/>
                  </a:lnTo>
                  <a:lnTo>
                    <a:pt x="351789" y="650240"/>
                  </a:lnTo>
                  <a:lnTo>
                    <a:pt x="351789" y="654050"/>
                  </a:lnTo>
                  <a:lnTo>
                    <a:pt x="350520" y="655319"/>
                  </a:lnTo>
                  <a:lnTo>
                    <a:pt x="349250" y="656590"/>
                  </a:lnTo>
                  <a:lnTo>
                    <a:pt x="347980" y="659130"/>
                  </a:lnTo>
                  <a:lnTo>
                    <a:pt x="346710" y="659130"/>
                  </a:lnTo>
                  <a:lnTo>
                    <a:pt x="344170" y="660400"/>
                  </a:lnTo>
                  <a:lnTo>
                    <a:pt x="341630" y="660400"/>
                  </a:lnTo>
                  <a:lnTo>
                    <a:pt x="339089" y="661669"/>
                  </a:lnTo>
                  <a:close/>
                </a:path>
                <a:path w="2188210" h="669289">
                  <a:moveTo>
                    <a:pt x="52070" y="624840"/>
                  </a:moveTo>
                  <a:lnTo>
                    <a:pt x="10160" y="618490"/>
                  </a:lnTo>
                  <a:lnTo>
                    <a:pt x="7620" y="618490"/>
                  </a:lnTo>
                  <a:lnTo>
                    <a:pt x="5080" y="617219"/>
                  </a:lnTo>
                  <a:lnTo>
                    <a:pt x="3810" y="615950"/>
                  </a:lnTo>
                  <a:lnTo>
                    <a:pt x="2539" y="614680"/>
                  </a:lnTo>
                  <a:lnTo>
                    <a:pt x="1270" y="612140"/>
                  </a:lnTo>
                  <a:lnTo>
                    <a:pt x="0" y="610869"/>
                  </a:lnTo>
                  <a:lnTo>
                    <a:pt x="0" y="608330"/>
                  </a:lnTo>
                  <a:lnTo>
                    <a:pt x="0" y="604519"/>
                  </a:lnTo>
                  <a:lnTo>
                    <a:pt x="1270" y="604519"/>
                  </a:lnTo>
                  <a:lnTo>
                    <a:pt x="2539" y="600710"/>
                  </a:lnTo>
                  <a:lnTo>
                    <a:pt x="3810" y="599440"/>
                  </a:lnTo>
                  <a:lnTo>
                    <a:pt x="5080" y="599440"/>
                  </a:lnTo>
                  <a:lnTo>
                    <a:pt x="6350" y="596900"/>
                  </a:lnTo>
                  <a:lnTo>
                    <a:pt x="10160" y="596900"/>
                  </a:lnTo>
                  <a:lnTo>
                    <a:pt x="10160" y="595630"/>
                  </a:lnTo>
                  <a:lnTo>
                    <a:pt x="12700" y="596900"/>
                  </a:lnTo>
                  <a:lnTo>
                    <a:pt x="57150" y="604519"/>
                  </a:lnTo>
                  <a:lnTo>
                    <a:pt x="58420" y="604519"/>
                  </a:lnTo>
                  <a:lnTo>
                    <a:pt x="60960" y="604519"/>
                  </a:lnTo>
                  <a:lnTo>
                    <a:pt x="62230" y="605790"/>
                  </a:lnTo>
                  <a:lnTo>
                    <a:pt x="63500" y="608330"/>
                  </a:lnTo>
                  <a:lnTo>
                    <a:pt x="64770" y="609600"/>
                  </a:lnTo>
                  <a:lnTo>
                    <a:pt x="66039" y="612140"/>
                  </a:lnTo>
                  <a:lnTo>
                    <a:pt x="66039" y="614680"/>
                  </a:lnTo>
                  <a:lnTo>
                    <a:pt x="66039" y="615950"/>
                  </a:lnTo>
                  <a:lnTo>
                    <a:pt x="64770" y="618490"/>
                  </a:lnTo>
                  <a:lnTo>
                    <a:pt x="63500" y="619760"/>
                  </a:lnTo>
                  <a:lnTo>
                    <a:pt x="62230" y="622300"/>
                  </a:lnTo>
                  <a:lnTo>
                    <a:pt x="60960" y="623569"/>
                  </a:lnTo>
                  <a:lnTo>
                    <a:pt x="58420" y="624840"/>
                  </a:lnTo>
                  <a:lnTo>
                    <a:pt x="57150" y="624840"/>
                  </a:lnTo>
                  <a:lnTo>
                    <a:pt x="54610" y="624840"/>
                  </a:lnTo>
                  <a:lnTo>
                    <a:pt x="52070" y="624840"/>
                  </a:lnTo>
                  <a:close/>
                </a:path>
                <a:path w="2188210" h="669289">
                  <a:moveTo>
                    <a:pt x="0" y="0"/>
                  </a:moveTo>
                  <a:lnTo>
                    <a:pt x="0" y="0"/>
                  </a:lnTo>
                </a:path>
                <a:path w="2188210" h="669289">
                  <a:moveTo>
                    <a:pt x="2188210" y="669290"/>
                  </a:moveTo>
                  <a:lnTo>
                    <a:pt x="2188210" y="669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2800" y="5261610"/>
              <a:ext cx="158750" cy="149860"/>
            </a:xfrm>
            <a:custGeom>
              <a:avLst/>
              <a:gdLst/>
              <a:ahLst/>
              <a:cxnLst/>
              <a:rect l="l" t="t" r="r" b="b"/>
              <a:pathLst>
                <a:path w="158750" h="149860">
                  <a:moveTo>
                    <a:pt x="158750" y="0"/>
                  </a:moveTo>
                  <a:lnTo>
                    <a:pt x="0" y="45719"/>
                  </a:lnTo>
                  <a:lnTo>
                    <a:pt x="130810" y="149859"/>
                  </a:lnTo>
                  <a:lnTo>
                    <a:pt x="128270" y="139699"/>
                  </a:lnTo>
                  <a:lnTo>
                    <a:pt x="127000" y="130809"/>
                  </a:lnTo>
                  <a:lnTo>
                    <a:pt x="125729" y="120649"/>
                  </a:lnTo>
                  <a:lnTo>
                    <a:pt x="125729" y="110489"/>
                  </a:lnTo>
                  <a:lnTo>
                    <a:pt x="123189" y="101599"/>
                  </a:lnTo>
                  <a:lnTo>
                    <a:pt x="125729" y="91439"/>
                  </a:lnTo>
                  <a:lnTo>
                    <a:pt x="125729" y="82549"/>
                  </a:lnTo>
                  <a:lnTo>
                    <a:pt x="128270" y="71119"/>
                  </a:lnTo>
                  <a:lnTo>
                    <a:pt x="129539" y="60959"/>
                  </a:lnTo>
                  <a:lnTo>
                    <a:pt x="133350" y="53339"/>
                  </a:lnTo>
                  <a:lnTo>
                    <a:pt x="135889" y="43179"/>
                  </a:lnTo>
                  <a:lnTo>
                    <a:pt x="139700" y="33019"/>
                  </a:lnTo>
                  <a:lnTo>
                    <a:pt x="148589" y="15239"/>
                  </a:lnTo>
                  <a:lnTo>
                    <a:pt x="153670" y="888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7509" y="3406140"/>
              <a:ext cx="314960" cy="588010"/>
            </a:xfrm>
            <a:custGeom>
              <a:avLst/>
              <a:gdLst/>
              <a:ahLst/>
              <a:cxnLst/>
              <a:rect l="l" t="t" r="r" b="b"/>
              <a:pathLst>
                <a:path w="314960" h="588010">
                  <a:moveTo>
                    <a:pt x="162559" y="115570"/>
                  </a:moveTo>
                  <a:lnTo>
                    <a:pt x="151129" y="115570"/>
                  </a:lnTo>
                  <a:lnTo>
                    <a:pt x="154939" y="118110"/>
                  </a:lnTo>
                  <a:lnTo>
                    <a:pt x="160019" y="118110"/>
                  </a:lnTo>
                  <a:lnTo>
                    <a:pt x="162559" y="115570"/>
                  </a:lnTo>
                  <a:close/>
                </a:path>
                <a:path w="314960" h="588010">
                  <a:moveTo>
                    <a:pt x="308609" y="1270"/>
                  </a:moveTo>
                  <a:lnTo>
                    <a:pt x="298450" y="1270"/>
                  </a:lnTo>
                  <a:lnTo>
                    <a:pt x="251459" y="29210"/>
                  </a:lnTo>
                  <a:lnTo>
                    <a:pt x="209550" y="54610"/>
                  </a:lnTo>
                  <a:lnTo>
                    <a:pt x="171450" y="80010"/>
                  </a:lnTo>
                  <a:lnTo>
                    <a:pt x="149859" y="95250"/>
                  </a:lnTo>
                  <a:lnTo>
                    <a:pt x="147319" y="100330"/>
                  </a:lnTo>
                  <a:lnTo>
                    <a:pt x="144779" y="101600"/>
                  </a:lnTo>
                  <a:lnTo>
                    <a:pt x="144779" y="109220"/>
                  </a:lnTo>
                  <a:lnTo>
                    <a:pt x="147319" y="110489"/>
                  </a:lnTo>
                  <a:lnTo>
                    <a:pt x="148589" y="114300"/>
                  </a:lnTo>
                  <a:lnTo>
                    <a:pt x="149859" y="115570"/>
                  </a:lnTo>
                  <a:lnTo>
                    <a:pt x="163829" y="115570"/>
                  </a:lnTo>
                  <a:lnTo>
                    <a:pt x="184150" y="100330"/>
                  </a:lnTo>
                  <a:lnTo>
                    <a:pt x="222250" y="74930"/>
                  </a:lnTo>
                  <a:lnTo>
                    <a:pt x="309879" y="24130"/>
                  </a:lnTo>
                  <a:lnTo>
                    <a:pt x="312419" y="21589"/>
                  </a:lnTo>
                  <a:lnTo>
                    <a:pt x="312419" y="20320"/>
                  </a:lnTo>
                  <a:lnTo>
                    <a:pt x="314960" y="19050"/>
                  </a:lnTo>
                  <a:lnTo>
                    <a:pt x="314960" y="7620"/>
                  </a:lnTo>
                  <a:lnTo>
                    <a:pt x="312419" y="5080"/>
                  </a:lnTo>
                  <a:lnTo>
                    <a:pt x="312419" y="3810"/>
                  </a:lnTo>
                  <a:lnTo>
                    <a:pt x="308609" y="1270"/>
                  </a:lnTo>
                  <a:close/>
                </a:path>
                <a:path w="314960" h="588010">
                  <a:moveTo>
                    <a:pt x="304800" y="0"/>
                  </a:moveTo>
                  <a:lnTo>
                    <a:pt x="303529" y="0"/>
                  </a:lnTo>
                  <a:lnTo>
                    <a:pt x="299719" y="1270"/>
                  </a:lnTo>
                  <a:lnTo>
                    <a:pt x="307339" y="1270"/>
                  </a:lnTo>
                  <a:lnTo>
                    <a:pt x="304800" y="0"/>
                  </a:lnTo>
                  <a:close/>
                </a:path>
                <a:path w="314960" h="588010">
                  <a:moveTo>
                    <a:pt x="74929" y="180339"/>
                  </a:moveTo>
                  <a:lnTo>
                    <a:pt x="59689" y="180339"/>
                  </a:lnTo>
                  <a:lnTo>
                    <a:pt x="54609" y="185420"/>
                  </a:lnTo>
                  <a:lnTo>
                    <a:pt x="21589" y="238760"/>
                  </a:lnTo>
                  <a:lnTo>
                    <a:pt x="1269" y="294640"/>
                  </a:lnTo>
                  <a:lnTo>
                    <a:pt x="1143" y="298450"/>
                  </a:lnTo>
                  <a:lnTo>
                    <a:pt x="0" y="321310"/>
                  </a:lnTo>
                  <a:lnTo>
                    <a:pt x="0" y="323850"/>
                  </a:lnTo>
                  <a:lnTo>
                    <a:pt x="1143" y="346710"/>
                  </a:lnTo>
                  <a:lnTo>
                    <a:pt x="1269" y="356870"/>
                  </a:lnTo>
                  <a:lnTo>
                    <a:pt x="6350" y="359410"/>
                  </a:lnTo>
                  <a:lnTo>
                    <a:pt x="6350" y="360680"/>
                  </a:lnTo>
                  <a:lnTo>
                    <a:pt x="11429" y="363220"/>
                  </a:lnTo>
                  <a:lnTo>
                    <a:pt x="16509" y="363220"/>
                  </a:lnTo>
                  <a:lnTo>
                    <a:pt x="17779" y="361950"/>
                  </a:lnTo>
                  <a:lnTo>
                    <a:pt x="21589" y="360680"/>
                  </a:lnTo>
                  <a:lnTo>
                    <a:pt x="25400" y="356870"/>
                  </a:lnTo>
                  <a:lnTo>
                    <a:pt x="25336" y="346710"/>
                  </a:lnTo>
                  <a:lnTo>
                    <a:pt x="24193" y="323850"/>
                  </a:lnTo>
                  <a:lnTo>
                    <a:pt x="24129" y="322580"/>
                  </a:lnTo>
                  <a:lnTo>
                    <a:pt x="24320" y="322580"/>
                  </a:lnTo>
                  <a:lnTo>
                    <a:pt x="27939" y="298450"/>
                  </a:lnTo>
                  <a:lnTo>
                    <a:pt x="28193" y="298450"/>
                  </a:lnTo>
                  <a:lnTo>
                    <a:pt x="43179" y="252730"/>
                  </a:lnTo>
                  <a:lnTo>
                    <a:pt x="73659" y="201930"/>
                  </a:lnTo>
                  <a:lnTo>
                    <a:pt x="78739" y="198120"/>
                  </a:lnTo>
                  <a:lnTo>
                    <a:pt x="80009" y="194310"/>
                  </a:lnTo>
                  <a:lnTo>
                    <a:pt x="80009" y="187960"/>
                  </a:lnTo>
                  <a:lnTo>
                    <a:pt x="78739" y="185420"/>
                  </a:lnTo>
                  <a:lnTo>
                    <a:pt x="76200" y="182880"/>
                  </a:lnTo>
                  <a:lnTo>
                    <a:pt x="74929" y="180339"/>
                  </a:lnTo>
                  <a:close/>
                </a:path>
                <a:path w="314960" h="588010">
                  <a:moveTo>
                    <a:pt x="24177" y="323532"/>
                  </a:moveTo>
                  <a:lnTo>
                    <a:pt x="24129" y="323850"/>
                  </a:lnTo>
                  <a:lnTo>
                    <a:pt x="24177" y="323532"/>
                  </a:lnTo>
                  <a:close/>
                </a:path>
                <a:path w="314960" h="588010">
                  <a:moveTo>
                    <a:pt x="24320" y="322580"/>
                  </a:moveTo>
                  <a:lnTo>
                    <a:pt x="24129" y="322580"/>
                  </a:lnTo>
                  <a:lnTo>
                    <a:pt x="24177" y="323532"/>
                  </a:lnTo>
                  <a:lnTo>
                    <a:pt x="24320" y="322580"/>
                  </a:lnTo>
                  <a:close/>
                </a:path>
                <a:path w="314960" h="588010">
                  <a:moveTo>
                    <a:pt x="28193" y="298450"/>
                  </a:moveTo>
                  <a:lnTo>
                    <a:pt x="27939" y="298450"/>
                  </a:lnTo>
                  <a:lnTo>
                    <a:pt x="27939" y="299720"/>
                  </a:lnTo>
                  <a:lnTo>
                    <a:pt x="28193" y="298450"/>
                  </a:lnTo>
                  <a:close/>
                </a:path>
                <a:path w="314960" h="588010">
                  <a:moveTo>
                    <a:pt x="71119" y="177800"/>
                  </a:moveTo>
                  <a:lnTo>
                    <a:pt x="63500" y="177800"/>
                  </a:lnTo>
                  <a:lnTo>
                    <a:pt x="62229" y="180339"/>
                  </a:lnTo>
                  <a:lnTo>
                    <a:pt x="73659" y="180339"/>
                  </a:lnTo>
                  <a:lnTo>
                    <a:pt x="71119" y="177800"/>
                  </a:lnTo>
                  <a:close/>
                </a:path>
                <a:path w="314960" h="588010">
                  <a:moveTo>
                    <a:pt x="72389" y="450850"/>
                  </a:moveTo>
                  <a:lnTo>
                    <a:pt x="60959" y="450850"/>
                  </a:lnTo>
                  <a:lnTo>
                    <a:pt x="59689" y="452120"/>
                  </a:lnTo>
                  <a:lnTo>
                    <a:pt x="57150" y="453390"/>
                  </a:lnTo>
                  <a:lnTo>
                    <a:pt x="54609" y="457200"/>
                  </a:lnTo>
                  <a:lnTo>
                    <a:pt x="53339" y="461010"/>
                  </a:lnTo>
                  <a:lnTo>
                    <a:pt x="53339" y="463550"/>
                  </a:lnTo>
                  <a:lnTo>
                    <a:pt x="54609" y="466090"/>
                  </a:lnTo>
                  <a:lnTo>
                    <a:pt x="54609" y="467360"/>
                  </a:lnTo>
                  <a:lnTo>
                    <a:pt x="57150" y="468630"/>
                  </a:lnTo>
                  <a:lnTo>
                    <a:pt x="69850" y="486410"/>
                  </a:lnTo>
                  <a:lnTo>
                    <a:pt x="96519" y="511810"/>
                  </a:lnTo>
                  <a:lnTo>
                    <a:pt x="125729" y="538480"/>
                  </a:lnTo>
                  <a:lnTo>
                    <a:pt x="158750" y="565150"/>
                  </a:lnTo>
                  <a:lnTo>
                    <a:pt x="189229" y="585470"/>
                  </a:lnTo>
                  <a:lnTo>
                    <a:pt x="191769" y="586740"/>
                  </a:lnTo>
                  <a:lnTo>
                    <a:pt x="193039" y="588010"/>
                  </a:lnTo>
                  <a:lnTo>
                    <a:pt x="198119" y="588010"/>
                  </a:lnTo>
                  <a:lnTo>
                    <a:pt x="200659" y="586740"/>
                  </a:lnTo>
                  <a:lnTo>
                    <a:pt x="203200" y="586740"/>
                  </a:lnTo>
                  <a:lnTo>
                    <a:pt x="205739" y="585470"/>
                  </a:lnTo>
                  <a:lnTo>
                    <a:pt x="205739" y="582930"/>
                  </a:lnTo>
                  <a:lnTo>
                    <a:pt x="208279" y="581660"/>
                  </a:lnTo>
                  <a:lnTo>
                    <a:pt x="208279" y="571500"/>
                  </a:lnTo>
                  <a:lnTo>
                    <a:pt x="205739" y="570230"/>
                  </a:lnTo>
                  <a:lnTo>
                    <a:pt x="205739" y="567690"/>
                  </a:lnTo>
                  <a:lnTo>
                    <a:pt x="172719" y="544830"/>
                  </a:lnTo>
                  <a:lnTo>
                    <a:pt x="140969" y="519430"/>
                  </a:lnTo>
                  <a:lnTo>
                    <a:pt x="88900" y="468630"/>
                  </a:lnTo>
                  <a:lnTo>
                    <a:pt x="76200" y="455930"/>
                  </a:lnTo>
                  <a:lnTo>
                    <a:pt x="73659" y="452120"/>
                  </a:lnTo>
                  <a:lnTo>
                    <a:pt x="72389" y="450850"/>
                  </a:lnTo>
                  <a:close/>
                </a:path>
                <a:path w="314960" h="588010">
                  <a:moveTo>
                    <a:pt x="67309" y="448310"/>
                  </a:moveTo>
                  <a:lnTo>
                    <a:pt x="64769" y="448310"/>
                  </a:lnTo>
                  <a:lnTo>
                    <a:pt x="63500" y="450850"/>
                  </a:lnTo>
                  <a:lnTo>
                    <a:pt x="69850" y="450850"/>
                  </a:lnTo>
                  <a:lnTo>
                    <a:pt x="67309" y="44831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81571" y="3405421"/>
              <a:ext cx="171617" cy="1195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36791" y="3583221"/>
              <a:ext cx="81447" cy="1868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37509" y="3406140"/>
              <a:ext cx="316230" cy="588010"/>
            </a:xfrm>
            <a:custGeom>
              <a:avLst/>
              <a:gdLst/>
              <a:ahLst/>
              <a:cxnLst/>
              <a:rect l="l" t="t" r="r" b="b"/>
              <a:pathLst>
                <a:path w="316229" h="588010">
                  <a:moveTo>
                    <a:pt x="76200" y="455930"/>
                  </a:moveTo>
                  <a:lnTo>
                    <a:pt x="88900" y="468630"/>
                  </a:lnTo>
                  <a:lnTo>
                    <a:pt x="113029" y="495300"/>
                  </a:lnTo>
                  <a:lnTo>
                    <a:pt x="140969" y="519430"/>
                  </a:lnTo>
                  <a:lnTo>
                    <a:pt x="172719" y="544830"/>
                  </a:lnTo>
                  <a:lnTo>
                    <a:pt x="203200" y="566420"/>
                  </a:lnTo>
                  <a:lnTo>
                    <a:pt x="205739" y="567690"/>
                  </a:lnTo>
                  <a:lnTo>
                    <a:pt x="205739" y="570230"/>
                  </a:lnTo>
                  <a:lnTo>
                    <a:pt x="208279" y="571500"/>
                  </a:lnTo>
                  <a:lnTo>
                    <a:pt x="208279" y="575310"/>
                  </a:lnTo>
                  <a:lnTo>
                    <a:pt x="208279" y="576580"/>
                  </a:lnTo>
                  <a:lnTo>
                    <a:pt x="208279" y="577850"/>
                  </a:lnTo>
                  <a:lnTo>
                    <a:pt x="208279" y="581660"/>
                  </a:lnTo>
                  <a:lnTo>
                    <a:pt x="205739" y="582930"/>
                  </a:lnTo>
                  <a:lnTo>
                    <a:pt x="205739" y="585470"/>
                  </a:lnTo>
                  <a:lnTo>
                    <a:pt x="203200" y="586740"/>
                  </a:lnTo>
                  <a:lnTo>
                    <a:pt x="200659" y="586740"/>
                  </a:lnTo>
                  <a:lnTo>
                    <a:pt x="198119" y="588010"/>
                  </a:lnTo>
                  <a:lnTo>
                    <a:pt x="195579" y="588010"/>
                  </a:lnTo>
                  <a:lnTo>
                    <a:pt x="193039" y="588010"/>
                  </a:lnTo>
                  <a:lnTo>
                    <a:pt x="191769" y="586740"/>
                  </a:lnTo>
                  <a:lnTo>
                    <a:pt x="158750" y="565150"/>
                  </a:lnTo>
                  <a:lnTo>
                    <a:pt x="125729" y="538480"/>
                  </a:lnTo>
                  <a:lnTo>
                    <a:pt x="96519" y="511810"/>
                  </a:lnTo>
                  <a:lnTo>
                    <a:pt x="57150" y="468630"/>
                  </a:lnTo>
                  <a:lnTo>
                    <a:pt x="54609" y="467360"/>
                  </a:lnTo>
                  <a:lnTo>
                    <a:pt x="54609" y="466090"/>
                  </a:lnTo>
                  <a:lnTo>
                    <a:pt x="53339" y="463550"/>
                  </a:lnTo>
                  <a:lnTo>
                    <a:pt x="53339" y="461010"/>
                  </a:lnTo>
                  <a:lnTo>
                    <a:pt x="54609" y="457200"/>
                  </a:lnTo>
                  <a:lnTo>
                    <a:pt x="57150" y="453390"/>
                  </a:lnTo>
                  <a:lnTo>
                    <a:pt x="59689" y="452120"/>
                  </a:lnTo>
                  <a:lnTo>
                    <a:pt x="60959" y="450850"/>
                  </a:lnTo>
                  <a:lnTo>
                    <a:pt x="63500" y="450850"/>
                  </a:lnTo>
                  <a:lnTo>
                    <a:pt x="64769" y="448310"/>
                  </a:lnTo>
                  <a:lnTo>
                    <a:pt x="67309" y="448310"/>
                  </a:lnTo>
                  <a:lnTo>
                    <a:pt x="69850" y="450850"/>
                  </a:lnTo>
                  <a:lnTo>
                    <a:pt x="72389" y="450850"/>
                  </a:lnTo>
                  <a:lnTo>
                    <a:pt x="73659" y="452120"/>
                  </a:lnTo>
                  <a:lnTo>
                    <a:pt x="76200" y="455930"/>
                  </a:lnTo>
                  <a:close/>
                </a:path>
                <a:path w="316229" h="588010">
                  <a:moveTo>
                    <a:pt x="0" y="0"/>
                  </a:moveTo>
                  <a:lnTo>
                    <a:pt x="0" y="0"/>
                  </a:lnTo>
                </a:path>
                <a:path w="316229" h="588010">
                  <a:moveTo>
                    <a:pt x="316229" y="588010"/>
                  </a:moveTo>
                  <a:lnTo>
                    <a:pt x="316229" y="588010"/>
                  </a:lnTo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68319" y="3893820"/>
              <a:ext cx="172720" cy="156210"/>
            </a:xfrm>
            <a:custGeom>
              <a:avLst/>
              <a:gdLst/>
              <a:ahLst/>
              <a:cxnLst/>
              <a:rect l="l" t="t" r="r" b="b"/>
              <a:pathLst>
                <a:path w="172719" h="156210">
                  <a:moveTo>
                    <a:pt x="74930" y="0"/>
                  </a:moveTo>
                  <a:lnTo>
                    <a:pt x="74930" y="12699"/>
                  </a:lnTo>
                  <a:lnTo>
                    <a:pt x="73660" y="22859"/>
                  </a:lnTo>
                  <a:lnTo>
                    <a:pt x="72390" y="34289"/>
                  </a:lnTo>
                  <a:lnTo>
                    <a:pt x="68580" y="44449"/>
                  </a:lnTo>
                  <a:lnTo>
                    <a:pt x="66040" y="54609"/>
                  </a:lnTo>
                  <a:lnTo>
                    <a:pt x="60960" y="64769"/>
                  </a:lnTo>
                  <a:lnTo>
                    <a:pt x="58419" y="73659"/>
                  </a:lnTo>
                  <a:lnTo>
                    <a:pt x="54610" y="85089"/>
                  </a:lnTo>
                  <a:lnTo>
                    <a:pt x="48260" y="93979"/>
                  </a:lnTo>
                  <a:lnTo>
                    <a:pt x="41910" y="101599"/>
                  </a:lnTo>
                  <a:lnTo>
                    <a:pt x="36830" y="110489"/>
                  </a:lnTo>
                  <a:lnTo>
                    <a:pt x="30480" y="119379"/>
                  </a:lnTo>
                  <a:lnTo>
                    <a:pt x="22860" y="125729"/>
                  </a:lnTo>
                  <a:lnTo>
                    <a:pt x="15240" y="134619"/>
                  </a:lnTo>
                  <a:lnTo>
                    <a:pt x="8890" y="140969"/>
                  </a:lnTo>
                  <a:lnTo>
                    <a:pt x="0" y="147319"/>
                  </a:lnTo>
                  <a:lnTo>
                    <a:pt x="172719" y="15620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68319" y="3893820"/>
              <a:ext cx="173990" cy="156210"/>
            </a:xfrm>
            <a:custGeom>
              <a:avLst/>
              <a:gdLst/>
              <a:ahLst/>
              <a:cxnLst/>
              <a:rect l="l" t="t" r="r" b="b"/>
              <a:pathLst>
                <a:path w="173989" h="156210">
                  <a:moveTo>
                    <a:pt x="172719" y="156209"/>
                  </a:moveTo>
                  <a:lnTo>
                    <a:pt x="74930" y="0"/>
                  </a:lnTo>
                  <a:lnTo>
                    <a:pt x="74930" y="12699"/>
                  </a:lnTo>
                  <a:lnTo>
                    <a:pt x="73660" y="22859"/>
                  </a:lnTo>
                  <a:lnTo>
                    <a:pt x="72390" y="34289"/>
                  </a:lnTo>
                  <a:lnTo>
                    <a:pt x="68580" y="44449"/>
                  </a:lnTo>
                  <a:lnTo>
                    <a:pt x="66040" y="54609"/>
                  </a:lnTo>
                  <a:lnTo>
                    <a:pt x="60960" y="64769"/>
                  </a:lnTo>
                  <a:lnTo>
                    <a:pt x="58419" y="73659"/>
                  </a:lnTo>
                  <a:lnTo>
                    <a:pt x="54610" y="85089"/>
                  </a:lnTo>
                  <a:lnTo>
                    <a:pt x="48260" y="93979"/>
                  </a:lnTo>
                  <a:lnTo>
                    <a:pt x="41910" y="101599"/>
                  </a:lnTo>
                  <a:lnTo>
                    <a:pt x="36830" y="110489"/>
                  </a:lnTo>
                  <a:lnTo>
                    <a:pt x="30480" y="119379"/>
                  </a:lnTo>
                  <a:lnTo>
                    <a:pt x="22860" y="125729"/>
                  </a:lnTo>
                  <a:lnTo>
                    <a:pt x="15240" y="134619"/>
                  </a:lnTo>
                  <a:lnTo>
                    <a:pt x="8890" y="140969"/>
                  </a:lnTo>
                  <a:lnTo>
                    <a:pt x="0" y="147319"/>
                  </a:lnTo>
                  <a:lnTo>
                    <a:pt x="172719" y="156209"/>
                  </a:lnTo>
                  <a:close/>
                </a:path>
                <a:path w="173989" h="156210">
                  <a:moveTo>
                    <a:pt x="0" y="0"/>
                  </a:moveTo>
                  <a:lnTo>
                    <a:pt x="0" y="0"/>
                  </a:lnTo>
                </a:path>
                <a:path w="173989" h="156210">
                  <a:moveTo>
                    <a:pt x="173990" y="156209"/>
                  </a:moveTo>
                  <a:lnTo>
                    <a:pt x="173990" y="156209"/>
                  </a:lnTo>
                </a:path>
              </a:pathLst>
            </a:custGeom>
            <a:ln w="93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9739" y="3357880"/>
              <a:ext cx="1012190" cy="728980"/>
            </a:xfrm>
            <a:custGeom>
              <a:avLst/>
              <a:gdLst/>
              <a:ahLst/>
              <a:cxnLst/>
              <a:rect l="l" t="t" r="r" b="b"/>
              <a:pathLst>
                <a:path w="1012189" h="728979">
                  <a:moveTo>
                    <a:pt x="64770" y="190500"/>
                  </a:moveTo>
                  <a:lnTo>
                    <a:pt x="59689" y="190500"/>
                  </a:lnTo>
                  <a:lnTo>
                    <a:pt x="62230" y="191770"/>
                  </a:lnTo>
                  <a:lnTo>
                    <a:pt x="64770" y="190500"/>
                  </a:lnTo>
                  <a:close/>
                </a:path>
                <a:path w="1012189" h="728979">
                  <a:moveTo>
                    <a:pt x="69850" y="187960"/>
                  </a:moveTo>
                  <a:lnTo>
                    <a:pt x="57150" y="187960"/>
                  </a:lnTo>
                  <a:lnTo>
                    <a:pt x="58420" y="190500"/>
                  </a:lnTo>
                  <a:lnTo>
                    <a:pt x="67310" y="190500"/>
                  </a:lnTo>
                  <a:lnTo>
                    <a:pt x="69850" y="187960"/>
                  </a:lnTo>
                  <a:close/>
                </a:path>
                <a:path w="1012189" h="728979">
                  <a:moveTo>
                    <a:pt x="19050" y="0"/>
                  </a:moveTo>
                  <a:lnTo>
                    <a:pt x="6350" y="0"/>
                  </a:lnTo>
                  <a:lnTo>
                    <a:pt x="2539" y="3810"/>
                  </a:lnTo>
                  <a:lnTo>
                    <a:pt x="1270" y="6350"/>
                  </a:lnTo>
                  <a:lnTo>
                    <a:pt x="1270" y="889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1270" y="15240"/>
                  </a:lnTo>
                  <a:lnTo>
                    <a:pt x="19050" y="87630"/>
                  </a:lnTo>
                  <a:lnTo>
                    <a:pt x="41910" y="154940"/>
                  </a:lnTo>
                  <a:lnTo>
                    <a:pt x="52070" y="182880"/>
                  </a:lnTo>
                  <a:lnTo>
                    <a:pt x="52070" y="186690"/>
                  </a:lnTo>
                  <a:lnTo>
                    <a:pt x="53339" y="187960"/>
                  </a:lnTo>
                  <a:lnTo>
                    <a:pt x="71120" y="187960"/>
                  </a:lnTo>
                  <a:lnTo>
                    <a:pt x="74930" y="184150"/>
                  </a:lnTo>
                  <a:lnTo>
                    <a:pt x="74930" y="173990"/>
                  </a:lnTo>
                  <a:lnTo>
                    <a:pt x="64770" y="147320"/>
                  </a:lnTo>
                  <a:lnTo>
                    <a:pt x="43180" y="80010"/>
                  </a:lnTo>
                  <a:lnTo>
                    <a:pt x="24130" y="10160"/>
                  </a:lnTo>
                  <a:lnTo>
                    <a:pt x="22860" y="6350"/>
                  </a:lnTo>
                  <a:lnTo>
                    <a:pt x="19050" y="2540"/>
                  </a:lnTo>
                  <a:lnTo>
                    <a:pt x="19050" y="0"/>
                  </a:lnTo>
                  <a:close/>
                </a:path>
                <a:path w="1012189" h="728979">
                  <a:moveTo>
                    <a:pt x="115570" y="281940"/>
                  </a:moveTo>
                  <a:lnTo>
                    <a:pt x="106680" y="281940"/>
                  </a:lnTo>
                  <a:lnTo>
                    <a:pt x="101600" y="284480"/>
                  </a:lnTo>
                  <a:lnTo>
                    <a:pt x="100330" y="287020"/>
                  </a:lnTo>
                  <a:lnTo>
                    <a:pt x="99060" y="288290"/>
                  </a:lnTo>
                  <a:lnTo>
                    <a:pt x="99060" y="295910"/>
                  </a:lnTo>
                  <a:lnTo>
                    <a:pt x="119380" y="336550"/>
                  </a:lnTo>
                  <a:lnTo>
                    <a:pt x="149860" y="391160"/>
                  </a:lnTo>
                  <a:lnTo>
                    <a:pt x="181610" y="440690"/>
                  </a:lnTo>
                  <a:lnTo>
                    <a:pt x="189230" y="450850"/>
                  </a:lnTo>
                  <a:lnTo>
                    <a:pt x="193039" y="452120"/>
                  </a:lnTo>
                  <a:lnTo>
                    <a:pt x="195580" y="454660"/>
                  </a:lnTo>
                  <a:lnTo>
                    <a:pt x="203200" y="454660"/>
                  </a:lnTo>
                  <a:lnTo>
                    <a:pt x="205739" y="453390"/>
                  </a:lnTo>
                  <a:lnTo>
                    <a:pt x="207010" y="452120"/>
                  </a:lnTo>
                  <a:lnTo>
                    <a:pt x="209550" y="450850"/>
                  </a:lnTo>
                  <a:lnTo>
                    <a:pt x="209550" y="449580"/>
                  </a:lnTo>
                  <a:lnTo>
                    <a:pt x="210820" y="445770"/>
                  </a:lnTo>
                  <a:lnTo>
                    <a:pt x="213360" y="444500"/>
                  </a:lnTo>
                  <a:lnTo>
                    <a:pt x="213360" y="441960"/>
                  </a:lnTo>
                  <a:lnTo>
                    <a:pt x="210820" y="439420"/>
                  </a:lnTo>
                  <a:lnTo>
                    <a:pt x="210820" y="436880"/>
                  </a:lnTo>
                  <a:lnTo>
                    <a:pt x="209550" y="434340"/>
                  </a:lnTo>
                  <a:lnTo>
                    <a:pt x="203200" y="426720"/>
                  </a:lnTo>
                  <a:lnTo>
                    <a:pt x="171450" y="378460"/>
                  </a:lnTo>
                  <a:lnTo>
                    <a:pt x="140970" y="327660"/>
                  </a:lnTo>
                  <a:lnTo>
                    <a:pt x="123189" y="287020"/>
                  </a:lnTo>
                  <a:lnTo>
                    <a:pt x="120650" y="285750"/>
                  </a:lnTo>
                  <a:lnTo>
                    <a:pt x="118110" y="283210"/>
                  </a:lnTo>
                  <a:lnTo>
                    <a:pt x="115570" y="281940"/>
                  </a:lnTo>
                  <a:close/>
                </a:path>
                <a:path w="1012189" h="728979">
                  <a:moveTo>
                    <a:pt x="285750" y="524510"/>
                  </a:moveTo>
                  <a:lnTo>
                    <a:pt x="275589" y="524510"/>
                  </a:lnTo>
                  <a:lnTo>
                    <a:pt x="274320" y="525780"/>
                  </a:lnTo>
                  <a:lnTo>
                    <a:pt x="271780" y="527050"/>
                  </a:lnTo>
                  <a:lnTo>
                    <a:pt x="271780" y="529590"/>
                  </a:lnTo>
                  <a:lnTo>
                    <a:pt x="269239" y="530860"/>
                  </a:lnTo>
                  <a:lnTo>
                    <a:pt x="269239" y="539750"/>
                  </a:lnTo>
                  <a:lnTo>
                    <a:pt x="271780" y="543560"/>
                  </a:lnTo>
                  <a:lnTo>
                    <a:pt x="271780" y="544830"/>
                  </a:lnTo>
                  <a:lnTo>
                    <a:pt x="293370" y="565150"/>
                  </a:lnTo>
                  <a:lnTo>
                    <a:pt x="335280" y="599440"/>
                  </a:lnTo>
                  <a:lnTo>
                    <a:pt x="378460" y="629920"/>
                  </a:lnTo>
                  <a:lnTo>
                    <a:pt x="415289" y="648970"/>
                  </a:lnTo>
                  <a:lnTo>
                    <a:pt x="417830" y="650240"/>
                  </a:lnTo>
                  <a:lnTo>
                    <a:pt x="422910" y="650240"/>
                  </a:lnTo>
                  <a:lnTo>
                    <a:pt x="426720" y="648970"/>
                  </a:lnTo>
                  <a:lnTo>
                    <a:pt x="431800" y="643890"/>
                  </a:lnTo>
                  <a:lnTo>
                    <a:pt x="431800" y="641350"/>
                  </a:lnTo>
                  <a:lnTo>
                    <a:pt x="433070" y="640080"/>
                  </a:lnTo>
                  <a:lnTo>
                    <a:pt x="433070" y="637540"/>
                  </a:lnTo>
                  <a:lnTo>
                    <a:pt x="431800" y="635000"/>
                  </a:lnTo>
                  <a:lnTo>
                    <a:pt x="431800" y="632460"/>
                  </a:lnTo>
                  <a:lnTo>
                    <a:pt x="430530" y="631190"/>
                  </a:lnTo>
                  <a:lnTo>
                    <a:pt x="429260" y="628650"/>
                  </a:lnTo>
                  <a:lnTo>
                    <a:pt x="426720" y="628650"/>
                  </a:lnTo>
                  <a:lnTo>
                    <a:pt x="392430" y="609600"/>
                  </a:lnTo>
                  <a:lnTo>
                    <a:pt x="351789" y="580390"/>
                  </a:lnTo>
                  <a:lnTo>
                    <a:pt x="311150" y="547370"/>
                  </a:lnTo>
                  <a:lnTo>
                    <a:pt x="290830" y="527050"/>
                  </a:lnTo>
                  <a:lnTo>
                    <a:pt x="287020" y="525780"/>
                  </a:lnTo>
                  <a:lnTo>
                    <a:pt x="285750" y="524510"/>
                  </a:lnTo>
                  <a:close/>
                </a:path>
                <a:path w="1012189" h="728979">
                  <a:moveTo>
                    <a:pt x="537210" y="674370"/>
                  </a:moveTo>
                  <a:lnTo>
                    <a:pt x="528320" y="674370"/>
                  </a:lnTo>
                  <a:lnTo>
                    <a:pt x="527050" y="676910"/>
                  </a:lnTo>
                  <a:lnTo>
                    <a:pt x="524510" y="678180"/>
                  </a:lnTo>
                  <a:lnTo>
                    <a:pt x="524510" y="679450"/>
                  </a:lnTo>
                  <a:lnTo>
                    <a:pt x="521970" y="683260"/>
                  </a:lnTo>
                  <a:lnTo>
                    <a:pt x="521970" y="689610"/>
                  </a:lnTo>
                  <a:lnTo>
                    <a:pt x="524510" y="693420"/>
                  </a:lnTo>
                  <a:lnTo>
                    <a:pt x="524510" y="694690"/>
                  </a:lnTo>
                  <a:lnTo>
                    <a:pt x="527050" y="695960"/>
                  </a:lnTo>
                  <a:lnTo>
                    <a:pt x="576580" y="709930"/>
                  </a:lnTo>
                  <a:lnTo>
                    <a:pt x="631189" y="720090"/>
                  </a:lnTo>
                  <a:lnTo>
                    <a:pt x="687070" y="726440"/>
                  </a:lnTo>
                  <a:lnTo>
                    <a:pt x="703580" y="728980"/>
                  </a:lnTo>
                  <a:lnTo>
                    <a:pt x="706120" y="728980"/>
                  </a:lnTo>
                  <a:lnTo>
                    <a:pt x="708660" y="726440"/>
                  </a:lnTo>
                  <a:lnTo>
                    <a:pt x="711200" y="726440"/>
                  </a:lnTo>
                  <a:lnTo>
                    <a:pt x="713739" y="723900"/>
                  </a:lnTo>
                  <a:lnTo>
                    <a:pt x="715010" y="720090"/>
                  </a:lnTo>
                  <a:lnTo>
                    <a:pt x="716280" y="718820"/>
                  </a:lnTo>
                  <a:lnTo>
                    <a:pt x="716280" y="712470"/>
                  </a:lnTo>
                  <a:lnTo>
                    <a:pt x="715010" y="708660"/>
                  </a:lnTo>
                  <a:lnTo>
                    <a:pt x="712470" y="706120"/>
                  </a:lnTo>
                  <a:lnTo>
                    <a:pt x="708660" y="704850"/>
                  </a:lnTo>
                  <a:lnTo>
                    <a:pt x="707389" y="703580"/>
                  </a:lnTo>
                  <a:lnTo>
                    <a:pt x="689610" y="703580"/>
                  </a:lnTo>
                  <a:lnTo>
                    <a:pt x="635000" y="695960"/>
                  </a:lnTo>
                  <a:lnTo>
                    <a:pt x="582930" y="687070"/>
                  </a:lnTo>
                  <a:lnTo>
                    <a:pt x="537210" y="674370"/>
                  </a:lnTo>
                  <a:close/>
                </a:path>
                <a:path w="1012189" h="728979">
                  <a:moveTo>
                    <a:pt x="1000760" y="676910"/>
                  </a:moveTo>
                  <a:lnTo>
                    <a:pt x="996950" y="678180"/>
                  </a:lnTo>
                  <a:lnTo>
                    <a:pt x="930910" y="689610"/>
                  </a:lnTo>
                  <a:lnTo>
                    <a:pt x="868680" y="698500"/>
                  </a:lnTo>
                  <a:lnTo>
                    <a:pt x="828039" y="702310"/>
                  </a:lnTo>
                  <a:lnTo>
                    <a:pt x="825500" y="703580"/>
                  </a:lnTo>
                  <a:lnTo>
                    <a:pt x="821689" y="703580"/>
                  </a:lnTo>
                  <a:lnTo>
                    <a:pt x="819150" y="706120"/>
                  </a:lnTo>
                  <a:lnTo>
                    <a:pt x="817880" y="708660"/>
                  </a:lnTo>
                  <a:lnTo>
                    <a:pt x="816610" y="709930"/>
                  </a:lnTo>
                  <a:lnTo>
                    <a:pt x="816610" y="717550"/>
                  </a:lnTo>
                  <a:lnTo>
                    <a:pt x="819150" y="722630"/>
                  </a:lnTo>
                  <a:lnTo>
                    <a:pt x="821689" y="725170"/>
                  </a:lnTo>
                  <a:lnTo>
                    <a:pt x="825500" y="726440"/>
                  </a:lnTo>
                  <a:lnTo>
                    <a:pt x="828039" y="726440"/>
                  </a:lnTo>
                  <a:lnTo>
                    <a:pt x="869950" y="723900"/>
                  </a:lnTo>
                  <a:lnTo>
                    <a:pt x="935989" y="715010"/>
                  </a:lnTo>
                  <a:lnTo>
                    <a:pt x="1000760" y="702310"/>
                  </a:lnTo>
                  <a:lnTo>
                    <a:pt x="1004570" y="702310"/>
                  </a:lnTo>
                  <a:lnTo>
                    <a:pt x="1005839" y="699770"/>
                  </a:lnTo>
                  <a:lnTo>
                    <a:pt x="1008380" y="698500"/>
                  </a:lnTo>
                  <a:lnTo>
                    <a:pt x="1008380" y="697230"/>
                  </a:lnTo>
                  <a:lnTo>
                    <a:pt x="1012189" y="693420"/>
                  </a:lnTo>
                  <a:lnTo>
                    <a:pt x="1012189" y="687070"/>
                  </a:lnTo>
                  <a:lnTo>
                    <a:pt x="1010920" y="685800"/>
                  </a:lnTo>
                  <a:lnTo>
                    <a:pt x="1010920" y="683260"/>
                  </a:lnTo>
                  <a:lnTo>
                    <a:pt x="1008380" y="680720"/>
                  </a:lnTo>
                  <a:lnTo>
                    <a:pt x="1005839" y="679450"/>
                  </a:lnTo>
                  <a:lnTo>
                    <a:pt x="1004570" y="678180"/>
                  </a:lnTo>
                  <a:lnTo>
                    <a:pt x="1000760" y="678180"/>
                  </a:lnTo>
                  <a:lnTo>
                    <a:pt x="1000760" y="67691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69739" y="3357880"/>
              <a:ext cx="74930" cy="191770"/>
            </a:xfrm>
            <a:custGeom>
              <a:avLst/>
              <a:gdLst/>
              <a:ahLst/>
              <a:cxnLst/>
              <a:rect l="l" t="t" r="r" b="b"/>
              <a:pathLst>
                <a:path w="74929" h="191770">
                  <a:moveTo>
                    <a:pt x="24130" y="10160"/>
                  </a:moveTo>
                  <a:lnTo>
                    <a:pt x="43180" y="80010"/>
                  </a:lnTo>
                  <a:lnTo>
                    <a:pt x="64770" y="147320"/>
                  </a:lnTo>
                  <a:lnTo>
                    <a:pt x="74930" y="173990"/>
                  </a:lnTo>
                  <a:lnTo>
                    <a:pt x="74930" y="177800"/>
                  </a:lnTo>
                  <a:lnTo>
                    <a:pt x="74930" y="181610"/>
                  </a:lnTo>
                  <a:lnTo>
                    <a:pt x="74930" y="184150"/>
                  </a:lnTo>
                  <a:lnTo>
                    <a:pt x="72389" y="186690"/>
                  </a:lnTo>
                  <a:lnTo>
                    <a:pt x="71120" y="187960"/>
                  </a:lnTo>
                  <a:lnTo>
                    <a:pt x="69850" y="187960"/>
                  </a:lnTo>
                  <a:lnTo>
                    <a:pt x="67310" y="190500"/>
                  </a:lnTo>
                  <a:lnTo>
                    <a:pt x="64770" y="190500"/>
                  </a:lnTo>
                  <a:lnTo>
                    <a:pt x="62230" y="191770"/>
                  </a:lnTo>
                  <a:lnTo>
                    <a:pt x="59689" y="190500"/>
                  </a:lnTo>
                  <a:lnTo>
                    <a:pt x="58420" y="190500"/>
                  </a:lnTo>
                  <a:lnTo>
                    <a:pt x="57150" y="187960"/>
                  </a:lnTo>
                  <a:lnTo>
                    <a:pt x="53339" y="187960"/>
                  </a:lnTo>
                  <a:lnTo>
                    <a:pt x="52070" y="186690"/>
                  </a:lnTo>
                  <a:lnTo>
                    <a:pt x="52070" y="182880"/>
                  </a:lnTo>
                  <a:lnTo>
                    <a:pt x="41910" y="154940"/>
                  </a:lnTo>
                  <a:lnTo>
                    <a:pt x="19050" y="87630"/>
                  </a:lnTo>
                  <a:lnTo>
                    <a:pt x="1270" y="15240"/>
                  </a:lnTo>
                  <a:lnTo>
                    <a:pt x="0" y="12700"/>
                  </a:lnTo>
                  <a:lnTo>
                    <a:pt x="0" y="10160"/>
                  </a:lnTo>
                  <a:lnTo>
                    <a:pt x="1270" y="8890"/>
                  </a:lnTo>
                  <a:lnTo>
                    <a:pt x="1270" y="6350"/>
                  </a:lnTo>
                  <a:lnTo>
                    <a:pt x="2539" y="3810"/>
                  </a:lnTo>
                  <a:lnTo>
                    <a:pt x="3810" y="2540"/>
                  </a:lnTo>
                  <a:lnTo>
                    <a:pt x="6350" y="0"/>
                  </a:lnTo>
                  <a:lnTo>
                    <a:pt x="19050" y="0"/>
                  </a:lnTo>
                  <a:lnTo>
                    <a:pt x="19050" y="2540"/>
                  </a:lnTo>
                  <a:lnTo>
                    <a:pt x="21589" y="5080"/>
                  </a:lnTo>
                  <a:lnTo>
                    <a:pt x="22860" y="6350"/>
                  </a:lnTo>
                  <a:lnTo>
                    <a:pt x="24130" y="10160"/>
                  </a:lnTo>
                  <a:close/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68081" y="3639101"/>
              <a:ext cx="115737" cy="17415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38261" y="3881671"/>
              <a:ext cx="165267" cy="1271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9739" y="3357880"/>
              <a:ext cx="1012190" cy="728980"/>
            </a:xfrm>
            <a:custGeom>
              <a:avLst/>
              <a:gdLst/>
              <a:ahLst/>
              <a:cxnLst/>
              <a:rect l="l" t="t" r="r" b="b"/>
              <a:pathLst>
                <a:path w="1012189" h="728979">
                  <a:moveTo>
                    <a:pt x="537210" y="674370"/>
                  </a:moveTo>
                  <a:lnTo>
                    <a:pt x="582930" y="687070"/>
                  </a:lnTo>
                  <a:lnTo>
                    <a:pt x="635000" y="695960"/>
                  </a:lnTo>
                  <a:lnTo>
                    <a:pt x="689610" y="703580"/>
                  </a:lnTo>
                  <a:lnTo>
                    <a:pt x="704850" y="703580"/>
                  </a:lnTo>
                  <a:lnTo>
                    <a:pt x="707389" y="703580"/>
                  </a:lnTo>
                  <a:lnTo>
                    <a:pt x="708660" y="704850"/>
                  </a:lnTo>
                  <a:lnTo>
                    <a:pt x="712470" y="706120"/>
                  </a:lnTo>
                  <a:lnTo>
                    <a:pt x="713739" y="707390"/>
                  </a:lnTo>
                  <a:lnTo>
                    <a:pt x="715010" y="708660"/>
                  </a:lnTo>
                  <a:lnTo>
                    <a:pt x="716280" y="712470"/>
                  </a:lnTo>
                  <a:lnTo>
                    <a:pt x="716280" y="713740"/>
                  </a:lnTo>
                  <a:lnTo>
                    <a:pt x="716280" y="717550"/>
                  </a:lnTo>
                  <a:lnTo>
                    <a:pt x="716280" y="718820"/>
                  </a:lnTo>
                  <a:lnTo>
                    <a:pt x="715010" y="720090"/>
                  </a:lnTo>
                  <a:lnTo>
                    <a:pt x="713739" y="723900"/>
                  </a:lnTo>
                  <a:lnTo>
                    <a:pt x="712470" y="725170"/>
                  </a:lnTo>
                  <a:lnTo>
                    <a:pt x="711200" y="726440"/>
                  </a:lnTo>
                  <a:lnTo>
                    <a:pt x="708660" y="726440"/>
                  </a:lnTo>
                  <a:lnTo>
                    <a:pt x="706120" y="728980"/>
                  </a:lnTo>
                  <a:lnTo>
                    <a:pt x="703580" y="728980"/>
                  </a:lnTo>
                  <a:lnTo>
                    <a:pt x="687070" y="726440"/>
                  </a:lnTo>
                  <a:lnTo>
                    <a:pt x="631189" y="720090"/>
                  </a:lnTo>
                  <a:lnTo>
                    <a:pt x="576580" y="709930"/>
                  </a:lnTo>
                  <a:lnTo>
                    <a:pt x="530860" y="698500"/>
                  </a:lnTo>
                  <a:lnTo>
                    <a:pt x="528320" y="697230"/>
                  </a:lnTo>
                  <a:lnTo>
                    <a:pt x="527050" y="695960"/>
                  </a:lnTo>
                  <a:lnTo>
                    <a:pt x="524510" y="694690"/>
                  </a:lnTo>
                  <a:lnTo>
                    <a:pt x="524510" y="693420"/>
                  </a:lnTo>
                  <a:lnTo>
                    <a:pt x="521970" y="689610"/>
                  </a:lnTo>
                  <a:lnTo>
                    <a:pt x="521970" y="687070"/>
                  </a:lnTo>
                  <a:lnTo>
                    <a:pt x="521970" y="685800"/>
                  </a:lnTo>
                  <a:lnTo>
                    <a:pt x="521970" y="683260"/>
                  </a:lnTo>
                  <a:lnTo>
                    <a:pt x="524510" y="679450"/>
                  </a:lnTo>
                  <a:lnTo>
                    <a:pt x="524510" y="678180"/>
                  </a:lnTo>
                  <a:lnTo>
                    <a:pt x="527050" y="676910"/>
                  </a:lnTo>
                  <a:lnTo>
                    <a:pt x="528320" y="674370"/>
                  </a:lnTo>
                  <a:lnTo>
                    <a:pt x="529589" y="674370"/>
                  </a:lnTo>
                  <a:lnTo>
                    <a:pt x="532130" y="674370"/>
                  </a:lnTo>
                  <a:lnTo>
                    <a:pt x="535939" y="674370"/>
                  </a:lnTo>
                  <a:lnTo>
                    <a:pt x="537210" y="674370"/>
                  </a:lnTo>
                  <a:close/>
                </a:path>
                <a:path w="1012189" h="728979">
                  <a:moveTo>
                    <a:pt x="828039" y="702310"/>
                  </a:moveTo>
                  <a:lnTo>
                    <a:pt x="868680" y="698500"/>
                  </a:lnTo>
                  <a:lnTo>
                    <a:pt x="930910" y="689610"/>
                  </a:lnTo>
                  <a:lnTo>
                    <a:pt x="996950" y="678180"/>
                  </a:lnTo>
                  <a:lnTo>
                    <a:pt x="1000760" y="676910"/>
                  </a:lnTo>
                  <a:lnTo>
                    <a:pt x="1000760" y="678180"/>
                  </a:lnTo>
                  <a:lnTo>
                    <a:pt x="1004570" y="678180"/>
                  </a:lnTo>
                  <a:lnTo>
                    <a:pt x="1005839" y="679450"/>
                  </a:lnTo>
                  <a:lnTo>
                    <a:pt x="1008380" y="680720"/>
                  </a:lnTo>
                  <a:lnTo>
                    <a:pt x="1010920" y="683260"/>
                  </a:lnTo>
                  <a:lnTo>
                    <a:pt x="1010920" y="685800"/>
                  </a:lnTo>
                  <a:lnTo>
                    <a:pt x="1012189" y="687070"/>
                  </a:lnTo>
                  <a:lnTo>
                    <a:pt x="1012189" y="689610"/>
                  </a:lnTo>
                  <a:lnTo>
                    <a:pt x="1012189" y="693420"/>
                  </a:lnTo>
                  <a:lnTo>
                    <a:pt x="1010920" y="694690"/>
                  </a:lnTo>
                  <a:lnTo>
                    <a:pt x="1008380" y="697230"/>
                  </a:lnTo>
                  <a:lnTo>
                    <a:pt x="1008380" y="698500"/>
                  </a:lnTo>
                  <a:lnTo>
                    <a:pt x="1005839" y="699770"/>
                  </a:lnTo>
                  <a:lnTo>
                    <a:pt x="1004570" y="702310"/>
                  </a:lnTo>
                  <a:lnTo>
                    <a:pt x="1000760" y="702310"/>
                  </a:lnTo>
                  <a:lnTo>
                    <a:pt x="935989" y="715010"/>
                  </a:lnTo>
                  <a:lnTo>
                    <a:pt x="869950" y="723900"/>
                  </a:lnTo>
                  <a:lnTo>
                    <a:pt x="828039" y="726440"/>
                  </a:lnTo>
                  <a:lnTo>
                    <a:pt x="825500" y="726440"/>
                  </a:lnTo>
                  <a:lnTo>
                    <a:pt x="821689" y="725170"/>
                  </a:lnTo>
                  <a:lnTo>
                    <a:pt x="820420" y="723900"/>
                  </a:lnTo>
                  <a:lnTo>
                    <a:pt x="819150" y="722630"/>
                  </a:lnTo>
                  <a:lnTo>
                    <a:pt x="817880" y="720090"/>
                  </a:lnTo>
                  <a:lnTo>
                    <a:pt x="816610" y="717550"/>
                  </a:lnTo>
                  <a:lnTo>
                    <a:pt x="816610" y="715010"/>
                  </a:lnTo>
                  <a:lnTo>
                    <a:pt x="816610" y="713740"/>
                  </a:lnTo>
                  <a:lnTo>
                    <a:pt x="816610" y="709930"/>
                  </a:lnTo>
                  <a:lnTo>
                    <a:pt x="817880" y="708660"/>
                  </a:lnTo>
                  <a:lnTo>
                    <a:pt x="819150" y="706120"/>
                  </a:lnTo>
                  <a:lnTo>
                    <a:pt x="820420" y="704850"/>
                  </a:lnTo>
                  <a:lnTo>
                    <a:pt x="821689" y="703580"/>
                  </a:lnTo>
                  <a:lnTo>
                    <a:pt x="825500" y="703580"/>
                  </a:lnTo>
                  <a:lnTo>
                    <a:pt x="828039" y="702310"/>
                  </a:lnTo>
                  <a:close/>
                </a:path>
                <a:path w="1012189" h="728979">
                  <a:moveTo>
                    <a:pt x="0" y="0"/>
                  </a:moveTo>
                  <a:lnTo>
                    <a:pt x="0" y="0"/>
                  </a:lnTo>
                </a:path>
                <a:path w="1012189" h="728979">
                  <a:moveTo>
                    <a:pt x="1012189" y="728980"/>
                  </a:moveTo>
                  <a:lnTo>
                    <a:pt x="1012189" y="728980"/>
                  </a:lnTo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81930" y="3963670"/>
              <a:ext cx="170180" cy="158750"/>
            </a:xfrm>
            <a:custGeom>
              <a:avLst/>
              <a:gdLst/>
              <a:ahLst/>
              <a:cxnLst/>
              <a:rect l="l" t="t" r="r" b="b"/>
              <a:pathLst>
                <a:path w="170179" h="158750">
                  <a:moveTo>
                    <a:pt x="0" y="0"/>
                  </a:moveTo>
                  <a:lnTo>
                    <a:pt x="7620" y="7619"/>
                  </a:lnTo>
                  <a:lnTo>
                    <a:pt x="12700" y="15239"/>
                  </a:lnTo>
                  <a:lnTo>
                    <a:pt x="17780" y="25399"/>
                  </a:lnTo>
                  <a:lnTo>
                    <a:pt x="22860" y="34289"/>
                  </a:lnTo>
                  <a:lnTo>
                    <a:pt x="27940" y="44449"/>
                  </a:lnTo>
                  <a:lnTo>
                    <a:pt x="31750" y="54609"/>
                  </a:lnTo>
                  <a:lnTo>
                    <a:pt x="36830" y="63499"/>
                  </a:lnTo>
                  <a:lnTo>
                    <a:pt x="39370" y="73659"/>
                  </a:lnTo>
                  <a:lnTo>
                    <a:pt x="41910" y="93979"/>
                  </a:lnTo>
                  <a:lnTo>
                    <a:pt x="44450" y="104139"/>
                  </a:lnTo>
                  <a:lnTo>
                    <a:pt x="44450" y="147319"/>
                  </a:lnTo>
                  <a:lnTo>
                    <a:pt x="41910" y="158749"/>
                  </a:lnTo>
                  <a:lnTo>
                    <a:pt x="170180" y="34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81930" y="3963670"/>
              <a:ext cx="170180" cy="158750"/>
            </a:xfrm>
            <a:custGeom>
              <a:avLst/>
              <a:gdLst/>
              <a:ahLst/>
              <a:cxnLst/>
              <a:rect l="l" t="t" r="r" b="b"/>
              <a:pathLst>
                <a:path w="170179" h="158750">
                  <a:moveTo>
                    <a:pt x="170180" y="34289"/>
                  </a:moveTo>
                  <a:lnTo>
                    <a:pt x="41910" y="158749"/>
                  </a:lnTo>
                  <a:lnTo>
                    <a:pt x="44450" y="147319"/>
                  </a:lnTo>
                  <a:lnTo>
                    <a:pt x="44450" y="137159"/>
                  </a:lnTo>
                  <a:lnTo>
                    <a:pt x="44450" y="126999"/>
                  </a:lnTo>
                  <a:lnTo>
                    <a:pt x="44450" y="115569"/>
                  </a:lnTo>
                  <a:lnTo>
                    <a:pt x="44450" y="104139"/>
                  </a:lnTo>
                  <a:lnTo>
                    <a:pt x="41910" y="93979"/>
                  </a:lnTo>
                  <a:lnTo>
                    <a:pt x="40640" y="83819"/>
                  </a:lnTo>
                  <a:lnTo>
                    <a:pt x="39370" y="73659"/>
                  </a:lnTo>
                  <a:lnTo>
                    <a:pt x="36830" y="63499"/>
                  </a:lnTo>
                  <a:lnTo>
                    <a:pt x="31750" y="54609"/>
                  </a:lnTo>
                  <a:lnTo>
                    <a:pt x="27940" y="44449"/>
                  </a:lnTo>
                  <a:lnTo>
                    <a:pt x="22860" y="34289"/>
                  </a:lnTo>
                  <a:lnTo>
                    <a:pt x="17780" y="25399"/>
                  </a:lnTo>
                  <a:lnTo>
                    <a:pt x="12700" y="15239"/>
                  </a:lnTo>
                  <a:lnTo>
                    <a:pt x="7620" y="7619"/>
                  </a:lnTo>
                  <a:lnTo>
                    <a:pt x="0" y="0"/>
                  </a:lnTo>
                  <a:lnTo>
                    <a:pt x="170180" y="34289"/>
                  </a:lnTo>
                  <a:close/>
                </a:path>
                <a:path w="170179" h="158750">
                  <a:moveTo>
                    <a:pt x="0" y="0"/>
                  </a:moveTo>
                  <a:lnTo>
                    <a:pt x="0" y="0"/>
                  </a:lnTo>
                </a:path>
                <a:path w="170179" h="158750">
                  <a:moveTo>
                    <a:pt x="170180" y="158749"/>
                  </a:moveTo>
                  <a:lnTo>
                    <a:pt x="170180" y="158749"/>
                  </a:lnTo>
                </a:path>
              </a:pathLst>
            </a:custGeom>
            <a:ln w="93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62599" y="3406140"/>
              <a:ext cx="307340" cy="581660"/>
            </a:xfrm>
            <a:custGeom>
              <a:avLst/>
              <a:gdLst/>
              <a:ahLst/>
              <a:cxnLst/>
              <a:rect l="l" t="t" r="r" b="b"/>
              <a:pathLst>
                <a:path w="307339" h="581660">
                  <a:moveTo>
                    <a:pt x="271779" y="427990"/>
                  </a:moveTo>
                  <a:lnTo>
                    <a:pt x="247650" y="427990"/>
                  </a:lnTo>
                  <a:lnTo>
                    <a:pt x="247650" y="429260"/>
                  </a:lnTo>
                  <a:lnTo>
                    <a:pt x="233679" y="450850"/>
                  </a:lnTo>
                  <a:lnTo>
                    <a:pt x="209550" y="478790"/>
                  </a:lnTo>
                  <a:lnTo>
                    <a:pt x="184150" y="505460"/>
                  </a:lnTo>
                  <a:lnTo>
                    <a:pt x="152400" y="533400"/>
                  </a:lnTo>
                  <a:lnTo>
                    <a:pt x="118110" y="560070"/>
                  </a:lnTo>
                  <a:lnTo>
                    <a:pt x="116839" y="562610"/>
                  </a:lnTo>
                  <a:lnTo>
                    <a:pt x="114300" y="563880"/>
                  </a:lnTo>
                  <a:lnTo>
                    <a:pt x="113029" y="566420"/>
                  </a:lnTo>
                  <a:lnTo>
                    <a:pt x="113029" y="571500"/>
                  </a:lnTo>
                  <a:lnTo>
                    <a:pt x="114300" y="572770"/>
                  </a:lnTo>
                  <a:lnTo>
                    <a:pt x="114300" y="576580"/>
                  </a:lnTo>
                  <a:lnTo>
                    <a:pt x="116839" y="577850"/>
                  </a:lnTo>
                  <a:lnTo>
                    <a:pt x="119379" y="577850"/>
                  </a:lnTo>
                  <a:lnTo>
                    <a:pt x="120650" y="580390"/>
                  </a:lnTo>
                  <a:lnTo>
                    <a:pt x="124460" y="581660"/>
                  </a:lnTo>
                  <a:lnTo>
                    <a:pt x="132079" y="581660"/>
                  </a:lnTo>
                  <a:lnTo>
                    <a:pt x="135889" y="580390"/>
                  </a:lnTo>
                  <a:lnTo>
                    <a:pt x="137160" y="577850"/>
                  </a:lnTo>
                  <a:lnTo>
                    <a:pt x="173989" y="551180"/>
                  </a:lnTo>
                  <a:lnTo>
                    <a:pt x="205739" y="521970"/>
                  </a:lnTo>
                  <a:lnTo>
                    <a:pt x="233679" y="492760"/>
                  </a:lnTo>
                  <a:lnTo>
                    <a:pt x="256539" y="466090"/>
                  </a:lnTo>
                  <a:lnTo>
                    <a:pt x="273050" y="441960"/>
                  </a:lnTo>
                  <a:lnTo>
                    <a:pt x="273050" y="440690"/>
                  </a:lnTo>
                  <a:lnTo>
                    <a:pt x="275589" y="438150"/>
                  </a:lnTo>
                  <a:lnTo>
                    <a:pt x="275589" y="434340"/>
                  </a:lnTo>
                  <a:lnTo>
                    <a:pt x="273050" y="433070"/>
                  </a:lnTo>
                  <a:lnTo>
                    <a:pt x="273050" y="429260"/>
                  </a:lnTo>
                  <a:lnTo>
                    <a:pt x="271779" y="427990"/>
                  </a:lnTo>
                  <a:close/>
                </a:path>
                <a:path w="307339" h="581660">
                  <a:moveTo>
                    <a:pt x="264160" y="424180"/>
                  </a:moveTo>
                  <a:lnTo>
                    <a:pt x="256539" y="424180"/>
                  </a:lnTo>
                  <a:lnTo>
                    <a:pt x="252729" y="425450"/>
                  </a:lnTo>
                  <a:lnTo>
                    <a:pt x="250189" y="427990"/>
                  </a:lnTo>
                  <a:lnTo>
                    <a:pt x="269239" y="427990"/>
                  </a:lnTo>
                  <a:lnTo>
                    <a:pt x="266700" y="425450"/>
                  </a:lnTo>
                  <a:lnTo>
                    <a:pt x="264160" y="424180"/>
                  </a:lnTo>
                  <a:close/>
                </a:path>
                <a:path w="307339" h="581660">
                  <a:moveTo>
                    <a:pt x="222250" y="148589"/>
                  </a:moveTo>
                  <a:lnTo>
                    <a:pt x="203200" y="148589"/>
                  </a:lnTo>
                  <a:lnTo>
                    <a:pt x="201929" y="149860"/>
                  </a:lnTo>
                  <a:lnTo>
                    <a:pt x="199389" y="153670"/>
                  </a:lnTo>
                  <a:lnTo>
                    <a:pt x="198120" y="154939"/>
                  </a:lnTo>
                  <a:lnTo>
                    <a:pt x="198120" y="162560"/>
                  </a:lnTo>
                  <a:lnTo>
                    <a:pt x="201929" y="166370"/>
                  </a:lnTo>
                  <a:lnTo>
                    <a:pt x="218439" y="187960"/>
                  </a:lnTo>
                  <a:lnTo>
                    <a:pt x="256539" y="240030"/>
                  </a:lnTo>
                  <a:lnTo>
                    <a:pt x="275589" y="293370"/>
                  </a:lnTo>
                  <a:lnTo>
                    <a:pt x="278129" y="318770"/>
                  </a:lnTo>
                  <a:lnTo>
                    <a:pt x="278129" y="320040"/>
                  </a:lnTo>
                  <a:lnTo>
                    <a:pt x="279400" y="322580"/>
                  </a:lnTo>
                  <a:lnTo>
                    <a:pt x="281939" y="323850"/>
                  </a:lnTo>
                  <a:lnTo>
                    <a:pt x="285750" y="327660"/>
                  </a:lnTo>
                  <a:lnTo>
                    <a:pt x="288289" y="328930"/>
                  </a:lnTo>
                  <a:lnTo>
                    <a:pt x="297179" y="328930"/>
                  </a:lnTo>
                  <a:lnTo>
                    <a:pt x="298450" y="327660"/>
                  </a:lnTo>
                  <a:lnTo>
                    <a:pt x="302260" y="325120"/>
                  </a:lnTo>
                  <a:lnTo>
                    <a:pt x="304800" y="323850"/>
                  </a:lnTo>
                  <a:lnTo>
                    <a:pt x="306070" y="322580"/>
                  </a:lnTo>
                  <a:lnTo>
                    <a:pt x="306070" y="320040"/>
                  </a:lnTo>
                  <a:lnTo>
                    <a:pt x="307339" y="318770"/>
                  </a:lnTo>
                  <a:lnTo>
                    <a:pt x="307339" y="314960"/>
                  </a:lnTo>
                  <a:lnTo>
                    <a:pt x="304800" y="289560"/>
                  </a:lnTo>
                  <a:lnTo>
                    <a:pt x="283210" y="232410"/>
                  </a:lnTo>
                  <a:lnTo>
                    <a:pt x="245110" y="173989"/>
                  </a:lnTo>
                  <a:lnTo>
                    <a:pt x="224789" y="152400"/>
                  </a:lnTo>
                  <a:lnTo>
                    <a:pt x="222250" y="148589"/>
                  </a:lnTo>
                  <a:close/>
                </a:path>
                <a:path w="307339" h="581660">
                  <a:moveTo>
                    <a:pt x="213360" y="146050"/>
                  </a:moveTo>
                  <a:lnTo>
                    <a:pt x="212089" y="146050"/>
                  </a:lnTo>
                  <a:lnTo>
                    <a:pt x="209550" y="148589"/>
                  </a:lnTo>
                  <a:lnTo>
                    <a:pt x="218439" y="148589"/>
                  </a:lnTo>
                  <a:lnTo>
                    <a:pt x="213360" y="146050"/>
                  </a:lnTo>
                  <a:close/>
                </a:path>
                <a:path w="307339" h="581660">
                  <a:moveTo>
                    <a:pt x="15239" y="0"/>
                  </a:moveTo>
                  <a:lnTo>
                    <a:pt x="11429" y="0"/>
                  </a:lnTo>
                  <a:lnTo>
                    <a:pt x="10160" y="1270"/>
                  </a:lnTo>
                  <a:lnTo>
                    <a:pt x="6350" y="3810"/>
                  </a:lnTo>
                  <a:lnTo>
                    <a:pt x="5079" y="5080"/>
                  </a:lnTo>
                  <a:lnTo>
                    <a:pt x="2539" y="6350"/>
                  </a:lnTo>
                  <a:lnTo>
                    <a:pt x="1270" y="7620"/>
                  </a:lnTo>
                  <a:lnTo>
                    <a:pt x="0" y="10160"/>
                  </a:lnTo>
                  <a:lnTo>
                    <a:pt x="0" y="15239"/>
                  </a:lnTo>
                  <a:lnTo>
                    <a:pt x="1270" y="19050"/>
                  </a:lnTo>
                  <a:lnTo>
                    <a:pt x="2539" y="21589"/>
                  </a:lnTo>
                  <a:lnTo>
                    <a:pt x="6350" y="24130"/>
                  </a:lnTo>
                  <a:lnTo>
                    <a:pt x="53339" y="50800"/>
                  </a:lnTo>
                  <a:lnTo>
                    <a:pt x="95250" y="78739"/>
                  </a:lnTo>
                  <a:lnTo>
                    <a:pt x="100329" y="83820"/>
                  </a:lnTo>
                  <a:lnTo>
                    <a:pt x="114300" y="83820"/>
                  </a:lnTo>
                  <a:lnTo>
                    <a:pt x="118110" y="81280"/>
                  </a:lnTo>
                  <a:lnTo>
                    <a:pt x="119379" y="80010"/>
                  </a:lnTo>
                  <a:lnTo>
                    <a:pt x="120650" y="76200"/>
                  </a:lnTo>
                  <a:lnTo>
                    <a:pt x="120650" y="74930"/>
                  </a:lnTo>
                  <a:lnTo>
                    <a:pt x="123189" y="72389"/>
                  </a:lnTo>
                  <a:lnTo>
                    <a:pt x="123189" y="71120"/>
                  </a:lnTo>
                  <a:lnTo>
                    <a:pt x="120650" y="68580"/>
                  </a:lnTo>
                  <a:lnTo>
                    <a:pt x="120650" y="66039"/>
                  </a:lnTo>
                  <a:lnTo>
                    <a:pt x="69850" y="31750"/>
                  </a:lnTo>
                  <a:lnTo>
                    <a:pt x="24129" y="3810"/>
                  </a:lnTo>
                  <a:lnTo>
                    <a:pt x="21589" y="1270"/>
                  </a:lnTo>
                  <a:lnTo>
                    <a:pt x="16510" y="127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75630" y="3830320"/>
              <a:ext cx="162560" cy="157480"/>
            </a:xfrm>
            <a:custGeom>
              <a:avLst/>
              <a:gdLst/>
              <a:ahLst/>
              <a:cxnLst/>
              <a:rect l="l" t="t" r="r" b="b"/>
              <a:pathLst>
                <a:path w="162560" h="157479">
                  <a:moveTo>
                    <a:pt x="5080" y="135889"/>
                  </a:moveTo>
                  <a:lnTo>
                    <a:pt x="39370" y="109219"/>
                  </a:lnTo>
                  <a:lnTo>
                    <a:pt x="71120" y="81279"/>
                  </a:lnTo>
                  <a:lnTo>
                    <a:pt x="120650" y="26669"/>
                  </a:lnTo>
                  <a:lnTo>
                    <a:pt x="134620" y="5079"/>
                  </a:lnTo>
                  <a:lnTo>
                    <a:pt x="134620" y="3809"/>
                  </a:lnTo>
                  <a:lnTo>
                    <a:pt x="137160" y="3809"/>
                  </a:lnTo>
                  <a:lnTo>
                    <a:pt x="139700" y="1269"/>
                  </a:lnTo>
                  <a:lnTo>
                    <a:pt x="143510" y="0"/>
                  </a:lnTo>
                  <a:lnTo>
                    <a:pt x="147320" y="0"/>
                  </a:lnTo>
                  <a:lnTo>
                    <a:pt x="151130" y="0"/>
                  </a:lnTo>
                  <a:lnTo>
                    <a:pt x="153670" y="1269"/>
                  </a:lnTo>
                  <a:lnTo>
                    <a:pt x="156210" y="3809"/>
                  </a:lnTo>
                  <a:lnTo>
                    <a:pt x="158750" y="3809"/>
                  </a:lnTo>
                  <a:lnTo>
                    <a:pt x="160020" y="5079"/>
                  </a:lnTo>
                  <a:lnTo>
                    <a:pt x="160020" y="8889"/>
                  </a:lnTo>
                  <a:lnTo>
                    <a:pt x="162560" y="10159"/>
                  </a:lnTo>
                  <a:lnTo>
                    <a:pt x="162560" y="13969"/>
                  </a:lnTo>
                  <a:lnTo>
                    <a:pt x="160020" y="16509"/>
                  </a:lnTo>
                  <a:lnTo>
                    <a:pt x="160020" y="17779"/>
                  </a:lnTo>
                  <a:lnTo>
                    <a:pt x="143510" y="41909"/>
                  </a:lnTo>
                  <a:lnTo>
                    <a:pt x="120650" y="68579"/>
                  </a:lnTo>
                  <a:lnTo>
                    <a:pt x="92710" y="97789"/>
                  </a:lnTo>
                  <a:lnTo>
                    <a:pt x="60960" y="126999"/>
                  </a:lnTo>
                  <a:lnTo>
                    <a:pt x="24130" y="153669"/>
                  </a:lnTo>
                  <a:lnTo>
                    <a:pt x="22860" y="156209"/>
                  </a:lnTo>
                  <a:lnTo>
                    <a:pt x="19050" y="157479"/>
                  </a:lnTo>
                  <a:lnTo>
                    <a:pt x="16510" y="157479"/>
                  </a:lnTo>
                  <a:lnTo>
                    <a:pt x="13970" y="157479"/>
                  </a:lnTo>
                  <a:lnTo>
                    <a:pt x="11430" y="157479"/>
                  </a:lnTo>
                  <a:lnTo>
                    <a:pt x="7620" y="156209"/>
                  </a:lnTo>
                  <a:lnTo>
                    <a:pt x="6350" y="153669"/>
                  </a:lnTo>
                  <a:lnTo>
                    <a:pt x="3810" y="153669"/>
                  </a:lnTo>
                  <a:lnTo>
                    <a:pt x="1270" y="152399"/>
                  </a:lnTo>
                  <a:lnTo>
                    <a:pt x="1270" y="148589"/>
                  </a:lnTo>
                  <a:lnTo>
                    <a:pt x="0" y="147319"/>
                  </a:lnTo>
                  <a:lnTo>
                    <a:pt x="0" y="143509"/>
                  </a:lnTo>
                  <a:lnTo>
                    <a:pt x="0" y="142239"/>
                  </a:lnTo>
                  <a:lnTo>
                    <a:pt x="1270" y="139699"/>
                  </a:lnTo>
                  <a:lnTo>
                    <a:pt x="3810" y="138429"/>
                  </a:lnTo>
                  <a:lnTo>
                    <a:pt x="5080" y="135889"/>
                  </a:lnTo>
                  <a:close/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60000" y="3551471"/>
              <a:ext cx="110657" cy="18431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62599" y="3406140"/>
              <a:ext cx="307340" cy="581660"/>
            </a:xfrm>
            <a:custGeom>
              <a:avLst/>
              <a:gdLst/>
              <a:ahLst/>
              <a:cxnLst/>
              <a:rect l="l" t="t" r="r" b="b"/>
              <a:pathLst>
                <a:path w="307339" h="581660">
                  <a:moveTo>
                    <a:pt x="97789" y="81280"/>
                  </a:moveTo>
                  <a:lnTo>
                    <a:pt x="95250" y="78739"/>
                  </a:lnTo>
                  <a:lnTo>
                    <a:pt x="53339" y="50800"/>
                  </a:lnTo>
                  <a:lnTo>
                    <a:pt x="6350" y="24130"/>
                  </a:lnTo>
                  <a:lnTo>
                    <a:pt x="2539" y="21589"/>
                  </a:lnTo>
                  <a:lnTo>
                    <a:pt x="1270" y="19050"/>
                  </a:lnTo>
                  <a:lnTo>
                    <a:pt x="0" y="15239"/>
                  </a:lnTo>
                  <a:lnTo>
                    <a:pt x="0" y="13970"/>
                  </a:lnTo>
                  <a:lnTo>
                    <a:pt x="0" y="10160"/>
                  </a:lnTo>
                  <a:lnTo>
                    <a:pt x="1270" y="7620"/>
                  </a:lnTo>
                  <a:lnTo>
                    <a:pt x="2539" y="6350"/>
                  </a:lnTo>
                  <a:lnTo>
                    <a:pt x="5079" y="5080"/>
                  </a:lnTo>
                  <a:lnTo>
                    <a:pt x="6350" y="3810"/>
                  </a:lnTo>
                  <a:lnTo>
                    <a:pt x="10160" y="1270"/>
                  </a:lnTo>
                  <a:lnTo>
                    <a:pt x="11429" y="0"/>
                  </a:lnTo>
                  <a:lnTo>
                    <a:pt x="15239" y="0"/>
                  </a:lnTo>
                  <a:lnTo>
                    <a:pt x="16510" y="1270"/>
                  </a:lnTo>
                  <a:lnTo>
                    <a:pt x="21589" y="1270"/>
                  </a:lnTo>
                  <a:lnTo>
                    <a:pt x="24129" y="3810"/>
                  </a:lnTo>
                  <a:lnTo>
                    <a:pt x="69850" y="31750"/>
                  </a:lnTo>
                  <a:lnTo>
                    <a:pt x="114300" y="59689"/>
                  </a:lnTo>
                  <a:lnTo>
                    <a:pt x="120650" y="66039"/>
                  </a:lnTo>
                  <a:lnTo>
                    <a:pt x="120650" y="68580"/>
                  </a:lnTo>
                  <a:lnTo>
                    <a:pt x="123189" y="71120"/>
                  </a:lnTo>
                  <a:lnTo>
                    <a:pt x="123189" y="72389"/>
                  </a:lnTo>
                  <a:lnTo>
                    <a:pt x="120650" y="74930"/>
                  </a:lnTo>
                  <a:lnTo>
                    <a:pt x="120650" y="76200"/>
                  </a:lnTo>
                  <a:lnTo>
                    <a:pt x="119379" y="80010"/>
                  </a:lnTo>
                  <a:lnTo>
                    <a:pt x="118110" y="81280"/>
                  </a:lnTo>
                  <a:lnTo>
                    <a:pt x="114300" y="83820"/>
                  </a:lnTo>
                  <a:lnTo>
                    <a:pt x="113029" y="83820"/>
                  </a:lnTo>
                  <a:lnTo>
                    <a:pt x="110489" y="83820"/>
                  </a:lnTo>
                  <a:lnTo>
                    <a:pt x="105410" y="83820"/>
                  </a:lnTo>
                  <a:lnTo>
                    <a:pt x="104139" y="83820"/>
                  </a:lnTo>
                  <a:lnTo>
                    <a:pt x="100329" y="83820"/>
                  </a:lnTo>
                  <a:lnTo>
                    <a:pt x="97789" y="81280"/>
                  </a:lnTo>
                  <a:close/>
                </a:path>
                <a:path w="307339" h="581660">
                  <a:moveTo>
                    <a:pt x="0" y="0"/>
                  </a:moveTo>
                  <a:lnTo>
                    <a:pt x="0" y="0"/>
                  </a:lnTo>
                </a:path>
                <a:path w="307339" h="581660">
                  <a:moveTo>
                    <a:pt x="307339" y="581660"/>
                  </a:moveTo>
                  <a:lnTo>
                    <a:pt x="307339" y="581660"/>
                  </a:lnTo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75299" y="3886200"/>
              <a:ext cx="170180" cy="163830"/>
            </a:xfrm>
            <a:custGeom>
              <a:avLst/>
              <a:gdLst/>
              <a:ahLst/>
              <a:cxnLst/>
              <a:rect l="l" t="t" r="r" b="b"/>
              <a:pathLst>
                <a:path w="170179" h="163829">
                  <a:moveTo>
                    <a:pt x="80010" y="0"/>
                  </a:moveTo>
                  <a:lnTo>
                    <a:pt x="0" y="163830"/>
                  </a:lnTo>
                  <a:lnTo>
                    <a:pt x="170179" y="135889"/>
                  </a:lnTo>
                  <a:lnTo>
                    <a:pt x="160020" y="129539"/>
                  </a:lnTo>
                  <a:lnTo>
                    <a:pt x="152400" y="124460"/>
                  </a:lnTo>
                  <a:lnTo>
                    <a:pt x="143510" y="118110"/>
                  </a:lnTo>
                  <a:lnTo>
                    <a:pt x="128270" y="102869"/>
                  </a:lnTo>
                  <a:lnTo>
                    <a:pt x="123189" y="96519"/>
                  </a:lnTo>
                  <a:lnTo>
                    <a:pt x="115570" y="87630"/>
                  </a:lnTo>
                  <a:lnTo>
                    <a:pt x="109220" y="80010"/>
                  </a:lnTo>
                  <a:lnTo>
                    <a:pt x="105410" y="69850"/>
                  </a:lnTo>
                  <a:lnTo>
                    <a:pt x="99060" y="59689"/>
                  </a:lnTo>
                  <a:lnTo>
                    <a:pt x="90170" y="41910"/>
                  </a:lnTo>
                  <a:lnTo>
                    <a:pt x="87629" y="30480"/>
                  </a:lnTo>
                  <a:lnTo>
                    <a:pt x="85089" y="22860"/>
                  </a:lnTo>
                  <a:lnTo>
                    <a:pt x="82550" y="10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75299" y="3886200"/>
              <a:ext cx="170180" cy="163830"/>
            </a:xfrm>
            <a:custGeom>
              <a:avLst/>
              <a:gdLst/>
              <a:ahLst/>
              <a:cxnLst/>
              <a:rect l="l" t="t" r="r" b="b"/>
              <a:pathLst>
                <a:path w="170179" h="163829">
                  <a:moveTo>
                    <a:pt x="0" y="163830"/>
                  </a:moveTo>
                  <a:lnTo>
                    <a:pt x="80010" y="0"/>
                  </a:lnTo>
                  <a:lnTo>
                    <a:pt x="82550" y="10160"/>
                  </a:lnTo>
                  <a:lnTo>
                    <a:pt x="85089" y="22860"/>
                  </a:lnTo>
                  <a:lnTo>
                    <a:pt x="87629" y="30480"/>
                  </a:lnTo>
                  <a:lnTo>
                    <a:pt x="90170" y="41910"/>
                  </a:lnTo>
                  <a:lnTo>
                    <a:pt x="95250" y="52069"/>
                  </a:lnTo>
                  <a:lnTo>
                    <a:pt x="99060" y="59689"/>
                  </a:lnTo>
                  <a:lnTo>
                    <a:pt x="105410" y="69850"/>
                  </a:lnTo>
                  <a:lnTo>
                    <a:pt x="109220" y="80010"/>
                  </a:lnTo>
                  <a:lnTo>
                    <a:pt x="115570" y="87630"/>
                  </a:lnTo>
                  <a:lnTo>
                    <a:pt x="123189" y="96519"/>
                  </a:lnTo>
                  <a:lnTo>
                    <a:pt x="128270" y="102869"/>
                  </a:lnTo>
                  <a:lnTo>
                    <a:pt x="160020" y="129539"/>
                  </a:lnTo>
                  <a:lnTo>
                    <a:pt x="170179" y="135889"/>
                  </a:lnTo>
                  <a:lnTo>
                    <a:pt x="0" y="163830"/>
                  </a:lnTo>
                  <a:close/>
                </a:path>
                <a:path w="170179" h="163829">
                  <a:moveTo>
                    <a:pt x="0" y="0"/>
                  </a:moveTo>
                  <a:lnTo>
                    <a:pt x="0" y="0"/>
                  </a:lnTo>
                </a:path>
                <a:path w="170179" h="163829">
                  <a:moveTo>
                    <a:pt x="170179" y="163830"/>
                  </a:moveTo>
                  <a:lnTo>
                    <a:pt x="170179" y="163830"/>
                  </a:lnTo>
                </a:path>
              </a:pathLst>
            </a:custGeom>
            <a:ln w="93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50389" y="3114040"/>
              <a:ext cx="924560" cy="626110"/>
            </a:xfrm>
            <a:custGeom>
              <a:avLst/>
              <a:gdLst/>
              <a:ahLst/>
              <a:cxnLst/>
              <a:rect l="l" t="t" r="r" b="b"/>
              <a:pathLst>
                <a:path w="924560" h="626110">
                  <a:moveTo>
                    <a:pt x="914400" y="34289"/>
                  </a:moveTo>
                  <a:lnTo>
                    <a:pt x="701040" y="34289"/>
                  </a:lnTo>
                  <a:lnTo>
                    <a:pt x="762000" y="35560"/>
                  </a:lnTo>
                  <a:lnTo>
                    <a:pt x="824230" y="39370"/>
                  </a:lnTo>
                  <a:lnTo>
                    <a:pt x="892810" y="44450"/>
                  </a:lnTo>
                  <a:lnTo>
                    <a:pt x="896620" y="43180"/>
                  </a:lnTo>
                  <a:lnTo>
                    <a:pt x="901700" y="43180"/>
                  </a:lnTo>
                  <a:lnTo>
                    <a:pt x="908050" y="39370"/>
                  </a:lnTo>
                  <a:lnTo>
                    <a:pt x="909320" y="38100"/>
                  </a:lnTo>
                  <a:lnTo>
                    <a:pt x="914400" y="34289"/>
                  </a:lnTo>
                  <a:close/>
                </a:path>
                <a:path w="924560" h="626110">
                  <a:moveTo>
                    <a:pt x="782320" y="0"/>
                  </a:moveTo>
                  <a:lnTo>
                    <a:pt x="721360" y="0"/>
                  </a:lnTo>
                  <a:lnTo>
                    <a:pt x="684530" y="1270"/>
                  </a:lnTo>
                  <a:lnTo>
                    <a:pt x="680720" y="2539"/>
                  </a:lnTo>
                  <a:lnTo>
                    <a:pt x="675640" y="5080"/>
                  </a:lnTo>
                  <a:lnTo>
                    <a:pt x="673100" y="5080"/>
                  </a:lnTo>
                  <a:lnTo>
                    <a:pt x="668020" y="8889"/>
                  </a:lnTo>
                  <a:lnTo>
                    <a:pt x="666750" y="10160"/>
                  </a:lnTo>
                  <a:lnTo>
                    <a:pt x="661670" y="13970"/>
                  </a:lnTo>
                  <a:lnTo>
                    <a:pt x="661670" y="16510"/>
                  </a:lnTo>
                  <a:lnTo>
                    <a:pt x="656590" y="21589"/>
                  </a:lnTo>
                  <a:lnTo>
                    <a:pt x="656590" y="24130"/>
                  </a:lnTo>
                  <a:lnTo>
                    <a:pt x="655320" y="26670"/>
                  </a:lnTo>
                  <a:lnTo>
                    <a:pt x="655320" y="33020"/>
                  </a:lnTo>
                  <a:lnTo>
                    <a:pt x="659130" y="36830"/>
                  </a:lnTo>
                  <a:lnTo>
                    <a:pt x="664210" y="35560"/>
                  </a:lnTo>
                  <a:lnTo>
                    <a:pt x="682625" y="35560"/>
                  </a:lnTo>
                  <a:lnTo>
                    <a:pt x="701040" y="34289"/>
                  </a:lnTo>
                  <a:lnTo>
                    <a:pt x="914400" y="34289"/>
                  </a:lnTo>
                  <a:lnTo>
                    <a:pt x="918210" y="31750"/>
                  </a:lnTo>
                  <a:lnTo>
                    <a:pt x="920750" y="27939"/>
                  </a:lnTo>
                  <a:lnTo>
                    <a:pt x="922020" y="24130"/>
                  </a:lnTo>
                  <a:lnTo>
                    <a:pt x="923290" y="21589"/>
                  </a:lnTo>
                  <a:lnTo>
                    <a:pt x="924560" y="16510"/>
                  </a:lnTo>
                  <a:lnTo>
                    <a:pt x="923290" y="15239"/>
                  </a:lnTo>
                  <a:lnTo>
                    <a:pt x="923290" y="11430"/>
                  </a:lnTo>
                  <a:lnTo>
                    <a:pt x="922020" y="11430"/>
                  </a:lnTo>
                  <a:lnTo>
                    <a:pt x="918210" y="10160"/>
                  </a:lnTo>
                  <a:lnTo>
                    <a:pt x="918210" y="8889"/>
                  </a:lnTo>
                  <a:lnTo>
                    <a:pt x="848360" y="3810"/>
                  </a:lnTo>
                  <a:lnTo>
                    <a:pt x="782320" y="0"/>
                  </a:lnTo>
                  <a:close/>
                </a:path>
                <a:path w="924560" h="626110">
                  <a:moveTo>
                    <a:pt x="682625" y="35560"/>
                  </a:moveTo>
                  <a:lnTo>
                    <a:pt x="664210" y="35560"/>
                  </a:lnTo>
                  <a:lnTo>
                    <a:pt x="664210" y="36830"/>
                  </a:lnTo>
                  <a:lnTo>
                    <a:pt x="682625" y="35560"/>
                  </a:lnTo>
                  <a:close/>
                </a:path>
                <a:path w="924560" h="626110">
                  <a:moveTo>
                    <a:pt x="220980" y="212089"/>
                  </a:moveTo>
                  <a:lnTo>
                    <a:pt x="213360" y="212089"/>
                  </a:lnTo>
                  <a:lnTo>
                    <a:pt x="217170" y="213360"/>
                  </a:lnTo>
                  <a:lnTo>
                    <a:pt x="220980" y="212089"/>
                  </a:lnTo>
                  <a:close/>
                </a:path>
                <a:path w="924560" h="626110">
                  <a:moveTo>
                    <a:pt x="508000" y="30480"/>
                  </a:moveTo>
                  <a:lnTo>
                    <a:pt x="502920" y="30480"/>
                  </a:lnTo>
                  <a:lnTo>
                    <a:pt x="497840" y="31750"/>
                  </a:lnTo>
                  <a:lnTo>
                    <a:pt x="492760" y="31750"/>
                  </a:lnTo>
                  <a:lnTo>
                    <a:pt x="441960" y="49530"/>
                  </a:lnTo>
                  <a:lnTo>
                    <a:pt x="393700" y="68580"/>
                  </a:lnTo>
                  <a:lnTo>
                    <a:pt x="345440" y="92710"/>
                  </a:lnTo>
                  <a:lnTo>
                    <a:pt x="300990" y="119380"/>
                  </a:lnTo>
                  <a:lnTo>
                    <a:pt x="298450" y="120650"/>
                  </a:lnTo>
                  <a:lnTo>
                    <a:pt x="260350" y="148589"/>
                  </a:lnTo>
                  <a:lnTo>
                    <a:pt x="256540" y="151130"/>
                  </a:lnTo>
                  <a:lnTo>
                    <a:pt x="222250" y="181610"/>
                  </a:lnTo>
                  <a:lnTo>
                    <a:pt x="218440" y="185420"/>
                  </a:lnTo>
                  <a:lnTo>
                    <a:pt x="215900" y="189230"/>
                  </a:lnTo>
                  <a:lnTo>
                    <a:pt x="210820" y="193039"/>
                  </a:lnTo>
                  <a:lnTo>
                    <a:pt x="210820" y="195580"/>
                  </a:lnTo>
                  <a:lnTo>
                    <a:pt x="209550" y="198120"/>
                  </a:lnTo>
                  <a:lnTo>
                    <a:pt x="207010" y="201930"/>
                  </a:lnTo>
                  <a:lnTo>
                    <a:pt x="207010" y="208280"/>
                  </a:lnTo>
                  <a:lnTo>
                    <a:pt x="208280" y="210820"/>
                  </a:lnTo>
                  <a:lnTo>
                    <a:pt x="210820" y="212089"/>
                  </a:lnTo>
                  <a:lnTo>
                    <a:pt x="223520" y="212089"/>
                  </a:lnTo>
                  <a:lnTo>
                    <a:pt x="226060" y="210820"/>
                  </a:lnTo>
                  <a:lnTo>
                    <a:pt x="231140" y="207010"/>
                  </a:lnTo>
                  <a:lnTo>
                    <a:pt x="234950" y="204470"/>
                  </a:lnTo>
                  <a:lnTo>
                    <a:pt x="237490" y="201930"/>
                  </a:lnTo>
                  <a:lnTo>
                    <a:pt x="241300" y="199389"/>
                  </a:lnTo>
                  <a:lnTo>
                    <a:pt x="241458" y="199389"/>
                  </a:lnTo>
                  <a:lnTo>
                    <a:pt x="274320" y="170180"/>
                  </a:lnTo>
                  <a:lnTo>
                    <a:pt x="274864" y="170180"/>
                  </a:lnTo>
                  <a:lnTo>
                    <a:pt x="311150" y="144780"/>
                  </a:lnTo>
                  <a:lnTo>
                    <a:pt x="309880" y="144780"/>
                  </a:lnTo>
                  <a:lnTo>
                    <a:pt x="349250" y="120650"/>
                  </a:lnTo>
                  <a:lnTo>
                    <a:pt x="388620" y="101600"/>
                  </a:lnTo>
                  <a:lnTo>
                    <a:pt x="433070" y="82550"/>
                  </a:lnTo>
                  <a:lnTo>
                    <a:pt x="487680" y="64770"/>
                  </a:lnTo>
                  <a:lnTo>
                    <a:pt x="492336" y="64770"/>
                  </a:lnTo>
                  <a:lnTo>
                    <a:pt x="496570" y="62230"/>
                  </a:lnTo>
                  <a:lnTo>
                    <a:pt x="499110" y="59689"/>
                  </a:lnTo>
                  <a:lnTo>
                    <a:pt x="506730" y="54610"/>
                  </a:lnTo>
                  <a:lnTo>
                    <a:pt x="508000" y="50800"/>
                  </a:lnTo>
                  <a:lnTo>
                    <a:pt x="513080" y="43180"/>
                  </a:lnTo>
                  <a:lnTo>
                    <a:pt x="514350" y="39370"/>
                  </a:lnTo>
                  <a:lnTo>
                    <a:pt x="513080" y="36830"/>
                  </a:lnTo>
                  <a:lnTo>
                    <a:pt x="513080" y="35560"/>
                  </a:lnTo>
                  <a:lnTo>
                    <a:pt x="508000" y="30480"/>
                  </a:lnTo>
                  <a:close/>
                </a:path>
                <a:path w="924560" h="626110">
                  <a:moveTo>
                    <a:pt x="241458" y="199389"/>
                  </a:moveTo>
                  <a:lnTo>
                    <a:pt x="241300" y="199389"/>
                  </a:lnTo>
                  <a:lnTo>
                    <a:pt x="240030" y="200660"/>
                  </a:lnTo>
                  <a:lnTo>
                    <a:pt x="241458" y="199389"/>
                  </a:lnTo>
                  <a:close/>
                </a:path>
                <a:path w="924560" h="626110">
                  <a:moveTo>
                    <a:pt x="274864" y="170180"/>
                  </a:moveTo>
                  <a:lnTo>
                    <a:pt x="274320" y="170180"/>
                  </a:lnTo>
                  <a:lnTo>
                    <a:pt x="273050" y="171450"/>
                  </a:lnTo>
                  <a:lnTo>
                    <a:pt x="274864" y="170180"/>
                  </a:lnTo>
                  <a:close/>
                </a:path>
                <a:path w="924560" h="626110">
                  <a:moveTo>
                    <a:pt x="492336" y="64770"/>
                  </a:moveTo>
                  <a:lnTo>
                    <a:pt x="487680" y="64770"/>
                  </a:lnTo>
                  <a:lnTo>
                    <a:pt x="490220" y="66039"/>
                  </a:lnTo>
                  <a:lnTo>
                    <a:pt x="492336" y="64770"/>
                  </a:lnTo>
                  <a:close/>
                </a:path>
                <a:path w="924560" h="626110">
                  <a:moveTo>
                    <a:pt x="106680" y="349250"/>
                  </a:moveTo>
                  <a:lnTo>
                    <a:pt x="100330" y="351789"/>
                  </a:lnTo>
                  <a:lnTo>
                    <a:pt x="99060" y="354330"/>
                  </a:lnTo>
                  <a:lnTo>
                    <a:pt x="92710" y="356870"/>
                  </a:lnTo>
                  <a:lnTo>
                    <a:pt x="90170" y="359410"/>
                  </a:lnTo>
                  <a:lnTo>
                    <a:pt x="87630" y="363220"/>
                  </a:lnTo>
                  <a:lnTo>
                    <a:pt x="83820" y="365760"/>
                  </a:lnTo>
                  <a:lnTo>
                    <a:pt x="83820" y="369570"/>
                  </a:lnTo>
                  <a:lnTo>
                    <a:pt x="67310" y="400050"/>
                  </a:lnTo>
                  <a:lnTo>
                    <a:pt x="46990" y="450850"/>
                  </a:lnTo>
                  <a:lnTo>
                    <a:pt x="27940" y="505460"/>
                  </a:lnTo>
                  <a:lnTo>
                    <a:pt x="10160" y="563880"/>
                  </a:lnTo>
                  <a:lnTo>
                    <a:pt x="1270" y="613410"/>
                  </a:lnTo>
                  <a:lnTo>
                    <a:pt x="1270" y="617220"/>
                  </a:lnTo>
                  <a:lnTo>
                    <a:pt x="0" y="618490"/>
                  </a:lnTo>
                  <a:lnTo>
                    <a:pt x="1270" y="621030"/>
                  </a:lnTo>
                  <a:lnTo>
                    <a:pt x="6350" y="623570"/>
                  </a:lnTo>
                  <a:lnTo>
                    <a:pt x="7620" y="624840"/>
                  </a:lnTo>
                  <a:lnTo>
                    <a:pt x="11430" y="626110"/>
                  </a:lnTo>
                  <a:lnTo>
                    <a:pt x="16510" y="622300"/>
                  </a:lnTo>
                  <a:lnTo>
                    <a:pt x="20320" y="622300"/>
                  </a:lnTo>
                  <a:lnTo>
                    <a:pt x="25400" y="618490"/>
                  </a:lnTo>
                  <a:lnTo>
                    <a:pt x="29210" y="614680"/>
                  </a:lnTo>
                  <a:lnTo>
                    <a:pt x="34290" y="610870"/>
                  </a:lnTo>
                  <a:lnTo>
                    <a:pt x="35560" y="607060"/>
                  </a:lnTo>
                  <a:lnTo>
                    <a:pt x="38100" y="604520"/>
                  </a:lnTo>
                  <a:lnTo>
                    <a:pt x="38100" y="601980"/>
                  </a:lnTo>
                  <a:lnTo>
                    <a:pt x="49530" y="552450"/>
                  </a:lnTo>
                  <a:lnTo>
                    <a:pt x="64770" y="496570"/>
                  </a:lnTo>
                  <a:lnTo>
                    <a:pt x="82550" y="444500"/>
                  </a:lnTo>
                  <a:lnTo>
                    <a:pt x="104140" y="393700"/>
                  </a:lnTo>
                  <a:lnTo>
                    <a:pt x="116840" y="368300"/>
                  </a:lnTo>
                  <a:lnTo>
                    <a:pt x="119380" y="361950"/>
                  </a:lnTo>
                  <a:lnTo>
                    <a:pt x="120650" y="360680"/>
                  </a:lnTo>
                  <a:lnTo>
                    <a:pt x="118110" y="358139"/>
                  </a:lnTo>
                  <a:lnTo>
                    <a:pt x="120650" y="354330"/>
                  </a:lnTo>
                  <a:lnTo>
                    <a:pt x="120014" y="353060"/>
                  </a:lnTo>
                  <a:lnTo>
                    <a:pt x="114300" y="353060"/>
                  </a:lnTo>
                  <a:lnTo>
                    <a:pt x="111760" y="350520"/>
                  </a:lnTo>
                  <a:lnTo>
                    <a:pt x="110490" y="350520"/>
                  </a:lnTo>
                  <a:lnTo>
                    <a:pt x="106680" y="349250"/>
                  </a:lnTo>
                  <a:close/>
                </a:path>
                <a:path w="924560" h="626110">
                  <a:moveTo>
                    <a:pt x="119380" y="351789"/>
                  </a:moveTo>
                  <a:lnTo>
                    <a:pt x="114300" y="353060"/>
                  </a:lnTo>
                  <a:lnTo>
                    <a:pt x="120014" y="353060"/>
                  </a:lnTo>
                  <a:lnTo>
                    <a:pt x="119380" y="35178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50389" y="2882900"/>
              <a:ext cx="924560" cy="947419"/>
            </a:xfrm>
            <a:custGeom>
              <a:avLst/>
              <a:gdLst/>
              <a:ahLst/>
              <a:cxnLst/>
              <a:rect l="l" t="t" r="r" b="b"/>
              <a:pathLst>
                <a:path w="924560" h="947420">
                  <a:moveTo>
                    <a:pt x="892810" y="275589"/>
                  </a:moveTo>
                  <a:lnTo>
                    <a:pt x="824230" y="270510"/>
                  </a:lnTo>
                  <a:lnTo>
                    <a:pt x="762000" y="266700"/>
                  </a:lnTo>
                  <a:lnTo>
                    <a:pt x="701040" y="265429"/>
                  </a:lnTo>
                  <a:lnTo>
                    <a:pt x="664210" y="267970"/>
                  </a:lnTo>
                  <a:lnTo>
                    <a:pt x="664210" y="266700"/>
                  </a:lnTo>
                  <a:lnTo>
                    <a:pt x="659130" y="267970"/>
                  </a:lnTo>
                  <a:lnTo>
                    <a:pt x="657860" y="266700"/>
                  </a:lnTo>
                  <a:lnTo>
                    <a:pt x="655320" y="264160"/>
                  </a:lnTo>
                  <a:lnTo>
                    <a:pt x="655320" y="262889"/>
                  </a:lnTo>
                  <a:lnTo>
                    <a:pt x="655320" y="257810"/>
                  </a:lnTo>
                  <a:lnTo>
                    <a:pt x="656590" y="255270"/>
                  </a:lnTo>
                  <a:lnTo>
                    <a:pt x="656590" y="252729"/>
                  </a:lnTo>
                  <a:lnTo>
                    <a:pt x="661670" y="247650"/>
                  </a:lnTo>
                  <a:lnTo>
                    <a:pt x="661670" y="245110"/>
                  </a:lnTo>
                  <a:lnTo>
                    <a:pt x="666750" y="241300"/>
                  </a:lnTo>
                  <a:lnTo>
                    <a:pt x="668020" y="240029"/>
                  </a:lnTo>
                  <a:lnTo>
                    <a:pt x="673100" y="236220"/>
                  </a:lnTo>
                  <a:lnTo>
                    <a:pt x="675640" y="236220"/>
                  </a:lnTo>
                  <a:lnTo>
                    <a:pt x="680720" y="233679"/>
                  </a:lnTo>
                  <a:lnTo>
                    <a:pt x="684530" y="232410"/>
                  </a:lnTo>
                  <a:lnTo>
                    <a:pt x="721360" y="231139"/>
                  </a:lnTo>
                  <a:lnTo>
                    <a:pt x="782320" y="231139"/>
                  </a:lnTo>
                  <a:lnTo>
                    <a:pt x="848360" y="234950"/>
                  </a:lnTo>
                  <a:lnTo>
                    <a:pt x="918210" y="240029"/>
                  </a:lnTo>
                  <a:lnTo>
                    <a:pt x="918210" y="241300"/>
                  </a:lnTo>
                  <a:lnTo>
                    <a:pt x="922020" y="242570"/>
                  </a:lnTo>
                  <a:lnTo>
                    <a:pt x="923290" y="242570"/>
                  </a:lnTo>
                  <a:lnTo>
                    <a:pt x="923290" y="246379"/>
                  </a:lnTo>
                  <a:lnTo>
                    <a:pt x="924560" y="247650"/>
                  </a:lnTo>
                  <a:lnTo>
                    <a:pt x="923290" y="252729"/>
                  </a:lnTo>
                  <a:lnTo>
                    <a:pt x="922020" y="255270"/>
                  </a:lnTo>
                  <a:lnTo>
                    <a:pt x="920750" y="259079"/>
                  </a:lnTo>
                  <a:lnTo>
                    <a:pt x="918210" y="262889"/>
                  </a:lnTo>
                  <a:lnTo>
                    <a:pt x="914400" y="265429"/>
                  </a:lnTo>
                  <a:lnTo>
                    <a:pt x="909320" y="269239"/>
                  </a:lnTo>
                  <a:lnTo>
                    <a:pt x="908050" y="270510"/>
                  </a:lnTo>
                  <a:lnTo>
                    <a:pt x="901700" y="274320"/>
                  </a:lnTo>
                  <a:lnTo>
                    <a:pt x="899160" y="274320"/>
                  </a:lnTo>
                  <a:lnTo>
                    <a:pt x="896620" y="274320"/>
                  </a:lnTo>
                  <a:lnTo>
                    <a:pt x="892810" y="275589"/>
                  </a:lnTo>
                  <a:close/>
                </a:path>
                <a:path w="924560" h="947420">
                  <a:moveTo>
                    <a:pt x="487680" y="295910"/>
                  </a:moveTo>
                  <a:lnTo>
                    <a:pt x="480060" y="298450"/>
                  </a:lnTo>
                  <a:lnTo>
                    <a:pt x="433070" y="313689"/>
                  </a:lnTo>
                  <a:lnTo>
                    <a:pt x="388620" y="332739"/>
                  </a:lnTo>
                  <a:lnTo>
                    <a:pt x="349250" y="351789"/>
                  </a:lnTo>
                  <a:lnTo>
                    <a:pt x="309880" y="375920"/>
                  </a:lnTo>
                  <a:lnTo>
                    <a:pt x="311150" y="375920"/>
                  </a:lnTo>
                  <a:lnTo>
                    <a:pt x="273050" y="402589"/>
                  </a:lnTo>
                  <a:lnTo>
                    <a:pt x="274320" y="401320"/>
                  </a:lnTo>
                  <a:lnTo>
                    <a:pt x="240030" y="431800"/>
                  </a:lnTo>
                  <a:lnTo>
                    <a:pt x="241300" y="430529"/>
                  </a:lnTo>
                  <a:lnTo>
                    <a:pt x="237490" y="433070"/>
                  </a:lnTo>
                  <a:lnTo>
                    <a:pt x="234950" y="435610"/>
                  </a:lnTo>
                  <a:lnTo>
                    <a:pt x="231140" y="438150"/>
                  </a:lnTo>
                  <a:lnTo>
                    <a:pt x="226060" y="441960"/>
                  </a:lnTo>
                  <a:lnTo>
                    <a:pt x="223520" y="443229"/>
                  </a:lnTo>
                  <a:lnTo>
                    <a:pt x="220980" y="443229"/>
                  </a:lnTo>
                  <a:lnTo>
                    <a:pt x="217170" y="444500"/>
                  </a:lnTo>
                  <a:lnTo>
                    <a:pt x="213360" y="443229"/>
                  </a:lnTo>
                  <a:lnTo>
                    <a:pt x="210820" y="443229"/>
                  </a:lnTo>
                  <a:lnTo>
                    <a:pt x="208280" y="441960"/>
                  </a:lnTo>
                  <a:lnTo>
                    <a:pt x="207010" y="439420"/>
                  </a:lnTo>
                  <a:lnTo>
                    <a:pt x="207010" y="436879"/>
                  </a:lnTo>
                  <a:lnTo>
                    <a:pt x="207010" y="433070"/>
                  </a:lnTo>
                  <a:lnTo>
                    <a:pt x="209550" y="429260"/>
                  </a:lnTo>
                  <a:lnTo>
                    <a:pt x="210820" y="426720"/>
                  </a:lnTo>
                  <a:lnTo>
                    <a:pt x="210820" y="424179"/>
                  </a:lnTo>
                  <a:lnTo>
                    <a:pt x="215900" y="420370"/>
                  </a:lnTo>
                  <a:lnTo>
                    <a:pt x="218440" y="416560"/>
                  </a:lnTo>
                  <a:lnTo>
                    <a:pt x="222250" y="412750"/>
                  </a:lnTo>
                  <a:lnTo>
                    <a:pt x="256540" y="382270"/>
                  </a:lnTo>
                  <a:lnTo>
                    <a:pt x="260350" y="379729"/>
                  </a:lnTo>
                  <a:lnTo>
                    <a:pt x="298450" y="351789"/>
                  </a:lnTo>
                  <a:lnTo>
                    <a:pt x="300990" y="350520"/>
                  </a:lnTo>
                  <a:lnTo>
                    <a:pt x="345440" y="323850"/>
                  </a:lnTo>
                  <a:lnTo>
                    <a:pt x="393700" y="299720"/>
                  </a:lnTo>
                  <a:lnTo>
                    <a:pt x="441960" y="280670"/>
                  </a:lnTo>
                  <a:lnTo>
                    <a:pt x="492760" y="262889"/>
                  </a:lnTo>
                  <a:lnTo>
                    <a:pt x="497840" y="262889"/>
                  </a:lnTo>
                  <a:lnTo>
                    <a:pt x="502920" y="261620"/>
                  </a:lnTo>
                  <a:lnTo>
                    <a:pt x="506730" y="261620"/>
                  </a:lnTo>
                  <a:lnTo>
                    <a:pt x="508000" y="261620"/>
                  </a:lnTo>
                  <a:lnTo>
                    <a:pt x="510540" y="264160"/>
                  </a:lnTo>
                  <a:lnTo>
                    <a:pt x="513080" y="266700"/>
                  </a:lnTo>
                  <a:lnTo>
                    <a:pt x="513080" y="267970"/>
                  </a:lnTo>
                  <a:lnTo>
                    <a:pt x="514350" y="270510"/>
                  </a:lnTo>
                  <a:lnTo>
                    <a:pt x="513080" y="274320"/>
                  </a:lnTo>
                  <a:lnTo>
                    <a:pt x="510540" y="278129"/>
                  </a:lnTo>
                  <a:lnTo>
                    <a:pt x="508000" y="281939"/>
                  </a:lnTo>
                  <a:lnTo>
                    <a:pt x="506730" y="285750"/>
                  </a:lnTo>
                  <a:lnTo>
                    <a:pt x="502920" y="288289"/>
                  </a:lnTo>
                  <a:lnTo>
                    <a:pt x="499110" y="290829"/>
                  </a:lnTo>
                  <a:lnTo>
                    <a:pt x="496570" y="293370"/>
                  </a:lnTo>
                  <a:lnTo>
                    <a:pt x="490220" y="297179"/>
                  </a:lnTo>
                  <a:lnTo>
                    <a:pt x="487680" y="295910"/>
                  </a:lnTo>
                  <a:close/>
                </a:path>
                <a:path w="924560" h="947420">
                  <a:moveTo>
                    <a:pt x="116840" y="599439"/>
                  </a:moveTo>
                  <a:lnTo>
                    <a:pt x="82550" y="675639"/>
                  </a:lnTo>
                  <a:lnTo>
                    <a:pt x="64770" y="727710"/>
                  </a:lnTo>
                  <a:lnTo>
                    <a:pt x="49530" y="783589"/>
                  </a:lnTo>
                  <a:lnTo>
                    <a:pt x="38100" y="833119"/>
                  </a:lnTo>
                  <a:lnTo>
                    <a:pt x="38100" y="835660"/>
                  </a:lnTo>
                  <a:lnTo>
                    <a:pt x="35560" y="838200"/>
                  </a:lnTo>
                  <a:lnTo>
                    <a:pt x="34290" y="842010"/>
                  </a:lnTo>
                  <a:lnTo>
                    <a:pt x="29210" y="845819"/>
                  </a:lnTo>
                  <a:lnTo>
                    <a:pt x="26670" y="848360"/>
                  </a:lnTo>
                  <a:lnTo>
                    <a:pt x="25400" y="849630"/>
                  </a:lnTo>
                  <a:lnTo>
                    <a:pt x="20320" y="853439"/>
                  </a:lnTo>
                  <a:lnTo>
                    <a:pt x="16510" y="853439"/>
                  </a:lnTo>
                  <a:lnTo>
                    <a:pt x="11430" y="857250"/>
                  </a:lnTo>
                  <a:lnTo>
                    <a:pt x="7620" y="855980"/>
                  </a:lnTo>
                  <a:lnTo>
                    <a:pt x="6350" y="854710"/>
                  </a:lnTo>
                  <a:lnTo>
                    <a:pt x="3810" y="853439"/>
                  </a:lnTo>
                  <a:lnTo>
                    <a:pt x="1270" y="852169"/>
                  </a:lnTo>
                  <a:lnTo>
                    <a:pt x="0" y="849630"/>
                  </a:lnTo>
                  <a:lnTo>
                    <a:pt x="1270" y="848360"/>
                  </a:lnTo>
                  <a:lnTo>
                    <a:pt x="1270" y="844550"/>
                  </a:lnTo>
                  <a:lnTo>
                    <a:pt x="10160" y="795019"/>
                  </a:lnTo>
                  <a:lnTo>
                    <a:pt x="27940" y="736600"/>
                  </a:lnTo>
                  <a:lnTo>
                    <a:pt x="46990" y="681989"/>
                  </a:lnTo>
                  <a:lnTo>
                    <a:pt x="67310" y="631189"/>
                  </a:lnTo>
                  <a:lnTo>
                    <a:pt x="83820" y="600710"/>
                  </a:lnTo>
                  <a:lnTo>
                    <a:pt x="83820" y="596900"/>
                  </a:lnTo>
                  <a:lnTo>
                    <a:pt x="87630" y="594360"/>
                  </a:lnTo>
                  <a:lnTo>
                    <a:pt x="90170" y="590550"/>
                  </a:lnTo>
                  <a:lnTo>
                    <a:pt x="92710" y="588010"/>
                  </a:lnTo>
                  <a:lnTo>
                    <a:pt x="99060" y="585470"/>
                  </a:lnTo>
                  <a:lnTo>
                    <a:pt x="100330" y="582929"/>
                  </a:lnTo>
                  <a:lnTo>
                    <a:pt x="106680" y="580389"/>
                  </a:lnTo>
                  <a:lnTo>
                    <a:pt x="110490" y="581660"/>
                  </a:lnTo>
                  <a:lnTo>
                    <a:pt x="111760" y="581660"/>
                  </a:lnTo>
                  <a:lnTo>
                    <a:pt x="114300" y="584200"/>
                  </a:lnTo>
                  <a:lnTo>
                    <a:pt x="119380" y="582929"/>
                  </a:lnTo>
                  <a:lnTo>
                    <a:pt x="120650" y="585470"/>
                  </a:lnTo>
                  <a:lnTo>
                    <a:pt x="118110" y="589279"/>
                  </a:lnTo>
                  <a:lnTo>
                    <a:pt x="120650" y="591820"/>
                  </a:lnTo>
                  <a:lnTo>
                    <a:pt x="119380" y="593089"/>
                  </a:lnTo>
                  <a:lnTo>
                    <a:pt x="116840" y="599439"/>
                  </a:lnTo>
                  <a:close/>
                </a:path>
                <a:path w="924560" h="947420">
                  <a:moveTo>
                    <a:pt x="725170" y="0"/>
                  </a:moveTo>
                  <a:lnTo>
                    <a:pt x="725170" y="0"/>
                  </a:lnTo>
                </a:path>
                <a:path w="924560" h="947420">
                  <a:moveTo>
                    <a:pt x="80010" y="947419"/>
                  </a:moveTo>
                  <a:lnTo>
                    <a:pt x="80010" y="947419"/>
                  </a:lnTo>
                </a:path>
              </a:pathLst>
            </a:custGeom>
            <a:ln w="31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20849" y="3752850"/>
              <a:ext cx="283210" cy="271780"/>
            </a:xfrm>
            <a:custGeom>
              <a:avLst/>
              <a:gdLst/>
              <a:ahLst/>
              <a:cxnLst/>
              <a:rect l="l" t="t" r="r" b="b"/>
              <a:pathLst>
                <a:path w="283210" h="271779">
                  <a:moveTo>
                    <a:pt x="0" y="16510"/>
                  </a:moveTo>
                  <a:lnTo>
                    <a:pt x="283210" y="271780"/>
                  </a:lnTo>
                  <a:lnTo>
                    <a:pt x="238344" y="43180"/>
                  </a:lnTo>
                  <a:lnTo>
                    <a:pt x="135889" y="43180"/>
                  </a:lnTo>
                  <a:lnTo>
                    <a:pt x="118110" y="40639"/>
                  </a:lnTo>
                  <a:lnTo>
                    <a:pt x="102869" y="39369"/>
                  </a:lnTo>
                  <a:lnTo>
                    <a:pt x="86360" y="39369"/>
                  </a:lnTo>
                  <a:lnTo>
                    <a:pt x="71119" y="38100"/>
                  </a:lnTo>
                  <a:lnTo>
                    <a:pt x="53339" y="33019"/>
                  </a:lnTo>
                  <a:lnTo>
                    <a:pt x="35560" y="29210"/>
                  </a:lnTo>
                  <a:lnTo>
                    <a:pt x="19050" y="25400"/>
                  </a:lnTo>
                  <a:lnTo>
                    <a:pt x="0" y="16510"/>
                  </a:lnTo>
                  <a:close/>
                </a:path>
                <a:path w="283210" h="271779">
                  <a:moveTo>
                    <a:pt x="229869" y="0"/>
                  </a:moveTo>
                  <a:lnTo>
                    <a:pt x="220980" y="11430"/>
                  </a:lnTo>
                  <a:lnTo>
                    <a:pt x="212089" y="19050"/>
                  </a:lnTo>
                  <a:lnTo>
                    <a:pt x="200660" y="24130"/>
                  </a:lnTo>
                  <a:lnTo>
                    <a:pt x="187960" y="29210"/>
                  </a:lnTo>
                  <a:lnTo>
                    <a:pt x="176530" y="34289"/>
                  </a:lnTo>
                  <a:lnTo>
                    <a:pt x="161289" y="35560"/>
                  </a:lnTo>
                  <a:lnTo>
                    <a:pt x="149860" y="39369"/>
                  </a:lnTo>
                  <a:lnTo>
                    <a:pt x="135889" y="43180"/>
                  </a:lnTo>
                  <a:lnTo>
                    <a:pt x="238344" y="43180"/>
                  </a:lnTo>
                  <a:lnTo>
                    <a:pt x="22986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20849" y="3646170"/>
              <a:ext cx="283210" cy="378460"/>
            </a:xfrm>
            <a:custGeom>
              <a:avLst/>
              <a:gdLst/>
              <a:ahLst/>
              <a:cxnLst/>
              <a:rect l="l" t="t" r="r" b="b"/>
              <a:pathLst>
                <a:path w="283210" h="378460">
                  <a:moveTo>
                    <a:pt x="283210" y="378459"/>
                  </a:moveTo>
                  <a:lnTo>
                    <a:pt x="229869" y="106679"/>
                  </a:lnTo>
                  <a:lnTo>
                    <a:pt x="220980" y="118109"/>
                  </a:lnTo>
                  <a:lnTo>
                    <a:pt x="212089" y="125729"/>
                  </a:lnTo>
                  <a:lnTo>
                    <a:pt x="200660" y="130809"/>
                  </a:lnTo>
                  <a:lnTo>
                    <a:pt x="187960" y="135889"/>
                  </a:lnTo>
                  <a:lnTo>
                    <a:pt x="176530" y="140969"/>
                  </a:lnTo>
                  <a:lnTo>
                    <a:pt x="161289" y="142239"/>
                  </a:lnTo>
                  <a:lnTo>
                    <a:pt x="149860" y="146049"/>
                  </a:lnTo>
                  <a:lnTo>
                    <a:pt x="135889" y="149859"/>
                  </a:lnTo>
                  <a:lnTo>
                    <a:pt x="118110" y="147319"/>
                  </a:lnTo>
                  <a:lnTo>
                    <a:pt x="102869" y="146049"/>
                  </a:lnTo>
                  <a:lnTo>
                    <a:pt x="86360" y="146049"/>
                  </a:lnTo>
                  <a:lnTo>
                    <a:pt x="71119" y="144779"/>
                  </a:lnTo>
                  <a:lnTo>
                    <a:pt x="53339" y="139699"/>
                  </a:lnTo>
                  <a:lnTo>
                    <a:pt x="35560" y="135889"/>
                  </a:lnTo>
                  <a:lnTo>
                    <a:pt x="19050" y="132079"/>
                  </a:lnTo>
                  <a:lnTo>
                    <a:pt x="0" y="123189"/>
                  </a:lnTo>
                  <a:lnTo>
                    <a:pt x="283210" y="378459"/>
                  </a:lnTo>
                  <a:close/>
                </a:path>
                <a:path w="283210" h="378460">
                  <a:moveTo>
                    <a:pt x="104139" y="0"/>
                  </a:moveTo>
                  <a:lnTo>
                    <a:pt x="104139" y="0"/>
                  </a:lnTo>
                </a:path>
                <a:path w="283210" h="378460">
                  <a:moveTo>
                    <a:pt x="283210" y="378459"/>
                  </a:moveTo>
                  <a:lnTo>
                    <a:pt x="283210" y="378459"/>
                  </a:lnTo>
                </a:path>
              </a:pathLst>
            </a:custGeom>
            <a:ln w="934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92520" y="5467350"/>
            <a:ext cx="124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Height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=</a:t>
            </a:r>
            <a:r>
              <a:rPr sz="2000" b="1" spc="-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3670" y="6027673"/>
            <a:ext cx="7030084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3970"/>
              </a:lnSpc>
            </a:pP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Illustration </a:t>
            </a:r>
            <a:r>
              <a:rPr sz="3600" b="1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TORA height</a:t>
            </a:r>
            <a:r>
              <a:rPr sz="3600" b="1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metric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24</a:t>
            </a:fld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6196329" y="2959100"/>
            <a:ext cx="1247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Height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261620"/>
            <a:ext cx="391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8480" algn="l"/>
              </a:tabLst>
            </a:pPr>
            <a:r>
              <a:rPr sz="4800" spc="-155" dirty="0"/>
              <a:t>T</a:t>
            </a:r>
            <a:r>
              <a:rPr sz="4800" spc="-200" dirty="0"/>
              <a:t>O</a:t>
            </a:r>
            <a:r>
              <a:rPr sz="4800" spc="65" dirty="0"/>
              <a:t>R</a:t>
            </a:r>
            <a:r>
              <a:rPr sz="4800" spc="-225" dirty="0"/>
              <a:t>A</a:t>
            </a:r>
            <a:r>
              <a:rPr sz="4800" dirty="0"/>
              <a:t>	</a:t>
            </a:r>
            <a:r>
              <a:rPr sz="4800" spc="30" dirty="0"/>
              <a:t>(</a:t>
            </a:r>
            <a:r>
              <a:rPr sz="4800" spc="-315" dirty="0"/>
              <a:t>C</a:t>
            </a:r>
            <a:r>
              <a:rPr sz="4800" spc="-105" dirty="0"/>
              <a:t>o</a:t>
            </a:r>
            <a:r>
              <a:rPr sz="4800" spc="-80" dirty="0"/>
              <a:t>n</a:t>
            </a:r>
            <a:r>
              <a:rPr sz="4800" spc="595" dirty="0"/>
              <a:t>t</a:t>
            </a:r>
            <a:r>
              <a:rPr sz="4800" spc="-65" dirty="0"/>
              <a:t>’</a:t>
            </a:r>
            <a:r>
              <a:rPr sz="4800" spc="100" dirty="0"/>
              <a:t>d</a:t>
            </a:r>
            <a:r>
              <a:rPr sz="4800" spc="-545" dirty="0"/>
              <a:t>)</a:t>
            </a:r>
            <a:endParaRPr sz="4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106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4790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06451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9408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5262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1104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56946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700" y="1256029"/>
            <a:ext cx="7613650" cy="506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9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protocol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performs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three basic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functions: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30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305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maintenance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305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erasure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79900"/>
              </a:lnSpc>
              <a:spcBef>
                <a:spcPts val="285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separate directed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acyclic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graph (DAG)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maintained by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(MH)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every</a:t>
            </a:r>
            <a:r>
              <a:rPr sz="24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query propagates through the network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till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38100" marR="1384300">
              <a:lnSpc>
                <a:spcPct val="799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reaches the destination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intermediate node  containing route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  <a:p>
            <a:pPr marL="38100" marR="475615">
              <a:lnSpc>
                <a:spcPct val="799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This node responds with update and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sets 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height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a  value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greater than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 longer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valid, it</a:t>
            </a:r>
            <a:r>
              <a:rPr sz="2400" b="1" spc="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adjusts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0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its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height</a:t>
            </a:r>
            <a:endParaRPr sz="2400">
              <a:latin typeface="Times New Roman"/>
              <a:cs typeface="Times New Roman"/>
            </a:endParaRPr>
          </a:p>
          <a:p>
            <a:pPr marL="38100" marR="102870">
              <a:lnSpc>
                <a:spcPct val="799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senses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 partition,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sends CLEAR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packet to remove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invalid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routes</a:t>
            </a:r>
            <a:endParaRPr sz="2400">
              <a:latin typeface="Times New Roman"/>
              <a:cs typeface="Times New Roman"/>
            </a:endParaRPr>
          </a:p>
          <a:p>
            <a:pPr marL="38100" marR="583565">
              <a:lnSpc>
                <a:spcPct val="799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periodically send BEACON signals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 link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status and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maintain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</a:t>
            </a:r>
            <a:r>
              <a:rPr sz="24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242570"/>
            <a:ext cx="8540750" cy="2541905"/>
            <a:chOff x="127000" y="242570"/>
            <a:chExt cx="8540750" cy="2541905"/>
          </a:xfrm>
        </p:grpSpPr>
        <p:sp>
          <p:nvSpPr>
            <p:cNvPr id="3" name="object 3"/>
            <p:cNvSpPr/>
            <p:nvPr/>
          </p:nvSpPr>
          <p:spPr>
            <a:xfrm>
              <a:off x="1969770" y="1315720"/>
              <a:ext cx="4735830" cy="1454150"/>
            </a:xfrm>
            <a:custGeom>
              <a:avLst/>
              <a:gdLst/>
              <a:ahLst/>
              <a:cxnLst/>
              <a:rect l="l" t="t" r="r" b="b"/>
              <a:pathLst>
                <a:path w="4735830" h="1454150">
                  <a:moveTo>
                    <a:pt x="2641600" y="252729"/>
                  </a:moveTo>
                  <a:lnTo>
                    <a:pt x="3472179" y="0"/>
                  </a:lnTo>
                </a:path>
                <a:path w="4735830" h="1454150">
                  <a:moveTo>
                    <a:pt x="3773170" y="0"/>
                  </a:moveTo>
                  <a:lnTo>
                    <a:pt x="4735830" y="513079"/>
                  </a:lnTo>
                </a:path>
                <a:path w="4735830" h="1454150">
                  <a:moveTo>
                    <a:pt x="1510030" y="632459"/>
                  </a:moveTo>
                  <a:lnTo>
                    <a:pt x="2340610" y="316229"/>
                  </a:lnTo>
                </a:path>
                <a:path w="4735830" h="1454150">
                  <a:moveTo>
                    <a:pt x="3548379" y="1201419"/>
                  </a:moveTo>
                  <a:lnTo>
                    <a:pt x="4679950" y="694689"/>
                  </a:lnTo>
                </a:path>
                <a:path w="4735830" h="1454150">
                  <a:moveTo>
                    <a:pt x="0" y="759459"/>
                  </a:moveTo>
                  <a:lnTo>
                    <a:pt x="1510030" y="1327150"/>
                  </a:lnTo>
                </a:path>
                <a:path w="4735830" h="1454150">
                  <a:moveTo>
                    <a:pt x="1737359" y="1454150"/>
                  </a:moveTo>
                  <a:lnTo>
                    <a:pt x="3244850" y="1264919"/>
                  </a:lnTo>
                </a:path>
                <a:path w="4735830" h="1454150">
                  <a:moveTo>
                    <a:pt x="0" y="505459"/>
                  </a:moveTo>
                  <a:lnTo>
                    <a:pt x="1057910" y="635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4839" y="1346200"/>
              <a:ext cx="984250" cy="412750"/>
            </a:xfrm>
            <a:custGeom>
              <a:avLst/>
              <a:gdLst/>
              <a:ahLst/>
              <a:cxnLst/>
              <a:rect l="l" t="t" r="r" b="b"/>
              <a:pathLst>
                <a:path w="984250" h="412750">
                  <a:moveTo>
                    <a:pt x="0" y="412750"/>
                  </a:moveTo>
                  <a:lnTo>
                    <a:pt x="98425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7500" y="1309370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40">
                  <a:moveTo>
                    <a:pt x="0" y="0"/>
                  </a:moveTo>
                  <a:lnTo>
                    <a:pt x="33019" y="78739"/>
                  </a:lnTo>
                  <a:lnTo>
                    <a:pt x="952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8670" y="1379220"/>
              <a:ext cx="981710" cy="125730"/>
            </a:xfrm>
            <a:custGeom>
              <a:avLst/>
              <a:gdLst/>
              <a:ahLst/>
              <a:cxnLst/>
              <a:rect l="l" t="t" r="r" b="b"/>
              <a:pathLst>
                <a:path w="981710" h="125730">
                  <a:moveTo>
                    <a:pt x="0" y="0"/>
                  </a:moveTo>
                  <a:lnTo>
                    <a:pt x="981709" y="12572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4870" y="1252220"/>
              <a:ext cx="826769" cy="115570"/>
            </a:xfrm>
            <a:custGeom>
              <a:avLst/>
              <a:gdLst/>
              <a:ahLst/>
              <a:cxnLst/>
              <a:rect l="l" t="t" r="r" b="b"/>
              <a:pathLst>
                <a:path w="826770" h="115569">
                  <a:moveTo>
                    <a:pt x="0" y="0"/>
                  </a:moveTo>
                  <a:lnTo>
                    <a:pt x="826769" y="1155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8940" y="1325880"/>
              <a:ext cx="91440" cy="83820"/>
            </a:xfrm>
            <a:custGeom>
              <a:avLst/>
              <a:gdLst/>
              <a:ahLst/>
              <a:cxnLst/>
              <a:rect l="l" t="t" r="r" b="b"/>
              <a:pathLst>
                <a:path w="91439" h="83819">
                  <a:moveTo>
                    <a:pt x="12700" y="0"/>
                  </a:moveTo>
                  <a:lnTo>
                    <a:pt x="0" y="83820"/>
                  </a:lnTo>
                  <a:lnTo>
                    <a:pt x="91439" y="5334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1242059"/>
              <a:ext cx="679450" cy="205740"/>
            </a:xfrm>
            <a:custGeom>
              <a:avLst/>
              <a:gdLst/>
              <a:ahLst/>
              <a:cxnLst/>
              <a:rect l="l" t="t" r="r" b="b"/>
              <a:pathLst>
                <a:path w="679450" h="205740">
                  <a:moveTo>
                    <a:pt x="0" y="205739"/>
                  </a:moveTo>
                  <a:lnTo>
                    <a:pt x="67945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3670" y="1202689"/>
              <a:ext cx="93980" cy="81280"/>
            </a:xfrm>
            <a:custGeom>
              <a:avLst/>
              <a:gdLst/>
              <a:ahLst/>
              <a:cxnLst/>
              <a:rect l="l" t="t" r="r" b="b"/>
              <a:pathLst>
                <a:path w="93979" h="81280">
                  <a:moveTo>
                    <a:pt x="0" y="0"/>
                  </a:moveTo>
                  <a:lnTo>
                    <a:pt x="24129" y="81280"/>
                  </a:lnTo>
                  <a:lnTo>
                    <a:pt x="93979" y="16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200" y="1219200"/>
              <a:ext cx="939800" cy="502920"/>
            </a:xfrm>
            <a:custGeom>
              <a:avLst/>
              <a:gdLst/>
              <a:ahLst/>
              <a:cxnLst/>
              <a:rect l="l" t="t" r="r" b="b"/>
              <a:pathLst>
                <a:path w="939800" h="502919">
                  <a:moveTo>
                    <a:pt x="0" y="0"/>
                  </a:moveTo>
                  <a:lnTo>
                    <a:pt x="939800" y="50292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600" y="1681480"/>
              <a:ext cx="95250" cy="77470"/>
            </a:xfrm>
            <a:custGeom>
              <a:avLst/>
              <a:gdLst/>
              <a:ahLst/>
              <a:cxnLst/>
              <a:rect l="l" t="t" r="r" b="b"/>
              <a:pathLst>
                <a:path w="95250" h="77469">
                  <a:moveTo>
                    <a:pt x="40640" y="0"/>
                  </a:moveTo>
                  <a:lnTo>
                    <a:pt x="0" y="74930"/>
                  </a:lnTo>
                  <a:lnTo>
                    <a:pt x="95250" y="7747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3600" y="1821180"/>
              <a:ext cx="965200" cy="7620"/>
            </a:xfrm>
            <a:custGeom>
              <a:avLst/>
              <a:gdLst/>
              <a:ahLst/>
              <a:cxnLst/>
              <a:rect l="l" t="t" r="r" b="b"/>
              <a:pathLst>
                <a:path w="965200" h="7619">
                  <a:moveTo>
                    <a:pt x="0" y="7620"/>
                  </a:moveTo>
                  <a:lnTo>
                    <a:pt x="96520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92450" y="177927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1269" y="85089"/>
                  </a:lnTo>
                  <a:lnTo>
                    <a:pt x="85089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9800" y="1625600"/>
              <a:ext cx="560070" cy="194310"/>
            </a:xfrm>
            <a:custGeom>
              <a:avLst/>
              <a:gdLst/>
              <a:ahLst/>
              <a:cxnLst/>
              <a:rect l="l" t="t" r="r" b="b"/>
              <a:pathLst>
                <a:path w="560070" h="194310">
                  <a:moveTo>
                    <a:pt x="0" y="194310"/>
                  </a:moveTo>
                  <a:lnTo>
                    <a:pt x="56007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9550" y="1587500"/>
              <a:ext cx="95250" cy="81280"/>
            </a:xfrm>
            <a:custGeom>
              <a:avLst/>
              <a:gdLst/>
              <a:ahLst/>
              <a:cxnLst/>
              <a:rect l="l" t="t" r="r" b="b"/>
              <a:pathLst>
                <a:path w="95250" h="81280">
                  <a:moveTo>
                    <a:pt x="0" y="0"/>
                  </a:moveTo>
                  <a:lnTo>
                    <a:pt x="29210" y="81279"/>
                  </a:lnTo>
                  <a:lnTo>
                    <a:pt x="9525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3600" y="2057399"/>
              <a:ext cx="1347470" cy="495300"/>
            </a:xfrm>
            <a:custGeom>
              <a:avLst/>
              <a:gdLst/>
              <a:ahLst/>
              <a:cxnLst/>
              <a:rect l="l" t="t" r="r" b="b"/>
              <a:pathLst>
                <a:path w="1347470" h="495300">
                  <a:moveTo>
                    <a:pt x="0" y="0"/>
                  </a:moveTo>
                  <a:lnTo>
                    <a:pt x="1347470" y="495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2020" y="2510790"/>
              <a:ext cx="93980" cy="80010"/>
            </a:xfrm>
            <a:custGeom>
              <a:avLst/>
              <a:gdLst/>
              <a:ahLst/>
              <a:cxnLst/>
              <a:rect l="l" t="t" r="r" b="b"/>
              <a:pathLst>
                <a:path w="93979" h="80010">
                  <a:moveTo>
                    <a:pt x="27939" y="0"/>
                  </a:moveTo>
                  <a:lnTo>
                    <a:pt x="0" y="80010"/>
                  </a:lnTo>
                  <a:lnTo>
                    <a:pt x="93979" y="6858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059" y="2449830"/>
              <a:ext cx="1320800" cy="193040"/>
            </a:xfrm>
            <a:custGeom>
              <a:avLst/>
              <a:gdLst/>
              <a:ahLst/>
              <a:cxnLst/>
              <a:rect l="l" t="t" r="r" b="b"/>
              <a:pathLst>
                <a:path w="1320800" h="193039">
                  <a:moveTo>
                    <a:pt x="0" y="193040"/>
                  </a:moveTo>
                  <a:lnTo>
                    <a:pt x="132080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0159" y="2407920"/>
              <a:ext cx="91440" cy="85090"/>
            </a:xfrm>
            <a:custGeom>
              <a:avLst/>
              <a:gdLst/>
              <a:ahLst/>
              <a:cxnLst/>
              <a:rect l="l" t="t" r="r" b="b"/>
              <a:pathLst>
                <a:path w="91439" h="85089">
                  <a:moveTo>
                    <a:pt x="0" y="0"/>
                  </a:moveTo>
                  <a:lnTo>
                    <a:pt x="12700" y="85089"/>
                  </a:lnTo>
                  <a:lnTo>
                    <a:pt x="91439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6400" y="1935480"/>
              <a:ext cx="981710" cy="412750"/>
            </a:xfrm>
            <a:custGeom>
              <a:avLst/>
              <a:gdLst/>
              <a:ahLst/>
              <a:cxnLst/>
              <a:rect l="l" t="t" r="r" b="b"/>
              <a:pathLst>
                <a:path w="981710" h="412750">
                  <a:moveTo>
                    <a:pt x="0" y="412750"/>
                  </a:moveTo>
                  <a:lnTo>
                    <a:pt x="98171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46520" y="189864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0" y="0"/>
                  </a:moveTo>
                  <a:lnTo>
                    <a:pt x="33019" y="78739"/>
                  </a:lnTo>
                  <a:lnTo>
                    <a:pt x="952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3710" y="1821180"/>
              <a:ext cx="1433830" cy="254000"/>
            </a:xfrm>
            <a:custGeom>
              <a:avLst/>
              <a:gdLst/>
              <a:ahLst/>
              <a:cxnLst/>
              <a:rect l="l" t="t" r="r" b="b"/>
              <a:pathLst>
                <a:path w="1433830" h="254000">
                  <a:moveTo>
                    <a:pt x="302259" y="127000"/>
                  </a:moveTo>
                  <a:lnTo>
                    <a:pt x="1433829" y="127000"/>
                  </a:lnTo>
                </a:path>
                <a:path w="1433830" h="254000">
                  <a:moveTo>
                    <a:pt x="149859" y="0"/>
                  </a:moveTo>
                  <a:lnTo>
                    <a:pt x="198252" y="6258"/>
                  </a:lnTo>
                  <a:lnTo>
                    <a:pt x="239816" y="23855"/>
                  </a:lnTo>
                  <a:lnTo>
                    <a:pt x="272298" y="51023"/>
                  </a:lnTo>
                  <a:lnTo>
                    <a:pt x="293441" y="85994"/>
                  </a:lnTo>
                  <a:lnTo>
                    <a:pt x="300989" y="127000"/>
                  </a:lnTo>
                  <a:lnTo>
                    <a:pt x="293441" y="168005"/>
                  </a:lnTo>
                  <a:lnTo>
                    <a:pt x="272298" y="202976"/>
                  </a:lnTo>
                  <a:lnTo>
                    <a:pt x="239816" y="230144"/>
                  </a:lnTo>
                  <a:lnTo>
                    <a:pt x="198252" y="247741"/>
                  </a:lnTo>
                  <a:lnTo>
                    <a:pt x="149859" y="254000"/>
                  </a:lnTo>
                  <a:lnTo>
                    <a:pt x="101600" y="247741"/>
                  </a:lnTo>
                  <a:lnTo>
                    <a:pt x="60350" y="230144"/>
                  </a:lnTo>
                  <a:lnTo>
                    <a:pt x="28244" y="202976"/>
                  </a:lnTo>
                  <a:lnTo>
                    <a:pt x="7416" y="168005"/>
                  </a:lnTo>
                  <a:lnTo>
                    <a:pt x="0" y="127000"/>
                  </a:lnTo>
                  <a:lnTo>
                    <a:pt x="7416" y="85994"/>
                  </a:lnTo>
                  <a:lnTo>
                    <a:pt x="28244" y="51023"/>
                  </a:lnTo>
                  <a:lnTo>
                    <a:pt x="60350" y="23855"/>
                  </a:lnTo>
                  <a:lnTo>
                    <a:pt x="101599" y="6258"/>
                  </a:lnTo>
                  <a:lnTo>
                    <a:pt x="149859" y="0"/>
                  </a:lnTo>
                  <a:close/>
                </a:path>
                <a:path w="1433830" h="254000">
                  <a:moveTo>
                    <a:pt x="0" y="0"/>
                  </a:moveTo>
                  <a:lnTo>
                    <a:pt x="0" y="0"/>
                  </a:lnTo>
                </a:path>
                <a:path w="1433830" h="254000">
                  <a:moveTo>
                    <a:pt x="300989" y="254000"/>
                  </a:moveTo>
                  <a:lnTo>
                    <a:pt x="300989" y="2540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04670" y="1752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27679" y="1188719"/>
            <a:ext cx="300990" cy="252729"/>
          </a:xfrm>
          <a:custGeom>
            <a:avLst/>
            <a:gdLst/>
            <a:ahLst/>
            <a:cxnLst/>
            <a:rect l="l" t="t" r="r" b="b"/>
            <a:pathLst>
              <a:path w="300989" h="252730">
                <a:moveTo>
                  <a:pt x="149859" y="0"/>
                </a:moveTo>
                <a:lnTo>
                  <a:pt x="198739" y="6248"/>
                </a:lnTo>
                <a:lnTo>
                  <a:pt x="240365" y="23774"/>
                </a:lnTo>
                <a:lnTo>
                  <a:pt x="272663" y="50749"/>
                </a:lnTo>
                <a:lnTo>
                  <a:pt x="293563" y="85343"/>
                </a:lnTo>
                <a:lnTo>
                  <a:pt x="300990" y="125729"/>
                </a:lnTo>
                <a:lnTo>
                  <a:pt x="293563" y="166735"/>
                </a:lnTo>
                <a:lnTo>
                  <a:pt x="272663" y="201706"/>
                </a:lnTo>
                <a:lnTo>
                  <a:pt x="240365" y="228874"/>
                </a:lnTo>
                <a:lnTo>
                  <a:pt x="198739" y="246471"/>
                </a:lnTo>
                <a:lnTo>
                  <a:pt x="149859" y="252729"/>
                </a:lnTo>
                <a:lnTo>
                  <a:pt x="101600" y="246471"/>
                </a:lnTo>
                <a:lnTo>
                  <a:pt x="60350" y="228874"/>
                </a:lnTo>
                <a:lnTo>
                  <a:pt x="28244" y="201706"/>
                </a:lnTo>
                <a:lnTo>
                  <a:pt x="7416" y="166735"/>
                </a:lnTo>
                <a:lnTo>
                  <a:pt x="0" y="125729"/>
                </a:lnTo>
                <a:lnTo>
                  <a:pt x="7416" y="85343"/>
                </a:lnTo>
                <a:lnTo>
                  <a:pt x="28244" y="50749"/>
                </a:lnTo>
                <a:lnTo>
                  <a:pt x="60350" y="23774"/>
                </a:lnTo>
                <a:lnTo>
                  <a:pt x="101599" y="6248"/>
                </a:lnTo>
                <a:lnTo>
                  <a:pt x="149859" y="0"/>
                </a:lnTo>
                <a:close/>
              </a:path>
              <a:path w="300989" h="252730">
                <a:moveTo>
                  <a:pt x="0" y="0"/>
                </a:moveTo>
                <a:lnTo>
                  <a:pt x="0" y="0"/>
                </a:lnTo>
              </a:path>
              <a:path w="300989" h="252730">
                <a:moveTo>
                  <a:pt x="300990" y="252729"/>
                </a:moveTo>
                <a:lnTo>
                  <a:pt x="300990" y="252729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88639" y="112014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77539" y="1821179"/>
            <a:ext cx="302260" cy="254000"/>
          </a:xfrm>
          <a:custGeom>
            <a:avLst/>
            <a:gdLst/>
            <a:ahLst/>
            <a:cxnLst/>
            <a:rect l="l" t="t" r="r" b="b"/>
            <a:pathLst>
              <a:path w="302260" h="254000">
                <a:moveTo>
                  <a:pt x="151130" y="0"/>
                </a:moveTo>
                <a:lnTo>
                  <a:pt x="199522" y="6258"/>
                </a:lnTo>
                <a:lnTo>
                  <a:pt x="241086" y="23855"/>
                </a:lnTo>
                <a:lnTo>
                  <a:pt x="273568" y="51023"/>
                </a:lnTo>
                <a:lnTo>
                  <a:pt x="294711" y="85994"/>
                </a:lnTo>
                <a:lnTo>
                  <a:pt x="302260" y="127000"/>
                </a:lnTo>
                <a:lnTo>
                  <a:pt x="294711" y="168005"/>
                </a:lnTo>
                <a:lnTo>
                  <a:pt x="273568" y="202976"/>
                </a:lnTo>
                <a:lnTo>
                  <a:pt x="241086" y="230144"/>
                </a:lnTo>
                <a:lnTo>
                  <a:pt x="199522" y="247741"/>
                </a:lnTo>
                <a:lnTo>
                  <a:pt x="151130" y="254000"/>
                </a:lnTo>
                <a:lnTo>
                  <a:pt x="102737" y="247741"/>
                </a:lnTo>
                <a:lnTo>
                  <a:pt x="61173" y="230144"/>
                </a:lnTo>
                <a:lnTo>
                  <a:pt x="28691" y="202976"/>
                </a:lnTo>
                <a:lnTo>
                  <a:pt x="7548" y="168005"/>
                </a:lnTo>
                <a:lnTo>
                  <a:pt x="0" y="127000"/>
                </a:lnTo>
                <a:lnTo>
                  <a:pt x="7548" y="85994"/>
                </a:lnTo>
                <a:lnTo>
                  <a:pt x="28691" y="51023"/>
                </a:lnTo>
                <a:lnTo>
                  <a:pt x="61173" y="23855"/>
                </a:lnTo>
                <a:lnTo>
                  <a:pt x="102737" y="6258"/>
                </a:lnTo>
                <a:lnTo>
                  <a:pt x="151130" y="0"/>
                </a:lnTo>
                <a:close/>
              </a:path>
              <a:path w="302260" h="254000">
                <a:moveTo>
                  <a:pt x="0" y="0"/>
                </a:moveTo>
                <a:lnTo>
                  <a:pt x="0" y="0"/>
                </a:lnTo>
              </a:path>
              <a:path w="302260" h="254000">
                <a:moveTo>
                  <a:pt x="302260" y="254000"/>
                </a:moveTo>
                <a:lnTo>
                  <a:pt x="302260" y="25400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39770" y="1752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89403" y="1174523"/>
            <a:ext cx="3576954" cy="1737995"/>
            <a:chOff x="3389403" y="1174523"/>
            <a:chExt cx="3576954" cy="1737995"/>
          </a:xfrm>
        </p:grpSpPr>
        <p:sp>
          <p:nvSpPr>
            <p:cNvPr id="30" name="object 30"/>
            <p:cNvSpPr/>
            <p:nvPr/>
          </p:nvSpPr>
          <p:spPr>
            <a:xfrm>
              <a:off x="3403599" y="1441449"/>
              <a:ext cx="2114550" cy="1456690"/>
            </a:xfrm>
            <a:custGeom>
              <a:avLst/>
              <a:gdLst/>
              <a:ahLst/>
              <a:cxnLst/>
              <a:rect l="l" t="t" r="r" b="b"/>
              <a:pathLst>
                <a:path w="2114550" h="1456689">
                  <a:moveTo>
                    <a:pt x="151129" y="1201420"/>
                  </a:moveTo>
                  <a:lnTo>
                    <a:pt x="200141" y="1207800"/>
                  </a:lnTo>
                  <a:lnTo>
                    <a:pt x="242082" y="1225641"/>
                  </a:lnTo>
                  <a:lnTo>
                    <a:pt x="274756" y="1252992"/>
                  </a:lnTo>
                  <a:lnTo>
                    <a:pt x="295970" y="1287901"/>
                  </a:lnTo>
                  <a:lnTo>
                    <a:pt x="303529" y="1328420"/>
                  </a:lnTo>
                  <a:lnTo>
                    <a:pt x="295970" y="1369425"/>
                  </a:lnTo>
                  <a:lnTo>
                    <a:pt x="274756" y="1404396"/>
                  </a:lnTo>
                  <a:lnTo>
                    <a:pt x="242082" y="1431564"/>
                  </a:lnTo>
                  <a:lnTo>
                    <a:pt x="200141" y="1449161"/>
                  </a:lnTo>
                  <a:lnTo>
                    <a:pt x="151129" y="1455420"/>
                  </a:lnTo>
                  <a:lnTo>
                    <a:pt x="102250" y="1449161"/>
                  </a:lnTo>
                  <a:lnTo>
                    <a:pt x="60624" y="1431564"/>
                  </a:lnTo>
                  <a:lnTo>
                    <a:pt x="28326" y="1404396"/>
                  </a:lnTo>
                  <a:lnTo>
                    <a:pt x="7426" y="1369425"/>
                  </a:lnTo>
                  <a:lnTo>
                    <a:pt x="0" y="1328420"/>
                  </a:lnTo>
                  <a:lnTo>
                    <a:pt x="7426" y="1287901"/>
                  </a:lnTo>
                  <a:lnTo>
                    <a:pt x="28326" y="1252992"/>
                  </a:lnTo>
                  <a:lnTo>
                    <a:pt x="60624" y="1225641"/>
                  </a:lnTo>
                  <a:lnTo>
                    <a:pt x="102250" y="1207800"/>
                  </a:lnTo>
                  <a:lnTo>
                    <a:pt x="151129" y="1201420"/>
                  </a:lnTo>
                  <a:close/>
                </a:path>
                <a:path w="2114550" h="1456689">
                  <a:moveTo>
                    <a:pt x="0" y="1201420"/>
                  </a:moveTo>
                  <a:lnTo>
                    <a:pt x="0" y="1201420"/>
                  </a:lnTo>
                </a:path>
                <a:path w="2114550" h="1456689">
                  <a:moveTo>
                    <a:pt x="303529" y="1456689"/>
                  </a:moveTo>
                  <a:lnTo>
                    <a:pt x="303529" y="1456689"/>
                  </a:lnTo>
                </a:path>
                <a:path w="2114550" h="1456689">
                  <a:moveTo>
                    <a:pt x="1056639" y="0"/>
                  </a:moveTo>
                  <a:lnTo>
                    <a:pt x="1105519" y="6258"/>
                  </a:lnTo>
                  <a:lnTo>
                    <a:pt x="1147145" y="23855"/>
                  </a:lnTo>
                  <a:lnTo>
                    <a:pt x="1179443" y="51023"/>
                  </a:lnTo>
                  <a:lnTo>
                    <a:pt x="1200343" y="85994"/>
                  </a:lnTo>
                  <a:lnTo>
                    <a:pt x="1207770" y="127000"/>
                  </a:lnTo>
                  <a:lnTo>
                    <a:pt x="1200343" y="168005"/>
                  </a:lnTo>
                  <a:lnTo>
                    <a:pt x="1179443" y="202976"/>
                  </a:lnTo>
                  <a:lnTo>
                    <a:pt x="1147145" y="230144"/>
                  </a:lnTo>
                  <a:lnTo>
                    <a:pt x="1105519" y="247741"/>
                  </a:lnTo>
                  <a:lnTo>
                    <a:pt x="1056639" y="254000"/>
                  </a:lnTo>
                  <a:lnTo>
                    <a:pt x="1008379" y="247741"/>
                  </a:lnTo>
                  <a:lnTo>
                    <a:pt x="967130" y="230144"/>
                  </a:lnTo>
                  <a:lnTo>
                    <a:pt x="935024" y="202976"/>
                  </a:lnTo>
                  <a:lnTo>
                    <a:pt x="914196" y="168005"/>
                  </a:lnTo>
                  <a:lnTo>
                    <a:pt x="906779" y="127000"/>
                  </a:lnTo>
                  <a:lnTo>
                    <a:pt x="914196" y="85994"/>
                  </a:lnTo>
                  <a:lnTo>
                    <a:pt x="935024" y="51023"/>
                  </a:lnTo>
                  <a:lnTo>
                    <a:pt x="967130" y="23855"/>
                  </a:lnTo>
                  <a:lnTo>
                    <a:pt x="1008379" y="6258"/>
                  </a:lnTo>
                  <a:lnTo>
                    <a:pt x="1056639" y="0"/>
                  </a:lnTo>
                  <a:close/>
                </a:path>
                <a:path w="2114550" h="1456689">
                  <a:moveTo>
                    <a:pt x="906779" y="0"/>
                  </a:moveTo>
                  <a:lnTo>
                    <a:pt x="906779" y="0"/>
                  </a:lnTo>
                </a:path>
                <a:path w="2114550" h="1456689">
                  <a:moveTo>
                    <a:pt x="1207770" y="254000"/>
                  </a:moveTo>
                  <a:lnTo>
                    <a:pt x="1207770" y="254000"/>
                  </a:lnTo>
                </a:path>
                <a:path w="2114550" h="1456689">
                  <a:moveTo>
                    <a:pt x="1963420" y="1012189"/>
                  </a:moveTo>
                  <a:lnTo>
                    <a:pt x="2011812" y="1018448"/>
                  </a:lnTo>
                  <a:lnTo>
                    <a:pt x="2053376" y="1036045"/>
                  </a:lnTo>
                  <a:lnTo>
                    <a:pt x="2085858" y="1063213"/>
                  </a:lnTo>
                  <a:lnTo>
                    <a:pt x="2107001" y="1098184"/>
                  </a:lnTo>
                  <a:lnTo>
                    <a:pt x="2114550" y="1139189"/>
                  </a:lnTo>
                  <a:lnTo>
                    <a:pt x="2107001" y="1179576"/>
                  </a:lnTo>
                  <a:lnTo>
                    <a:pt x="2085858" y="1214170"/>
                  </a:lnTo>
                  <a:lnTo>
                    <a:pt x="2053376" y="1241145"/>
                  </a:lnTo>
                  <a:lnTo>
                    <a:pt x="2011812" y="1258671"/>
                  </a:lnTo>
                  <a:lnTo>
                    <a:pt x="1963420" y="1264920"/>
                  </a:lnTo>
                  <a:lnTo>
                    <a:pt x="1915027" y="1258671"/>
                  </a:lnTo>
                  <a:lnTo>
                    <a:pt x="1873463" y="1241145"/>
                  </a:lnTo>
                  <a:lnTo>
                    <a:pt x="1840981" y="1214170"/>
                  </a:lnTo>
                  <a:lnTo>
                    <a:pt x="1819838" y="1179576"/>
                  </a:lnTo>
                  <a:lnTo>
                    <a:pt x="1812289" y="1139189"/>
                  </a:lnTo>
                  <a:lnTo>
                    <a:pt x="1819838" y="1098184"/>
                  </a:lnTo>
                  <a:lnTo>
                    <a:pt x="1840981" y="1063213"/>
                  </a:lnTo>
                  <a:lnTo>
                    <a:pt x="1873463" y="1036045"/>
                  </a:lnTo>
                  <a:lnTo>
                    <a:pt x="1915027" y="1018448"/>
                  </a:lnTo>
                  <a:lnTo>
                    <a:pt x="1963420" y="1012189"/>
                  </a:lnTo>
                  <a:close/>
                </a:path>
                <a:path w="2114550" h="1456689">
                  <a:moveTo>
                    <a:pt x="1812289" y="1012189"/>
                  </a:moveTo>
                  <a:lnTo>
                    <a:pt x="1812289" y="1012189"/>
                  </a:lnTo>
                </a:path>
                <a:path w="2114550" h="1456689">
                  <a:moveTo>
                    <a:pt x="2114550" y="1266189"/>
                  </a:moveTo>
                  <a:lnTo>
                    <a:pt x="2114550" y="12661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1949" y="1188719"/>
              <a:ext cx="300990" cy="252729"/>
            </a:xfrm>
            <a:custGeom>
              <a:avLst/>
              <a:gdLst/>
              <a:ahLst/>
              <a:cxnLst/>
              <a:rect l="l" t="t" r="r" b="b"/>
              <a:pathLst>
                <a:path w="300989" h="252730">
                  <a:moveTo>
                    <a:pt x="149860" y="0"/>
                  </a:moveTo>
                  <a:lnTo>
                    <a:pt x="198739" y="6248"/>
                  </a:lnTo>
                  <a:lnTo>
                    <a:pt x="240365" y="23774"/>
                  </a:lnTo>
                  <a:lnTo>
                    <a:pt x="272663" y="50749"/>
                  </a:lnTo>
                  <a:lnTo>
                    <a:pt x="293563" y="85343"/>
                  </a:lnTo>
                  <a:lnTo>
                    <a:pt x="300989" y="125729"/>
                  </a:lnTo>
                  <a:lnTo>
                    <a:pt x="293563" y="166735"/>
                  </a:lnTo>
                  <a:lnTo>
                    <a:pt x="272663" y="201706"/>
                  </a:lnTo>
                  <a:lnTo>
                    <a:pt x="240365" y="228874"/>
                  </a:lnTo>
                  <a:lnTo>
                    <a:pt x="198739" y="246471"/>
                  </a:lnTo>
                  <a:lnTo>
                    <a:pt x="149860" y="252729"/>
                  </a:lnTo>
                  <a:lnTo>
                    <a:pt x="101600" y="246471"/>
                  </a:lnTo>
                  <a:lnTo>
                    <a:pt x="60350" y="228874"/>
                  </a:lnTo>
                  <a:lnTo>
                    <a:pt x="28244" y="201706"/>
                  </a:lnTo>
                  <a:lnTo>
                    <a:pt x="7416" y="166735"/>
                  </a:lnTo>
                  <a:lnTo>
                    <a:pt x="0" y="125729"/>
                  </a:lnTo>
                  <a:lnTo>
                    <a:pt x="7416" y="85343"/>
                  </a:lnTo>
                  <a:lnTo>
                    <a:pt x="28244" y="50749"/>
                  </a:lnTo>
                  <a:lnTo>
                    <a:pt x="60350" y="23774"/>
                  </a:lnTo>
                  <a:lnTo>
                    <a:pt x="101600" y="6248"/>
                  </a:lnTo>
                  <a:lnTo>
                    <a:pt x="149860" y="0"/>
                  </a:lnTo>
                  <a:close/>
                </a:path>
                <a:path w="300989" h="252730">
                  <a:moveTo>
                    <a:pt x="0" y="0"/>
                  </a:moveTo>
                  <a:lnTo>
                    <a:pt x="0" y="0"/>
                  </a:lnTo>
                </a:path>
                <a:path w="300989" h="252730">
                  <a:moveTo>
                    <a:pt x="300989" y="252729"/>
                  </a:moveTo>
                  <a:lnTo>
                    <a:pt x="300989" y="25272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9720" y="1821179"/>
              <a:ext cx="302260" cy="254000"/>
            </a:xfrm>
            <a:custGeom>
              <a:avLst/>
              <a:gdLst/>
              <a:ahLst/>
              <a:cxnLst/>
              <a:rect l="l" t="t" r="r" b="b"/>
              <a:pathLst>
                <a:path w="302259" h="254000">
                  <a:moveTo>
                    <a:pt x="151129" y="0"/>
                  </a:moveTo>
                  <a:lnTo>
                    <a:pt x="199522" y="6258"/>
                  </a:lnTo>
                  <a:lnTo>
                    <a:pt x="241086" y="23855"/>
                  </a:lnTo>
                  <a:lnTo>
                    <a:pt x="273568" y="51023"/>
                  </a:lnTo>
                  <a:lnTo>
                    <a:pt x="294711" y="85994"/>
                  </a:lnTo>
                  <a:lnTo>
                    <a:pt x="302259" y="127000"/>
                  </a:lnTo>
                  <a:lnTo>
                    <a:pt x="294711" y="168005"/>
                  </a:lnTo>
                  <a:lnTo>
                    <a:pt x="273568" y="202976"/>
                  </a:lnTo>
                  <a:lnTo>
                    <a:pt x="241086" y="230144"/>
                  </a:lnTo>
                  <a:lnTo>
                    <a:pt x="199522" y="247741"/>
                  </a:lnTo>
                  <a:lnTo>
                    <a:pt x="151129" y="254000"/>
                  </a:lnTo>
                  <a:lnTo>
                    <a:pt x="102737" y="247741"/>
                  </a:lnTo>
                  <a:lnTo>
                    <a:pt x="61173" y="230144"/>
                  </a:lnTo>
                  <a:lnTo>
                    <a:pt x="28691" y="202976"/>
                  </a:lnTo>
                  <a:lnTo>
                    <a:pt x="7548" y="168005"/>
                  </a:lnTo>
                  <a:lnTo>
                    <a:pt x="0" y="127000"/>
                  </a:lnTo>
                  <a:lnTo>
                    <a:pt x="7548" y="85994"/>
                  </a:lnTo>
                  <a:lnTo>
                    <a:pt x="28691" y="51023"/>
                  </a:lnTo>
                  <a:lnTo>
                    <a:pt x="61173" y="23855"/>
                  </a:lnTo>
                  <a:lnTo>
                    <a:pt x="102737" y="6258"/>
                  </a:lnTo>
                  <a:lnTo>
                    <a:pt x="151129" y="0"/>
                  </a:lnTo>
                  <a:close/>
                </a:path>
                <a:path w="302259" h="254000">
                  <a:moveTo>
                    <a:pt x="0" y="0"/>
                  </a:moveTo>
                  <a:lnTo>
                    <a:pt x="0" y="0"/>
                  </a:lnTo>
                </a:path>
                <a:path w="302259" h="254000">
                  <a:moveTo>
                    <a:pt x="302259" y="254000"/>
                  </a:moveTo>
                  <a:lnTo>
                    <a:pt x="302259" y="2540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11950" y="17526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6400" y="2171700"/>
            <a:ext cx="51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-,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06059" y="1120140"/>
            <a:ext cx="509270" cy="684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198120">
              <a:lnSpc>
                <a:spcPts val="2310"/>
              </a:lnSpc>
              <a:spcBef>
                <a:spcPts val="65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7  (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,-)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73650" y="2385059"/>
            <a:ext cx="510540" cy="684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204470">
              <a:lnSpc>
                <a:spcPts val="2310"/>
              </a:lnSpc>
              <a:spcBef>
                <a:spcPts val="65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6 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-,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44340" y="1372870"/>
            <a:ext cx="50863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6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(-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-)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11500" y="1888489"/>
            <a:ext cx="735330" cy="137033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(-,-)</a:t>
            </a:r>
            <a:endParaRPr sz="2400">
              <a:latin typeface="Times New Roman"/>
              <a:cs typeface="Times New Roman"/>
            </a:endParaRPr>
          </a:p>
          <a:p>
            <a:pPr marL="366395">
              <a:lnSpc>
                <a:spcPts val="2595"/>
              </a:lnSpc>
              <a:spcBef>
                <a:spcPts val="126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238760">
              <a:lnSpc>
                <a:spcPts val="2595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,-)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80689" y="1329690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(-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-)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39559" y="2233929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0,0)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60550" y="4796790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0,3)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8809" y="1854200"/>
            <a:ext cx="92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ur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74230" y="1793240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28670" y="3810000"/>
            <a:ext cx="302260" cy="252729"/>
          </a:xfrm>
          <a:custGeom>
            <a:avLst/>
            <a:gdLst/>
            <a:ahLst/>
            <a:cxnLst/>
            <a:rect l="l" t="t" r="r" b="b"/>
            <a:pathLst>
              <a:path w="302260" h="252729">
                <a:moveTo>
                  <a:pt x="151129" y="0"/>
                </a:moveTo>
                <a:lnTo>
                  <a:pt x="199522" y="6126"/>
                </a:lnTo>
                <a:lnTo>
                  <a:pt x="241086" y="23408"/>
                </a:lnTo>
                <a:lnTo>
                  <a:pt x="273568" y="50200"/>
                </a:lnTo>
                <a:lnTo>
                  <a:pt x="294711" y="84856"/>
                </a:lnTo>
                <a:lnTo>
                  <a:pt x="302259" y="125730"/>
                </a:lnTo>
                <a:lnTo>
                  <a:pt x="294711" y="166116"/>
                </a:lnTo>
                <a:lnTo>
                  <a:pt x="273568" y="200710"/>
                </a:lnTo>
                <a:lnTo>
                  <a:pt x="241086" y="227685"/>
                </a:lnTo>
                <a:lnTo>
                  <a:pt x="199522" y="245211"/>
                </a:lnTo>
                <a:lnTo>
                  <a:pt x="151129" y="251460"/>
                </a:lnTo>
                <a:lnTo>
                  <a:pt x="102737" y="245211"/>
                </a:lnTo>
                <a:lnTo>
                  <a:pt x="61173" y="227685"/>
                </a:lnTo>
                <a:lnTo>
                  <a:pt x="28691" y="200710"/>
                </a:lnTo>
                <a:lnTo>
                  <a:pt x="7548" y="166116"/>
                </a:lnTo>
                <a:lnTo>
                  <a:pt x="0" y="125730"/>
                </a:lnTo>
                <a:lnTo>
                  <a:pt x="7548" y="84856"/>
                </a:lnTo>
                <a:lnTo>
                  <a:pt x="28691" y="50200"/>
                </a:lnTo>
                <a:lnTo>
                  <a:pt x="61173" y="23408"/>
                </a:lnTo>
                <a:lnTo>
                  <a:pt x="102737" y="6126"/>
                </a:lnTo>
                <a:lnTo>
                  <a:pt x="151129" y="0"/>
                </a:lnTo>
                <a:close/>
              </a:path>
              <a:path w="302260" h="252729">
                <a:moveTo>
                  <a:pt x="0" y="0"/>
                </a:moveTo>
                <a:lnTo>
                  <a:pt x="0" y="0"/>
                </a:lnTo>
              </a:path>
              <a:path w="302260" h="252729">
                <a:moveTo>
                  <a:pt x="302259" y="252730"/>
                </a:moveTo>
                <a:lnTo>
                  <a:pt x="302259" y="25273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70860" y="3740150"/>
            <a:ext cx="6108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>
              <a:lnSpc>
                <a:spcPts val="26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0,3)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11370" y="4062729"/>
            <a:ext cx="303530" cy="254000"/>
          </a:xfrm>
          <a:custGeom>
            <a:avLst/>
            <a:gdLst/>
            <a:ahLst/>
            <a:cxnLst/>
            <a:rect l="l" t="t" r="r" b="b"/>
            <a:pathLst>
              <a:path w="303529" h="254000">
                <a:moveTo>
                  <a:pt x="151129" y="0"/>
                </a:moveTo>
                <a:lnTo>
                  <a:pt x="200141" y="6258"/>
                </a:lnTo>
                <a:lnTo>
                  <a:pt x="242082" y="23855"/>
                </a:lnTo>
                <a:lnTo>
                  <a:pt x="274756" y="51023"/>
                </a:lnTo>
                <a:lnTo>
                  <a:pt x="295970" y="85994"/>
                </a:lnTo>
                <a:lnTo>
                  <a:pt x="303529" y="127000"/>
                </a:lnTo>
                <a:lnTo>
                  <a:pt x="295970" y="167518"/>
                </a:lnTo>
                <a:lnTo>
                  <a:pt x="274756" y="202427"/>
                </a:lnTo>
                <a:lnTo>
                  <a:pt x="242082" y="229778"/>
                </a:lnTo>
                <a:lnTo>
                  <a:pt x="200141" y="247619"/>
                </a:lnTo>
                <a:lnTo>
                  <a:pt x="151129" y="254000"/>
                </a:lnTo>
                <a:lnTo>
                  <a:pt x="102250" y="247619"/>
                </a:lnTo>
                <a:lnTo>
                  <a:pt x="60624" y="229778"/>
                </a:lnTo>
                <a:lnTo>
                  <a:pt x="28326" y="202427"/>
                </a:lnTo>
                <a:lnTo>
                  <a:pt x="7426" y="167518"/>
                </a:lnTo>
                <a:lnTo>
                  <a:pt x="0" y="127000"/>
                </a:lnTo>
                <a:lnTo>
                  <a:pt x="7426" y="85994"/>
                </a:lnTo>
                <a:lnTo>
                  <a:pt x="28326" y="51023"/>
                </a:lnTo>
                <a:lnTo>
                  <a:pt x="60624" y="23855"/>
                </a:lnTo>
                <a:lnTo>
                  <a:pt x="102250" y="6258"/>
                </a:lnTo>
                <a:lnTo>
                  <a:pt x="151129" y="0"/>
                </a:lnTo>
                <a:close/>
              </a:path>
              <a:path w="303529" h="254000">
                <a:moveTo>
                  <a:pt x="0" y="0"/>
                </a:moveTo>
                <a:lnTo>
                  <a:pt x="0" y="0"/>
                </a:lnTo>
              </a:path>
              <a:path w="303529" h="254000">
                <a:moveTo>
                  <a:pt x="303529" y="254000"/>
                </a:moveTo>
                <a:lnTo>
                  <a:pt x="303529" y="25400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36109" y="3994150"/>
            <a:ext cx="61087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algn="ctr">
              <a:lnSpc>
                <a:spcPts val="2585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585"/>
              </a:lnSpc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0,2)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45479" y="3810000"/>
            <a:ext cx="302260" cy="252729"/>
          </a:xfrm>
          <a:custGeom>
            <a:avLst/>
            <a:gdLst/>
            <a:ahLst/>
            <a:cxnLst/>
            <a:rect l="l" t="t" r="r" b="b"/>
            <a:pathLst>
              <a:path w="302260" h="252729">
                <a:moveTo>
                  <a:pt x="151130" y="0"/>
                </a:moveTo>
                <a:lnTo>
                  <a:pt x="199390" y="6126"/>
                </a:lnTo>
                <a:lnTo>
                  <a:pt x="240639" y="23408"/>
                </a:lnTo>
                <a:lnTo>
                  <a:pt x="272745" y="50200"/>
                </a:lnTo>
                <a:lnTo>
                  <a:pt x="293573" y="84856"/>
                </a:lnTo>
                <a:lnTo>
                  <a:pt x="300990" y="125730"/>
                </a:lnTo>
                <a:lnTo>
                  <a:pt x="293573" y="166116"/>
                </a:lnTo>
                <a:lnTo>
                  <a:pt x="272745" y="200710"/>
                </a:lnTo>
                <a:lnTo>
                  <a:pt x="240639" y="227685"/>
                </a:lnTo>
                <a:lnTo>
                  <a:pt x="199390" y="245211"/>
                </a:lnTo>
                <a:lnTo>
                  <a:pt x="151130" y="251460"/>
                </a:lnTo>
                <a:lnTo>
                  <a:pt x="102250" y="245211"/>
                </a:lnTo>
                <a:lnTo>
                  <a:pt x="60624" y="227685"/>
                </a:lnTo>
                <a:lnTo>
                  <a:pt x="28326" y="200710"/>
                </a:lnTo>
                <a:lnTo>
                  <a:pt x="7426" y="166116"/>
                </a:lnTo>
                <a:lnTo>
                  <a:pt x="0" y="125730"/>
                </a:lnTo>
                <a:lnTo>
                  <a:pt x="7426" y="84856"/>
                </a:lnTo>
                <a:lnTo>
                  <a:pt x="28326" y="50200"/>
                </a:lnTo>
                <a:lnTo>
                  <a:pt x="60624" y="23408"/>
                </a:lnTo>
                <a:lnTo>
                  <a:pt x="102250" y="6126"/>
                </a:lnTo>
                <a:lnTo>
                  <a:pt x="151130" y="0"/>
                </a:lnTo>
                <a:close/>
              </a:path>
              <a:path w="302260" h="252729">
                <a:moveTo>
                  <a:pt x="0" y="0"/>
                </a:moveTo>
                <a:lnTo>
                  <a:pt x="0" y="0"/>
                </a:lnTo>
              </a:path>
              <a:path w="302260" h="252729">
                <a:moveTo>
                  <a:pt x="302260" y="252730"/>
                </a:moveTo>
                <a:lnTo>
                  <a:pt x="302260" y="25273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99100" y="3740150"/>
            <a:ext cx="60960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>
              <a:lnSpc>
                <a:spcPts val="26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(0,1)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031682" y="3914140"/>
            <a:ext cx="3711575" cy="796925"/>
            <a:chOff x="2031682" y="3914140"/>
            <a:chExt cx="3711575" cy="796925"/>
          </a:xfrm>
        </p:grpSpPr>
        <p:sp>
          <p:nvSpPr>
            <p:cNvPr id="51" name="object 51"/>
            <p:cNvSpPr/>
            <p:nvPr/>
          </p:nvSpPr>
          <p:spPr>
            <a:xfrm>
              <a:off x="2045970" y="4443730"/>
              <a:ext cx="302260" cy="252729"/>
            </a:xfrm>
            <a:custGeom>
              <a:avLst/>
              <a:gdLst/>
              <a:ahLst/>
              <a:cxnLst/>
              <a:rect l="l" t="t" r="r" b="b"/>
              <a:pathLst>
                <a:path w="302260" h="252729">
                  <a:moveTo>
                    <a:pt x="151130" y="0"/>
                  </a:moveTo>
                  <a:lnTo>
                    <a:pt x="199522" y="6126"/>
                  </a:lnTo>
                  <a:lnTo>
                    <a:pt x="241086" y="23408"/>
                  </a:lnTo>
                  <a:lnTo>
                    <a:pt x="273568" y="50200"/>
                  </a:lnTo>
                  <a:lnTo>
                    <a:pt x="294711" y="84856"/>
                  </a:lnTo>
                  <a:lnTo>
                    <a:pt x="302260" y="125730"/>
                  </a:lnTo>
                  <a:lnTo>
                    <a:pt x="294711" y="166116"/>
                  </a:lnTo>
                  <a:lnTo>
                    <a:pt x="273568" y="200710"/>
                  </a:lnTo>
                  <a:lnTo>
                    <a:pt x="241086" y="227685"/>
                  </a:lnTo>
                  <a:lnTo>
                    <a:pt x="199522" y="245211"/>
                  </a:lnTo>
                  <a:lnTo>
                    <a:pt x="151130" y="251460"/>
                  </a:lnTo>
                  <a:lnTo>
                    <a:pt x="102737" y="245211"/>
                  </a:lnTo>
                  <a:lnTo>
                    <a:pt x="61173" y="227685"/>
                  </a:lnTo>
                  <a:lnTo>
                    <a:pt x="28691" y="200710"/>
                  </a:lnTo>
                  <a:lnTo>
                    <a:pt x="7548" y="166116"/>
                  </a:lnTo>
                  <a:lnTo>
                    <a:pt x="0" y="125730"/>
                  </a:lnTo>
                  <a:lnTo>
                    <a:pt x="7548" y="84856"/>
                  </a:lnTo>
                  <a:lnTo>
                    <a:pt x="28691" y="50200"/>
                  </a:lnTo>
                  <a:lnTo>
                    <a:pt x="61173" y="23408"/>
                  </a:lnTo>
                  <a:lnTo>
                    <a:pt x="102737" y="6126"/>
                  </a:lnTo>
                  <a:lnTo>
                    <a:pt x="151130" y="0"/>
                  </a:lnTo>
                  <a:close/>
                </a:path>
                <a:path w="302260" h="252729">
                  <a:moveTo>
                    <a:pt x="0" y="0"/>
                  </a:moveTo>
                  <a:lnTo>
                    <a:pt x="0" y="0"/>
                  </a:lnTo>
                </a:path>
                <a:path w="302260" h="252729">
                  <a:moveTo>
                    <a:pt x="302260" y="252730"/>
                  </a:moveTo>
                  <a:lnTo>
                    <a:pt x="302260" y="2527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13630" y="3954780"/>
              <a:ext cx="751840" cy="171450"/>
            </a:xfrm>
            <a:custGeom>
              <a:avLst/>
              <a:gdLst/>
              <a:ahLst/>
              <a:cxnLst/>
              <a:rect l="l" t="t" r="r" b="b"/>
              <a:pathLst>
                <a:path w="751839" h="171450">
                  <a:moveTo>
                    <a:pt x="0" y="171450"/>
                  </a:moveTo>
                  <a:lnTo>
                    <a:pt x="75184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1500" y="3914140"/>
              <a:ext cx="91440" cy="82550"/>
            </a:xfrm>
            <a:custGeom>
              <a:avLst/>
              <a:gdLst/>
              <a:ahLst/>
              <a:cxnLst/>
              <a:rect l="l" t="t" r="r" b="b"/>
              <a:pathLst>
                <a:path w="91439" h="82550">
                  <a:moveTo>
                    <a:pt x="0" y="0"/>
                  </a:moveTo>
                  <a:lnTo>
                    <a:pt x="17779" y="82550"/>
                  </a:lnTo>
                  <a:lnTo>
                    <a:pt x="91439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108200" y="43738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79800" y="4443729"/>
            <a:ext cx="303530" cy="252729"/>
          </a:xfrm>
          <a:custGeom>
            <a:avLst/>
            <a:gdLst/>
            <a:ahLst/>
            <a:cxnLst/>
            <a:rect l="l" t="t" r="r" b="b"/>
            <a:pathLst>
              <a:path w="303529" h="252729">
                <a:moveTo>
                  <a:pt x="151129" y="0"/>
                </a:moveTo>
                <a:lnTo>
                  <a:pt x="200141" y="6126"/>
                </a:lnTo>
                <a:lnTo>
                  <a:pt x="242082" y="23408"/>
                </a:lnTo>
                <a:lnTo>
                  <a:pt x="274756" y="50200"/>
                </a:lnTo>
                <a:lnTo>
                  <a:pt x="295970" y="84856"/>
                </a:lnTo>
                <a:lnTo>
                  <a:pt x="303529" y="125730"/>
                </a:lnTo>
                <a:lnTo>
                  <a:pt x="295970" y="166116"/>
                </a:lnTo>
                <a:lnTo>
                  <a:pt x="274756" y="200710"/>
                </a:lnTo>
                <a:lnTo>
                  <a:pt x="242082" y="227685"/>
                </a:lnTo>
                <a:lnTo>
                  <a:pt x="200141" y="245211"/>
                </a:lnTo>
                <a:lnTo>
                  <a:pt x="151129" y="251460"/>
                </a:lnTo>
                <a:lnTo>
                  <a:pt x="102737" y="245211"/>
                </a:lnTo>
                <a:lnTo>
                  <a:pt x="61173" y="227685"/>
                </a:lnTo>
                <a:lnTo>
                  <a:pt x="28691" y="200710"/>
                </a:lnTo>
                <a:lnTo>
                  <a:pt x="7548" y="166116"/>
                </a:lnTo>
                <a:lnTo>
                  <a:pt x="0" y="125730"/>
                </a:lnTo>
                <a:lnTo>
                  <a:pt x="7548" y="84856"/>
                </a:lnTo>
                <a:lnTo>
                  <a:pt x="28691" y="50200"/>
                </a:lnTo>
                <a:lnTo>
                  <a:pt x="61173" y="23408"/>
                </a:lnTo>
                <a:lnTo>
                  <a:pt x="102737" y="6126"/>
                </a:lnTo>
                <a:lnTo>
                  <a:pt x="151129" y="0"/>
                </a:lnTo>
                <a:close/>
              </a:path>
              <a:path w="303529" h="252729">
                <a:moveTo>
                  <a:pt x="0" y="0"/>
                </a:moveTo>
                <a:lnTo>
                  <a:pt x="0" y="0"/>
                </a:lnTo>
              </a:path>
              <a:path w="303529" h="252729">
                <a:moveTo>
                  <a:pt x="303529" y="252730"/>
                </a:moveTo>
                <a:lnTo>
                  <a:pt x="303529" y="252730"/>
                </a:lnTo>
              </a:path>
            </a:pathLst>
          </a:custGeom>
          <a:ln w="9344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542029" y="43738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07129" y="5265420"/>
            <a:ext cx="302260" cy="252729"/>
          </a:xfrm>
          <a:custGeom>
            <a:avLst/>
            <a:gdLst/>
            <a:ahLst/>
            <a:cxnLst/>
            <a:rect l="l" t="t" r="r" b="b"/>
            <a:pathLst>
              <a:path w="302260" h="252729">
                <a:moveTo>
                  <a:pt x="151130" y="0"/>
                </a:moveTo>
                <a:lnTo>
                  <a:pt x="199390" y="6248"/>
                </a:lnTo>
                <a:lnTo>
                  <a:pt x="240639" y="23774"/>
                </a:lnTo>
                <a:lnTo>
                  <a:pt x="272745" y="50749"/>
                </a:lnTo>
                <a:lnTo>
                  <a:pt x="293573" y="85343"/>
                </a:lnTo>
                <a:lnTo>
                  <a:pt x="300990" y="125729"/>
                </a:lnTo>
                <a:lnTo>
                  <a:pt x="293573" y="166735"/>
                </a:lnTo>
                <a:lnTo>
                  <a:pt x="272745" y="201706"/>
                </a:lnTo>
                <a:lnTo>
                  <a:pt x="240639" y="228874"/>
                </a:lnTo>
                <a:lnTo>
                  <a:pt x="199390" y="246471"/>
                </a:lnTo>
                <a:lnTo>
                  <a:pt x="151130" y="252729"/>
                </a:lnTo>
                <a:lnTo>
                  <a:pt x="102250" y="246471"/>
                </a:lnTo>
                <a:lnTo>
                  <a:pt x="60624" y="228874"/>
                </a:lnTo>
                <a:lnTo>
                  <a:pt x="28326" y="201706"/>
                </a:lnTo>
                <a:lnTo>
                  <a:pt x="7426" y="166735"/>
                </a:lnTo>
                <a:lnTo>
                  <a:pt x="0" y="125729"/>
                </a:lnTo>
                <a:lnTo>
                  <a:pt x="7426" y="85343"/>
                </a:lnTo>
                <a:lnTo>
                  <a:pt x="28326" y="50749"/>
                </a:lnTo>
                <a:lnTo>
                  <a:pt x="60624" y="23774"/>
                </a:lnTo>
                <a:lnTo>
                  <a:pt x="102250" y="6248"/>
                </a:lnTo>
                <a:lnTo>
                  <a:pt x="151130" y="0"/>
                </a:lnTo>
                <a:close/>
              </a:path>
              <a:path w="302260" h="252729">
                <a:moveTo>
                  <a:pt x="0" y="0"/>
                </a:moveTo>
                <a:lnTo>
                  <a:pt x="0" y="0"/>
                </a:lnTo>
              </a:path>
              <a:path w="302260" h="252729">
                <a:moveTo>
                  <a:pt x="302260" y="252729"/>
                </a:moveTo>
                <a:lnTo>
                  <a:pt x="302260" y="252729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299459" y="4508500"/>
            <a:ext cx="839469" cy="137287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R="222885" algn="ctr">
              <a:lnSpc>
                <a:spcPct val="100000"/>
              </a:lnSpc>
              <a:spcBef>
                <a:spcPts val="137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(0,3)</a:t>
            </a:r>
            <a:endParaRPr sz="2400">
              <a:latin typeface="Times New Roman"/>
              <a:cs typeface="Times New Roman"/>
            </a:endParaRPr>
          </a:p>
          <a:p>
            <a:pPr marL="278130" algn="ctr">
              <a:lnSpc>
                <a:spcPts val="2595"/>
              </a:lnSpc>
              <a:spcBef>
                <a:spcPts val="127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229235" algn="ctr">
              <a:lnSpc>
                <a:spcPts val="2595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(0,2)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18150" y="5074920"/>
            <a:ext cx="302260" cy="254000"/>
          </a:xfrm>
          <a:custGeom>
            <a:avLst/>
            <a:gdLst/>
            <a:ahLst/>
            <a:cxnLst/>
            <a:rect l="l" t="t" r="r" b="b"/>
            <a:pathLst>
              <a:path w="302260" h="254000">
                <a:moveTo>
                  <a:pt x="151129" y="0"/>
                </a:moveTo>
                <a:lnTo>
                  <a:pt x="199389" y="6258"/>
                </a:lnTo>
                <a:lnTo>
                  <a:pt x="240639" y="23855"/>
                </a:lnTo>
                <a:lnTo>
                  <a:pt x="272745" y="51023"/>
                </a:lnTo>
                <a:lnTo>
                  <a:pt x="293573" y="85994"/>
                </a:lnTo>
                <a:lnTo>
                  <a:pt x="300989" y="126999"/>
                </a:lnTo>
                <a:lnTo>
                  <a:pt x="293573" y="167518"/>
                </a:lnTo>
                <a:lnTo>
                  <a:pt x="272745" y="202427"/>
                </a:lnTo>
                <a:lnTo>
                  <a:pt x="240639" y="229778"/>
                </a:lnTo>
                <a:lnTo>
                  <a:pt x="199389" y="247619"/>
                </a:lnTo>
                <a:lnTo>
                  <a:pt x="151129" y="253999"/>
                </a:lnTo>
                <a:lnTo>
                  <a:pt x="102737" y="247619"/>
                </a:lnTo>
                <a:lnTo>
                  <a:pt x="61173" y="229778"/>
                </a:lnTo>
                <a:lnTo>
                  <a:pt x="28691" y="202427"/>
                </a:lnTo>
                <a:lnTo>
                  <a:pt x="7548" y="167518"/>
                </a:lnTo>
                <a:lnTo>
                  <a:pt x="0" y="126999"/>
                </a:lnTo>
                <a:lnTo>
                  <a:pt x="7548" y="85994"/>
                </a:lnTo>
                <a:lnTo>
                  <a:pt x="28691" y="51023"/>
                </a:lnTo>
                <a:lnTo>
                  <a:pt x="61173" y="23855"/>
                </a:lnTo>
                <a:lnTo>
                  <a:pt x="102737" y="6258"/>
                </a:lnTo>
                <a:lnTo>
                  <a:pt x="151129" y="0"/>
                </a:lnTo>
                <a:close/>
              </a:path>
              <a:path w="302260" h="254000">
                <a:moveTo>
                  <a:pt x="0" y="0"/>
                </a:moveTo>
                <a:lnTo>
                  <a:pt x="0" y="0"/>
                </a:lnTo>
              </a:path>
              <a:path w="302260" h="254000">
                <a:moveTo>
                  <a:pt x="302260" y="253999"/>
                </a:moveTo>
                <a:lnTo>
                  <a:pt x="302260" y="253999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270500" y="5006340"/>
            <a:ext cx="6108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>
              <a:lnSpc>
                <a:spcPts val="26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0,1)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51980" y="4443729"/>
            <a:ext cx="302260" cy="252729"/>
          </a:xfrm>
          <a:custGeom>
            <a:avLst/>
            <a:gdLst/>
            <a:ahLst/>
            <a:cxnLst/>
            <a:rect l="l" t="t" r="r" b="b"/>
            <a:pathLst>
              <a:path w="302259" h="252729">
                <a:moveTo>
                  <a:pt x="149860" y="0"/>
                </a:moveTo>
                <a:lnTo>
                  <a:pt x="198739" y="6126"/>
                </a:lnTo>
                <a:lnTo>
                  <a:pt x="240365" y="23408"/>
                </a:lnTo>
                <a:lnTo>
                  <a:pt x="272663" y="50200"/>
                </a:lnTo>
                <a:lnTo>
                  <a:pt x="293563" y="84856"/>
                </a:lnTo>
                <a:lnTo>
                  <a:pt x="300990" y="125730"/>
                </a:lnTo>
                <a:lnTo>
                  <a:pt x="293563" y="166116"/>
                </a:lnTo>
                <a:lnTo>
                  <a:pt x="272663" y="200710"/>
                </a:lnTo>
                <a:lnTo>
                  <a:pt x="240365" y="227685"/>
                </a:lnTo>
                <a:lnTo>
                  <a:pt x="198739" y="245211"/>
                </a:lnTo>
                <a:lnTo>
                  <a:pt x="149860" y="251460"/>
                </a:lnTo>
                <a:lnTo>
                  <a:pt x="101600" y="245211"/>
                </a:lnTo>
                <a:lnTo>
                  <a:pt x="60350" y="227685"/>
                </a:lnTo>
                <a:lnTo>
                  <a:pt x="28244" y="200710"/>
                </a:lnTo>
                <a:lnTo>
                  <a:pt x="7416" y="166116"/>
                </a:lnTo>
                <a:lnTo>
                  <a:pt x="0" y="125730"/>
                </a:lnTo>
                <a:lnTo>
                  <a:pt x="7416" y="84856"/>
                </a:lnTo>
                <a:lnTo>
                  <a:pt x="28244" y="50200"/>
                </a:lnTo>
                <a:lnTo>
                  <a:pt x="60350" y="23408"/>
                </a:lnTo>
                <a:lnTo>
                  <a:pt x="101600" y="6126"/>
                </a:lnTo>
                <a:lnTo>
                  <a:pt x="149860" y="0"/>
                </a:lnTo>
                <a:close/>
              </a:path>
              <a:path w="302259" h="252729">
                <a:moveTo>
                  <a:pt x="0" y="0"/>
                </a:moveTo>
                <a:lnTo>
                  <a:pt x="0" y="0"/>
                </a:lnTo>
              </a:path>
              <a:path w="302259" h="252729">
                <a:moveTo>
                  <a:pt x="302260" y="252730"/>
                </a:moveTo>
                <a:lnTo>
                  <a:pt x="302260" y="25273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750050" y="4257039"/>
            <a:ext cx="609600" cy="9906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02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(0,0)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15859" y="4415790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4239" y="4415790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58060" y="3923029"/>
            <a:ext cx="4921250" cy="1418590"/>
            <a:chOff x="2258060" y="3923029"/>
            <a:chExt cx="4921250" cy="1418590"/>
          </a:xfrm>
        </p:grpSpPr>
        <p:sp>
          <p:nvSpPr>
            <p:cNvPr id="66" name="object 66"/>
            <p:cNvSpPr/>
            <p:nvPr/>
          </p:nvSpPr>
          <p:spPr>
            <a:xfrm>
              <a:off x="2272030" y="4030979"/>
              <a:ext cx="982980" cy="412750"/>
            </a:xfrm>
            <a:custGeom>
              <a:avLst/>
              <a:gdLst/>
              <a:ahLst/>
              <a:cxnLst/>
              <a:rect l="l" t="t" r="r" b="b"/>
              <a:pathLst>
                <a:path w="982979" h="412750">
                  <a:moveTo>
                    <a:pt x="0" y="412750"/>
                  </a:moveTo>
                  <a:lnTo>
                    <a:pt x="98298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33420" y="399414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0" y="0"/>
                  </a:moveTo>
                  <a:lnTo>
                    <a:pt x="33019" y="78739"/>
                  </a:lnTo>
                  <a:lnTo>
                    <a:pt x="952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30930" y="3936999"/>
              <a:ext cx="977900" cy="118110"/>
            </a:xfrm>
            <a:custGeom>
              <a:avLst/>
              <a:gdLst/>
              <a:ahLst/>
              <a:cxnLst/>
              <a:rect l="l" t="t" r="r" b="b"/>
              <a:pathLst>
                <a:path w="977900" h="118110">
                  <a:moveTo>
                    <a:pt x="0" y="0"/>
                  </a:moveTo>
                  <a:lnTo>
                    <a:pt x="977900" y="11811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98670" y="4011929"/>
              <a:ext cx="88900" cy="83820"/>
            </a:xfrm>
            <a:custGeom>
              <a:avLst/>
              <a:gdLst/>
              <a:ahLst/>
              <a:cxnLst/>
              <a:rect l="l" t="t" r="r" b="b"/>
              <a:pathLst>
                <a:path w="88900" h="83820">
                  <a:moveTo>
                    <a:pt x="10159" y="0"/>
                  </a:moveTo>
                  <a:lnTo>
                    <a:pt x="0" y="83820"/>
                  </a:lnTo>
                  <a:lnTo>
                    <a:pt x="88900" y="5207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45200" y="3936999"/>
              <a:ext cx="1060450" cy="473709"/>
            </a:xfrm>
            <a:custGeom>
              <a:avLst/>
              <a:gdLst/>
              <a:ahLst/>
              <a:cxnLst/>
              <a:rect l="l" t="t" r="r" b="b"/>
              <a:pathLst>
                <a:path w="1060450" h="473710">
                  <a:moveTo>
                    <a:pt x="0" y="0"/>
                  </a:moveTo>
                  <a:lnTo>
                    <a:pt x="1060450" y="47371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82789" y="4370069"/>
              <a:ext cx="96520" cy="77470"/>
            </a:xfrm>
            <a:custGeom>
              <a:avLst/>
              <a:gdLst/>
              <a:ahLst/>
              <a:cxnLst/>
              <a:rect l="l" t="t" r="r" b="b"/>
              <a:pathLst>
                <a:path w="96520" h="77470">
                  <a:moveTo>
                    <a:pt x="35559" y="0"/>
                  </a:moveTo>
                  <a:lnTo>
                    <a:pt x="0" y="77469"/>
                  </a:lnTo>
                  <a:lnTo>
                    <a:pt x="96519" y="73659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48230" y="4568189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59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94710" y="452627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82060" y="4276089"/>
              <a:ext cx="753110" cy="228600"/>
            </a:xfrm>
            <a:custGeom>
              <a:avLst/>
              <a:gdLst/>
              <a:ahLst/>
              <a:cxnLst/>
              <a:rect l="l" t="t" r="r" b="b"/>
              <a:pathLst>
                <a:path w="753110" h="228600">
                  <a:moveTo>
                    <a:pt x="0" y="228600"/>
                  </a:moveTo>
                  <a:lnTo>
                    <a:pt x="75311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17389" y="4236719"/>
              <a:ext cx="93980" cy="81280"/>
            </a:xfrm>
            <a:custGeom>
              <a:avLst/>
              <a:gdLst/>
              <a:ahLst/>
              <a:cxnLst/>
              <a:rect l="l" t="t" r="r" b="b"/>
              <a:pathLst>
                <a:path w="93979" h="81279">
                  <a:moveTo>
                    <a:pt x="0" y="0"/>
                  </a:moveTo>
                  <a:lnTo>
                    <a:pt x="25400" y="81279"/>
                  </a:lnTo>
                  <a:lnTo>
                    <a:pt x="93980" y="16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72030" y="4696459"/>
              <a:ext cx="1436370" cy="600710"/>
            </a:xfrm>
            <a:custGeom>
              <a:avLst/>
              <a:gdLst/>
              <a:ahLst/>
              <a:cxnLst/>
              <a:rect l="l" t="t" r="r" b="b"/>
              <a:pathLst>
                <a:path w="1436370" h="600710">
                  <a:moveTo>
                    <a:pt x="0" y="0"/>
                  </a:moveTo>
                  <a:lnTo>
                    <a:pt x="1436370" y="600709"/>
                  </a:lnTo>
                </a:path>
              </a:pathLst>
            </a:custGeom>
            <a:ln w="2793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86810" y="5255259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31750" y="0"/>
                  </a:moveTo>
                  <a:lnTo>
                    <a:pt x="0" y="78739"/>
                  </a:lnTo>
                  <a:lnTo>
                    <a:pt x="95250" y="723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08120" y="5208269"/>
              <a:ext cx="1431290" cy="119380"/>
            </a:xfrm>
            <a:custGeom>
              <a:avLst/>
              <a:gdLst/>
              <a:ahLst/>
              <a:cxnLst/>
              <a:rect l="l" t="t" r="r" b="b"/>
              <a:pathLst>
                <a:path w="1431289" h="119379">
                  <a:moveTo>
                    <a:pt x="0" y="119379"/>
                  </a:moveTo>
                  <a:lnTo>
                    <a:pt x="1431289" y="0"/>
                  </a:lnTo>
                </a:path>
              </a:pathLst>
            </a:custGeom>
            <a:ln w="2793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29250" y="5167629"/>
              <a:ext cx="88900" cy="83820"/>
            </a:xfrm>
            <a:custGeom>
              <a:avLst/>
              <a:gdLst/>
              <a:ahLst/>
              <a:cxnLst/>
              <a:rect l="l" t="t" r="r" b="b"/>
              <a:pathLst>
                <a:path w="88900" h="83820">
                  <a:moveTo>
                    <a:pt x="0" y="0"/>
                  </a:moveTo>
                  <a:lnTo>
                    <a:pt x="7620" y="83820"/>
                  </a:lnTo>
                  <a:lnTo>
                    <a:pt x="88900" y="34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19139" y="4664709"/>
              <a:ext cx="1059180" cy="473709"/>
            </a:xfrm>
            <a:custGeom>
              <a:avLst/>
              <a:gdLst/>
              <a:ahLst/>
              <a:cxnLst/>
              <a:rect l="l" t="t" r="r" b="b"/>
              <a:pathLst>
                <a:path w="1059179" h="473710">
                  <a:moveTo>
                    <a:pt x="0" y="473709"/>
                  </a:moveTo>
                  <a:lnTo>
                    <a:pt x="105918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56730" y="4629149"/>
              <a:ext cx="95250" cy="77470"/>
            </a:xfrm>
            <a:custGeom>
              <a:avLst/>
              <a:gdLst/>
              <a:ahLst/>
              <a:cxnLst/>
              <a:rect l="l" t="t" r="r" b="b"/>
              <a:pathLst>
                <a:path w="95250" h="77470">
                  <a:moveTo>
                    <a:pt x="0" y="0"/>
                  </a:moveTo>
                  <a:lnTo>
                    <a:pt x="34290" y="77469"/>
                  </a:lnTo>
                  <a:lnTo>
                    <a:pt x="9525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581910" y="3234690"/>
            <a:ext cx="442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Propagation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query message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59469" y="6456744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815339" y="6054090"/>
            <a:ext cx="7281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Node’s height updated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result of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</a:t>
            </a:r>
            <a:r>
              <a:rPr sz="24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3056889" y="267970"/>
            <a:ext cx="360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6875" algn="l"/>
              </a:tabLst>
            </a:pPr>
            <a:r>
              <a:rPr spc="-120" dirty="0"/>
              <a:t>T</a:t>
            </a:r>
            <a:r>
              <a:rPr spc="-180" dirty="0"/>
              <a:t>O</a:t>
            </a:r>
            <a:r>
              <a:rPr spc="65" dirty="0"/>
              <a:t>R</a:t>
            </a:r>
            <a:r>
              <a:rPr spc="-210" dirty="0"/>
              <a:t>A</a:t>
            </a:r>
            <a:r>
              <a:rPr dirty="0"/>
              <a:t>	</a:t>
            </a:r>
            <a:r>
              <a:rPr spc="45" dirty="0"/>
              <a:t>(</a:t>
            </a:r>
            <a:r>
              <a:rPr spc="-285" dirty="0"/>
              <a:t>C</a:t>
            </a:r>
            <a:r>
              <a:rPr spc="-75" dirty="0"/>
              <a:t>o</a:t>
            </a:r>
            <a:r>
              <a:rPr spc="-60" dirty="0"/>
              <a:t>n</a:t>
            </a:r>
            <a:r>
              <a:rPr spc="535" dirty="0"/>
              <a:t>t</a:t>
            </a:r>
            <a:r>
              <a:rPr spc="-45" dirty="0"/>
              <a:t>’</a:t>
            </a:r>
            <a:r>
              <a:rPr spc="95" dirty="0"/>
              <a:t>d</a:t>
            </a:r>
            <a:r>
              <a:rPr spc="-500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261620"/>
            <a:ext cx="5674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8480" algn="l"/>
              </a:tabLst>
            </a:pPr>
            <a:r>
              <a:rPr sz="4800" spc="-130" dirty="0"/>
              <a:t>TORA	</a:t>
            </a:r>
            <a:r>
              <a:rPr sz="4800" spc="25" dirty="0"/>
              <a:t>Characteristics</a:t>
            </a:r>
            <a:endParaRPr sz="4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20903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146809"/>
            <a:ext cx="7858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height metric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TORA depends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on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logical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" y="1785111"/>
            <a:ext cx="188595" cy="6654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" y="479044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" y="543052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870" y="606932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369" y="1465579"/>
            <a:ext cx="7967980" cy="499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940"/>
              </a:lnSpc>
              <a:spcBef>
                <a:spcPts val="100"/>
              </a:spcBef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of a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link</a:t>
            </a:r>
            <a:r>
              <a:rPr sz="2800" b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failure</a:t>
            </a:r>
            <a:endParaRPr sz="2800">
              <a:latin typeface="Times New Roman"/>
              <a:cs typeface="Times New Roman"/>
            </a:endParaRPr>
          </a:p>
          <a:p>
            <a:pPr marL="38100" marR="57150">
              <a:lnSpc>
                <a:spcPct val="75000"/>
              </a:lnSpc>
              <a:spcBef>
                <a:spcPts val="42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algorithm assumes all nodes to </a:t>
            </a:r>
            <a:r>
              <a:rPr sz="2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be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synchronized  TORA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has 5-tuple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metric:</a:t>
            </a:r>
            <a:endParaRPr sz="2800">
              <a:latin typeface="Times New Roman"/>
              <a:cs typeface="Times New Roman"/>
            </a:endParaRPr>
          </a:p>
          <a:p>
            <a:pPr marL="438150" indent="-285750">
              <a:lnSpc>
                <a:spcPts val="285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438150" algn="l"/>
              </a:tabLst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Logical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time of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link</a:t>
            </a:r>
            <a:r>
              <a:rPr sz="28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failure</a:t>
            </a:r>
            <a:endParaRPr sz="2800">
              <a:latin typeface="Times New Roman"/>
              <a:cs typeface="Times New Roman"/>
            </a:endParaRPr>
          </a:p>
          <a:p>
            <a:pPr marL="437515" marR="990600" indent="-285750">
              <a:lnSpc>
                <a:spcPts val="3020"/>
              </a:lnSpc>
              <a:spcBef>
                <a:spcPts val="215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438150" algn="l"/>
              </a:tabLst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Unique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ID of 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node that defined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800" b="1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new 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reference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438150" indent="-285750">
              <a:lnSpc>
                <a:spcPts val="281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438150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reflection indicator</a:t>
            </a:r>
            <a:r>
              <a:rPr sz="28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bit</a:t>
            </a:r>
            <a:endParaRPr sz="2800">
              <a:latin typeface="Times New Roman"/>
              <a:cs typeface="Times New Roman"/>
            </a:endParaRPr>
          </a:p>
          <a:p>
            <a:pPr marL="438150" indent="-285750">
              <a:lnSpc>
                <a:spcPts val="3025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438150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propagation ordering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parameter</a:t>
            </a:r>
            <a:endParaRPr sz="2800">
              <a:latin typeface="Times New Roman"/>
              <a:cs typeface="Times New Roman"/>
            </a:endParaRPr>
          </a:p>
          <a:p>
            <a:pPr marL="438150" indent="-285750">
              <a:lnSpc>
                <a:spcPts val="2765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438150" algn="l"/>
              </a:tabLst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Unique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ID of the</a:t>
            </a:r>
            <a:r>
              <a:rPr sz="28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38100" marR="1061720">
              <a:lnSpc>
                <a:spcPct val="75000"/>
              </a:lnSpc>
              <a:spcBef>
                <a:spcPts val="414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The first three elements together describe the 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reference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75000"/>
              </a:lnSpc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Oscillation can occur using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TORA,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similar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to count-  to-infinity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ts val="2510"/>
              </a:lnSpc>
            </a:pP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TORA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partially reactive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partially</a:t>
            </a:r>
            <a:r>
              <a:rPr sz="28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proactive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308609"/>
            <a:ext cx="1397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6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45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4400" b="1" i="1" spc="53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4400" b="1" i="1" spc="-459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772" y="308609"/>
            <a:ext cx="5396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0570" algn="l"/>
                <a:tab pos="3946525" algn="l"/>
              </a:tabLst>
            </a:pPr>
            <a:r>
              <a:rPr spc="150" dirty="0"/>
              <a:t>M</a:t>
            </a:r>
            <a:r>
              <a:rPr spc="10" dirty="0"/>
              <a:t>a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535" dirty="0"/>
              <a:t>t</a:t>
            </a:r>
            <a:r>
              <a:rPr spc="-85" dirty="0"/>
              <a:t>e</a:t>
            </a:r>
            <a:r>
              <a:rPr spc="-65" dirty="0"/>
              <a:t>n</a:t>
            </a:r>
            <a:r>
              <a:rPr spc="10" dirty="0"/>
              <a:t>a</a:t>
            </a:r>
            <a:r>
              <a:rPr spc="-60" dirty="0"/>
              <a:t>n</a:t>
            </a:r>
            <a:r>
              <a:rPr spc="-85" dirty="0"/>
              <a:t>c</a:t>
            </a:r>
            <a:r>
              <a:rPr spc="-459" dirty="0"/>
              <a:t>e</a:t>
            </a:r>
            <a:r>
              <a:rPr dirty="0"/>
              <a:t>	</a:t>
            </a:r>
            <a:r>
              <a:rPr spc="200" dirty="0"/>
              <a:t>i</a:t>
            </a:r>
            <a:r>
              <a:rPr spc="-425" dirty="0"/>
              <a:t>n</a:t>
            </a:r>
            <a:r>
              <a:rPr dirty="0"/>
              <a:t>	</a:t>
            </a:r>
            <a:r>
              <a:rPr spc="-120" dirty="0"/>
              <a:t>T</a:t>
            </a:r>
            <a:r>
              <a:rPr spc="-180" dirty="0"/>
              <a:t>O</a:t>
            </a:r>
            <a:r>
              <a:rPr spc="65" dirty="0"/>
              <a:t>R</a:t>
            </a:r>
            <a:r>
              <a:rPr spc="-210" dirty="0"/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2057400"/>
            <a:ext cx="69342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186690"/>
            <a:ext cx="407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5964" algn="l"/>
              </a:tabLst>
            </a:pPr>
            <a:r>
              <a:rPr sz="4800" spc="-80" dirty="0"/>
              <a:t>H</a:t>
            </a:r>
            <a:r>
              <a:rPr sz="4800" spc="165" dirty="0"/>
              <a:t>y</a:t>
            </a:r>
            <a:r>
              <a:rPr sz="4800" dirty="0"/>
              <a:t>b</a:t>
            </a:r>
            <a:r>
              <a:rPr sz="4800" spc="-40" dirty="0"/>
              <a:t>r</a:t>
            </a:r>
            <a:r>
              <a:rPr sz="4800" spc="204" dirty="0"/>
              <a:t>i</a:t>
            </a:r>
            <a:r>
              <a:rPr sz="4800" spc="-290" dirty="0"/>
              <a:t>d</a:t>
            </a:r>
            <a:r>
              <a:rPr sz="4800" dirty="0"/>
              <a:t>	</a:t>
            </a:r>
            <a:r>
              <a:rPr sz="4800" spc="65" dirty="0"/>
              <a:t>R</a:t>
            </a:r>
            <a:r>
              <a:rPr sz="4800" spc="-105" dirty="0"/>
              <a:t>o</a:t>
            </a:r>
            <a:r>
              <a:rPr sz="4800" spc="-80" dirty="0"/>
              <a:t>u</a:t>
            </a:r>
            <a:r>
              <a:rPr sz="4800" spc="595" dirty="0"/>
              <a:t>t</a:t>
            </a:r>
            <a:r>
              <a:rPr sz="4800" spc="200" dirty="0"/>
              <a:t>i</a:t>
            </a:r>
            <a:r>
              <a:rPr sz="4800" spc="-70" dirty="0"/>
              <a:t>n</a:t>
            </a:r>
            <a:r>
              <a:rPr sz="4800" spc="-484" dirty="0"/>
              <a:t>g</a:t>
            </a:r>
            <a:endParaRPr sz="4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916940"/>
            <a:ext cx="462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Zone </a:t>
            </a:r>
            <a:r>
              <a:rPr sz="2800" b="1" spc="-80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4800" b="1" i="1" spc="-805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2800" b="1" spc="-805" dirty="0">
                <a:solidFill>
                  <a:srgbClr val="990000"/>
                </a:solidFill>
                <a:latin typeface="Times New Roman"/>
                <a:cs typeface="Times New Roman"/>
              </a:rPr>
              <a:t>out</a:t>
            </a:r>
            <a:r>
              <a:rPr sz="4800" b="1" i="1" spc="-80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800" b="1" spc="-80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4800" b="1" i="1" spc="-80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800" b="1" spc="-805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800" b="1" spc="-3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800" b="1" i="1" spc="-86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800" b="1" spc="-865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4800" b="1" i="1" spc="-86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800" b="1" spc="-865" dirty="0">
                <a:solidFill>
                  <a:srgbClr val="990000"/>
                </a:solidFill>
                <a:latin typeface="Times New Roman"/>
                <a:cs typeface="Times New Roman"/>
              </a:rPr>
              <a:t>ro</a:t>
            </a:r>
            <a:r>
              <a:rPr sz="4800" b="1" i="1" spc="-865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2800" b="1" spc="-865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4800" b="1" i="1" spc="-86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800" b="1" spc="-865" dirty="0">
                <a:solidFill>
                  <a:srgbClr val="990000"/>
                </a:solidFill>
                <a:latin typeface="Times New Roman"/>
                <a:cs typeface="Times New Roman"/>
              </a:rPr>
              <a:t>co</a:t>
            </a:r>
            <a:r>
              <a:rPr sz="4800" b="1" i="1" spc="-865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b="1" spc="-865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800" b="1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800" b="1" i="1" spc="-505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800" b="1" spc="-505" dirty="0">
                <a:solidFill>
                  <a:srgbClr val="990000"/>
                </a:solidFill>
                <a:latin typeface="Times New Roman"/>
                <a:cs typeface="Times New Roman"/>
              </a:rPr>
              <a:t>(Z</a:t>
            </a:r>
            <a:r>
              <a:rPr sz="4800" b="1" i="1" spc="-505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800" b="1" spc="-505" dirty="0">
                <a:solidFill>
                  <a:srgbClr val="990000"/>
                </a:solidFill>
                <a:latin typeface="Times New Roman"/>
                <a:cs typeface="Times New Roman"/>
              </a:rPr>
              <a:t>RP):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1500885"/>
            <a:ext cx="195580" cy="6121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245237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03657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36220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69" y="42062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469" y="47904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469" y="54508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369" y="1521459"/>
            <a:ext cx="7922259" cy="455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Hybrid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reactive and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proactive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  <a:p>
            <a:pPr marL="12700" marR="812165">
              <a:lnSpc>
                <a:spcPct val="799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Limits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scope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proactive search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node’s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local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neighborhood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need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identify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all 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 which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hop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away</a:t>
            </a:r>
            <a:endParaRPr sz="2400">
              <a:latin typeface="Times New Roman"/>
              <a:cs typeface="Times New Roman"/>
            </a:endParaRPr>
          </a:p>
          <a:p>
            <a:pPr marL="12700" marR="49530">
              <a:lnSpc>
                <a:spcPct val="799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local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neighborhood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defined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zone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 given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tabLst>
                <a:tab pos="3988435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nodes within</a:t>
            </a:r>
            <a:r>
              <a:rPr sz="24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hop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	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at most </a:t>
            </a:r>
            <a:r>
              <a:rPr sz="2400" b="1" i="1" dirty="0">
                <a:solidFill>
                  <a:srgbClr val="990000"/>
                </a:solidFill>
                <a:latin typeface="Times New Roman"/>
                <a:cs typeface="Times New Roman"/>
              </a:rPr>
              <a:t>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X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said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routing 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zone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</a:t>
            </a:r>
            <a:r>
              <a:rPr sz="24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 marR="166370">
              <a:lnSpc>
                <a:spcPct val="799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nodes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 distance exactly </a:t>
            </a:r>
            <a:r>
              <a:rPr sz="2400" b="1" i="1" dirty="0">
                <a:solidFill>
                  <a:srgbClr val="990000"/>
                </a:solidFill>
                <a:latin typeface="Times New Roman"/>
                <a:cs typeface="Times New Roman"/>
              </a:rPr>
              <a:t>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said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peripheral  nodes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X’s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zone</a:t>
            </a:r>
            <a:endParaRPr sz="2400">
              <a:latin typeface="Times New Roman"/>
              <a:cs typeface="Times New Roman"/>
            </a:endParaRPr>
          </a:p>
          <a:p>
            <a:pPr marL="12700" marR="151765">
              <a:lnSpc>
                <a:spcPct val="79900"/>
              </a:lnSpc>
              <a:spcBef>
                <a:spcPts val="1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Intra-zone routing: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Proactively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maintain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all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 within the source node’s own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zone</a:t>
            </a:r>
            <a:endParaRPr sz="2400">
              <a:latin typeface="Times New Roman"/>
              <a:cs typeface="Times New Roman"/>
            </a:endParaRPr>
          </a:p>
          <a:p>
            <a:pPr marL="12700" marR="321945">
              <a:lnSpc>
                <a:spcPct val="799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Inter-zone routing: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on-demand protocol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(similar to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DSR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AODV)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determine routes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outside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zone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2470" y="308609"/>
            <a:ext cx="4328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pc="25" dirty="0"/>
              <a:t>Routing	</a:t>
            </a:r>
            <a:r>
              <a:rPr spc="15"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269" y="1223009"/>
            <a:ext cx="215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Topology-</a:t>
            </a:r>
            <a:r>
              <a:rPr sz="2000" b="1" spc="-4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000099"/>
                </a:solidFill>
                <a:latin typeface="Arial"/>
                <a:cs typeface="Arial"/>
              </a:rPr>
              <a:t>Based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557020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Arial Black"/>
                <a:cs typeface="Arial Black"/>
              </a:rPr>
              <a:t>-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1998979"/>
            <a:ext cx="142240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1497329"/>
            <a:ext cx="634365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80" dirty="0">
                <a:solidFill>
                  <a:srgbClr val="000099"/>
                </a:solidFill>
                <a:latin typeface="Arial"/>
                <a:cs typeface="Arial"/>
              </a:rPr>
              <a:t>Depends 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on </a:t>
            </a:r>
            <a:r>
              <a:rPr sz="2000" b="1" spc="35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50" dirty="0">
                <a:solidFill>
                  <a:srgbClr val="000099"/>
                </a:solidFill>
                <a:latin typeface="Arial"/>
                <a:cs typeface="Arial"/>
              </a:rPr>
              <a:t>information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about existing</a:t>
            </a:r>
            <a:r>
              <a:rPr sz="2000" b="1" spc="6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  <a:p>
            <a:pPr marL="12700" marR="2673985">
              <a:lnSpc>
                <a:spcPts val="2160"/>
              </a:lnSpc>
              <a:spcBef>
                <a:spcPts val="2190"/>
              </a:spcBef>
            </a:pPr>
            <a:r>
              <a:rPr lang="en-US" sz="2000" b="1" spc="60" dirty="0" smtClean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70" smtClean="0">
                <a:solidFill>
                  <a:srgbClr val="990000"/>
                </a:solidFill>
                <a:latin typeface="Arial"/>
                <a:cs typeface="Arial"/>
              </a:rPr>
              <a:t>Proactive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( 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or </a:t>
            </a:r>
            <a:r>
              <a:rPr sz="2000" b="1" spc="80" dirty="0">
                <a:solidFill>
                  <a:srgbClr val="990000"/>
                </a:solidFill>
                <a:latin typeface="Arial"/>
                <a:cs typeface="Arial"/>
              </a:rPr>
              <a:t>table-</a:t>
            </a:r>
            <a:r>
              <a:rPr sz="2000" b="1" spc="-19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990000"/>
                </a:solidFill>
                <a:latin typeface="Arial"/>
                <a:cs typeface="Arial"/>
              </a:rPr>
              <a:t>driven)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2547619"/>
            <a:ext cx="167005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370580"/>
            <a:ext cx="16700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19" y="2565400"/>
            <a:ext cx="6678930" cy="1701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86740" algn="just">
              <a:lnSpc>
                <a:spcPts val="2160"/>
              </a:lnSpc>
              <a:spcBef>
                <a:spcPts val="370"/>
              </a:spcBef>
            </a:pPr>
            <a:r>
              <a:rPr sz="2000" b="1" spc="70" dirty="0">
                <a:solidFill>
                  <a:srgbClr val="000099"/>
                </a:solidFill>
                <a:latin typeface="Arial"/>
                <a:cs typeface="Arial"/>
              </a:rPr>
              <a:t>Traditional </a:t>
            </a:r>
            <a:r>
              <a:rPr sz="2000" b="1" spc="50" dirty="0">
                <a:solidFill>
                  <a:srgbClr val="000099"/>
                </a:solidFill>
                <a:latin typeface="Arial"/>
                <a:cs typeface="Arial"/>
              </a:rPr>
              <a:t>distributed </a:t>
            </a: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shortest- </a:t>
            </a:r>
            <a:r>
              <a:rPr sz="2000" b="1" spc="40" dirty="0">
                <a:solidFill>
                  <a:srgbClr val="000099"/>
                </a:solidFill>
                <a:latin typeface="Arial"/>
                <a:cs typeface="Arial"/>
              </a:rPr>
              <a:t>path </a:t>
            </a:r>
            <a:r>
              <a:rPr sz="2000" b="1" spc="35" dirty="0">
                <a:solidFill>
                  <a:srgbClr val="000099"/>
                </a:solidFill>
                <a:latin typeface="Arial"/>
                <a:cs typeface="Arial"/>
              </a:rPr>
              <a:t>protocols  </a:t>
            </a:r>
            <a:r>
              <a:rPr sz="2000" b="1" spc="75" dirty="0">
                <a:solidFill>
                  <a:srgbClr val="000099"/>
                </a:solidFill>
                <a:latin typeface="Arial"/>
                <a:cs typeface="Arial"/>
              </a:rPr>
              <a:t>Maintain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routes </a:t>
            </a:r>
            <a:r>
              <a:rPr sz="2000" b="1" spc="80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2000" b="1" spc="65" dirty="0">
                <a:solidFill>
                  <a:srgbClr val="000099"/>
                </a:solidFill>
                <a:latin typeface="Arial"/>
                <a:cs typeface="Arial"/>
              </a:rPr>
              <a:t>every </a:t>
            </a:r>
            <a:r>
              <a:rPr sz="2000" b="1" spc="15" dirty="0">
                <a:solidFill>
                  <a:srgbClr val="000099"/>
                </a:solidFill>
                <a:latin typeface="Arial"/>
                <a:cs typeface="Arial"/>
              </a:rPr>
              <a:t>host </a:t>
            </a:r>
            <a:r>
              <a:rPr sz="2000" b="1" spc="35" dirty="0">
                <a:solidFill>
                  <a:srgbClr val="000099"/>
                </a:solidFill>
                <a:latin typeface="Arial"/>
                <a:cs typeface="Arial"/>
              </a:rPr>
              <a:t>pair </a:t>
            </a:r>
            <a:r>
              <a:rPr sz="2000" b="1" spc="25" dirty="0">
                <a:solidFill>
                  <a:srgbClr val="000099"/>
                </a:solidFill>
                <a:latin typeface="Arial"/>
                <a:cs typeface="Arial"/>
              </a:rPr>
              <a:t>at </a:t>
            </a:r>
            <a:r>
              <a:rPr sz="2000" b="1" spc="35" dirty="0">
                <a:solidFill>
                  <a:srgbClr val="000099"/>
                </a:solidFill>
                <a:latin typeface="Arial"/>
                <a:cs typeface="Arial"/>
              </a:rPr>
              <a:t>all  </a:t>
            </a:r>
            <a:r>
              <a:rPr sz="2000" b="1" spc="40" dirty="0">
                <a:solidFill>
                  <a:srgbClr val="000099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</a:pPr>
            <a:r>
              <a:rPr sz="2000" b="1" spc="65" dirty="0">
                <a:solidFill>
                  <a:srgbClr val="000099"/>
                </a:solidFill>
                <a:latin typeface="Arial"/>
                <a:cs typeface="Arial"/>
              </a:rPr>
              <a:t>Based </a:t>
            </a:r>
            <a:r>
              <a:rPr sz="2000" b="1" spc="-25" dirty="0">
                <a:solidFill>
                  <a:srgbClr val="000099"/>
                </a:solidFill>
                <a:latin typeface="Arial"/>
                <a:cs typeface="Arial"/>
              </a:rPr>
              <a:t>on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periodic </a:t>
            </a: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updates; </a:t>
            </a:r>
            <a:r>
              <a:rPr sz="2000" b="1" spc="40" dirty="0">
                <a:solidFill>
                  <a:srgbClr val="000099"/>
                </a:solidFill>
                <a:latin typeface="Arial"/>
                <a:cs typeface="Arial"/>
              </a:rPr>
              <a:t>High </a:t>
            </a:r>
            <a:r>
              <a:rPr sz="2000" b="1" spc="30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2000" b="1" spc="75" dirty="0">
                <a:solidFill>
                  <a:srgbClr val="000099"/>
                </a:solidFill>
                <a:latin typeface="Arial"/>
                <a:cs typeface="Arial"/>
              </a:rPr>
              <a:t>overhead  Example: </a:t>
            </a:r>
            <a:r>
              <a:rPr sz="2000" b="1" spc="125" dirty="0">
                <a:solidFill>
                  <a:srgbClr val="000099"/>
                </a:solidFill>
                <a:latin typeface="Arial"/>
                <a:cs typeface="Arial"/>
              </a:rPr>
              <a:t>DSDV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 </a:t>
            </a: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destination </a:t>
            </a:r>
            <a:r>
              <a:rPr sz="2000" b="1" spc="75" dirty="0">
                <a:solidFill>
                  <a:srgbClr val="000099"/>
                </a:solidFill>
                <a:latin typeface="Arial"/>
                <a:cs typeface="Arial"/>
              </a:rPr>
              <a:t>sequenced </a:t>
            </a: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distance  vector)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69" y="4559300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6169" y="4514850"/>
            <a:ext cx="436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0" dirty="0">
                <a:solidFill>
                  <a:srgbClr val="990000"/>
                </a:solidFill>
                <a:latin typeface="Arial"/>
                <a:cs typeface="Arial"/>
              </a:rPr>
              <a:t>Reactive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( </a:t>
            </a:r>
            <a:r>
              <a:rPr sz="2000" b="1" spc="105" dirty="0">
                <a:solidFill>
                  <a:srgbClr val="990000"/>
                </a:solidFill>
                <a:latin typeface="Arial"/>
                <a:cs typeface="Arial"/>
              </a:rPr>
              <a:t>On-Demand)</a:t>
            </a:r>
            <a:r>
              <a:rPr sz="2000" b="1" spc="1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990000"/>
                </a:solidFill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7660" y="4789170"/>
            <a:ext cx="483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85" dirty="0">
                <a:solidFill>
                  <a:srgbClr val="000099"/>
                </a:solidFill>
                <a:latin typeface="Arial"/>
                <a:cs typeface="Arial"/>
              </a:rPr>
              <a:t>Determine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2000" b="1" spc="-35" dirty="0">
                <a:solidFill>
                  <a:srgbClr val="000099"/>
                </a:solidFill>
                <a:latin typeface="Arial"/>
                <a:cs typeface="Arial"/>
              </a:rPr>
              <a:t>if </a:t>
            </a:r>
            <a:r>
              <a:rPr sz="2000" b="1" spc="40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when</a:t>
            </a:r>
            <a:r>
              <a:rPr sz="2000" b="1" spc="-2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000099"/>
                </a:solidFill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6219" y="5063490"/>
            <a:ext cx="421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65" dirty="0">
                <a:solidFill>
                  <a:srgbClr val="000099"/>
                </a:solidFill>
                <a:latin typeface="Arial"/>
                <a:cs typeface="Arial"/>
              </a:rPr>
              <a:t>Source </a:t>
            </a:r>
            <a:r>
              <a:rPr sz="2000" b="1" spc="55" dirty="0">
                <a:solidFill>
                  <a:srgbClr val="000099"/>
                </a:solidFill>
                <a:latin typeface="Arial"/>
                <a:cs typeface="Arial"/>
              </a:rPr>
              <a:t>initiates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route</a:t>
            </a:r>
            <a:r>
              <a:rPr sz="2000" b="1" spc="2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0099"/>
                </a:solidFill>
                <a:latin typeface="Arial"/>
                <a:cs typeface="Arial"/>
              </a:rPr>
              <a:t>discovery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0469" y="4742180"/>
            <a:ext cx="167005" cy="8483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6219" y="5337809"/>
            <a:ext cx="532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solidFill>
                  <a:srgbClr val="000099"/>
                </a:solidFill>
                <a:latin typeface="Arial"/>
                <a:cs typeface="Arial"/>
              </a:rPr>
              <a:t>Example: </a:t>
            </a:r>
            <a:r>
              <a:rPr sz="2000" b="1" spc="110" dirty="0">
                <a:solidFill>
                  <a:srgbClr val="000099"/>
                </a:solidFill>
                <a:latin typeface="Arial"/>
                <a:cs typeface="Arial"/>
              </a:rPr>
              <a:t>DSR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dynamic source</a:t>
            </a:r>
            <a:r>
              <a:rPr sz="2000" b="1" spc="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000099"/>
                </a:solidFill>
                <a:latin typeface="Arial"/>
                <a:cs typeface="Arial"/>
              </a:rPr>
              <a:t>routing)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269" y="5930900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6169" y="5842000"/>
            <a:ext cx="2183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990000"/>
                </a:solidFill>
                <a:latin typeface="Arial"/>
                <a:cs typeface="Arial"/>
              </a:rPr>
              <a:t>Hybrid</a:t>
            </a:r>
            <a:r>
              <a:rPr sz="2000" b="1" spc="28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990000"/>
                </a:solidFill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0469" y="6205220"/>
            <a:ext cx="167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219" y="6146800"/>
            <a:ext cx="6400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Adaptive: Combination </a:t>
            </a:r>
            <a:r>
              <a:rPr sz="2000" b="1" spc="-30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000" b="1" spc="60" dirty="0">
                <a:solidFill>
                  <a:srgbClr val="000099"/>
                </a:solidFill>
                <a:latin typeface="Arial"/>
                <a:cs typeface="Arial"/>
              </a:rPr>
              <a:t>proactive </a:t>
            </a:r>
            <a:r>
              <a:rPr sz="2000" b="1" spc="40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2000" b="1" spc="3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000099"/>
                </a:solidFill>
                <a:latin typeface="Arial"/>
                <a:cs typeface="Arial"/>
              </a:rPr>
              <a:t>reactive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270" y="6435090"/>
            <a:ext cx="6613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</a:t>
            </a:r>
            <a:r>
              <a:rPr sz="1400" spc="-300" dirty="0">
                <a:solidFill>
                  <a:srgbClr val="0033CC"/>
                </a:solidFill>
                <a:latin typeface="Times New Roman"/>
                <a:cs typeface="Times New Roman"/>
              </a:rPr>
              <a:t>20</a:t>
            </a:r>
            <a:r>
              <a:rPr sz="1800" spc="-450" baseline="20833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r>
              <a:rPr sz="1400" spc="-300" dirty="0">
                <a:solidFill>
                  <a:srgbClr val="0033CC"/>
                </a:solidFill>
                <a:latin typeface="Times New Roman"/>
                <a:cs typeface="Times New Roman"/>
              </a:rPr>
              <a:t>06,</a:t>
            </a:r>
            <a:r>
              <a:rPr sz="2000" b="1" spc="-3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300" dirty="0">
                <a:solidFill>
                  <a:srgbClr val="0033CC"/>
                </a:solidFill>
                <a:latin typeface="Times New Roman"/>
                <a:cs typeface="Times New Roman"/>
              </a:rPr>
              <a:t>Dr</a:t>
            </a:r>
            <a:r>
              <a:rPr sz="2000" b="1" spc="-300" dirty="0">
                <a:solidFill>
                  <a:srgbClr val="000099"/>
                </a:solidFill>
                <a:latin typeface="Arial"/>
                <a:cs typeface="Arial"/>
              </a:rPr>
              <a:t>x</a:t>
            </a:r>
            <a:r>
              <a:rPr sz="1400" spc="-3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1400" spc="-2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rlos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rd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eir</a:t>
            </a:r>
            <a:r>
              <a:rPr sz="2000" b="1" spc="-350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1400" spc="-35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b="1" spc="-30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0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000" b="1" spc="-305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400" spc="-305" dirty="0">
                <a:solidFill>
                  <a:srgbClr val="0033CC"/>
                </a:solidFill>
                <a:latin typeface="Times New Roman"/>
                <a:cs typeface="Times New Roman"/>
              </a:rPr>
              <a:t>Pr</a:t>
            </a:r>
            <a:r>
              <a:rPr sz="2000" b="1" spc="-305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sz="1400" spc="-30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b="1" spc="-30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1400" spc="-305" dirty="0">
                <a:solidFill>
                  <a:srgbClr val="0033CC"/>
                </a:solidFill>
                <a:latin typeface="Times New Roman"/>
                <a:cs typeface="Times New Roman"/>
              </a:rPr>
              <a:t>f. </a:t>
            </a:r>
            <a:r>
              <a:rPr sz="2000" b="1" spc="-3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395" dirty="0">
                <a:solidFill>
                  <a:srgbClr val="0033CC"/>
                </a:solidFill>
                <a:latin typeface="Times New Roman"/>
                <a:cs typeface="Times New Roman"/>
              </a:rPr>
              <a:t>Dh</a:t>
            </a:r>
            <a:r>
              <a:rPr sz="2000" b="1" spc="-39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400" spc="-395" dirty="0">
                <a:solidFill>
                  <a:srgbClr val="0033CC"/>
                </a:solidFill>
                <a:latin typeface="Times New Roman"/>
                <a:cs typeface="Times New Roman"/>
              </a:rPr>
              <a:t>ar</a:t>
            </a:r>
            <a:r>
              <a:rPr sz="2000" b="1" spc="-39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395" dirty="0">
                <a:solidFill>
                  <a:srgbClr val="0033CC"/>
                </a:solidFill>
                <a:latin typeface="Times New Roman"/>
                <a:cs typeface="Times New Roman"/>
              </a:rPr>
              <a:t>ma</a:t>
            </a:r>
            <a:r>
              <a:rPr sz="2000" b="1" spc="-39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95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2000" b="1" spc="-3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395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b="1" spc="-380" dirty="0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000" b="1" spc="-380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ra</a:t>
            </a:r>
            <a:r>
              <a:rPr sz="2000" b="1" spc="-38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w</a:t>
            </a:r>
            <a:r>
              <a:rPr sz="2000" b="1" spc="-38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b="1" spc="-380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sz="1400" spc="-380" dirty="0">
                <a:solidFill>
                  <a:srgbClr val="0033CC"/>
                </a:solidFill>
                <a:latin typeface="Times New Roman"/>
                <a:cs typeface="Times New Roman"/>
              </a:rPr>
              <a:t>l,</a:t>
            </a:r>
            <a:r>
              <a:rPr sz="1400" spc="3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b="1" spc="-340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ll</a:t>
            </a:r>
            <a:r>
              <a:rPr sz="2000" b="1" spc="-34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000" b="1" spc="-3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ig</a:t>
            </a:r>
            <a:r>
              <a:rPr sz="2000" b="1" spc="-340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2000" b="1" spc="-3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ts </a:t>
            </a:r>
            <a:r>
              <a:rPr sz="2000" b="1" spc="-270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270" dirty="0">
                <a:solidFill>
                  <a:srgbClr val="0033CC"/>
                </a:solidFill>
                <a:latin typeface="Times New Roman"/>
                <a:cs typeface="Times New Roman"/>
              </a:rPr>
              <a:t>re</a:t>
            </a:r>
            <a:r>
              <a:rPr sz="2000" b="1" spc="-2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270" dirty="0">
                <a:solidFill>
                  <a:srgbClr val="0033CC"/>
                </a:solidFill>
                <a:latin typeface="Times New Roman"/>
                <a:cs typeface="Times New Roman"/>
              </a:rPr>
              <a:t>ser</a:t>
            </a:r>
            <a:r>
              <a:rPr sz="2000" b="1" spc="-27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spc="-270" dirty="0">
                <a:solidFill>
                  <a:srgbClr val="0033CC"/>
                </a:solidFill>
                <a:latin typeface="Times New Roman"/>
                <a:cs typeface="Times New Roman"/>
              </a:rPr>
              <a:t>v</a:t>
            </a:r>
            <a:r>
              <a:rPr sz="2000" b="1" spc="-270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r>
              <a:rPr sz="1400" spc="-270" dirty="0">
                <a:solidFill>
                  <a:srgbClr val="0033CC"/>
                </a:solidFill>
                <a:latin typeface="Times New Roman"/>
                <a:cs typeface="Times New Roman"/>
              </a:rPr>
              <a:t>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547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8745" algn="l"/>
                <a:tab pos="3495675" algn="l"/>
              </a:tabLst>
            </a:pPr>
            <a:r>
              <a:rPr spc="-50" dirty="0"/>
              <a:t>Zone	</a:t>
            </a:r>
            <a:r>
              <a:rPr spc="25" dirty="0"/>
              <a:t>Routing	</a:t>
            </a:r>
            <a:r>
              <a:rPr spc="1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979170"/>
            <a:ext cx="170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32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0479" y="1109196"/>
            <a:ext cx="124841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55"/>
              </a:lnSpc>
            </a:pPr>
            <a:r>
              <a:rPr sz="4400" b="1" i="1" spc="415" dirty="0">
                <a:solidFill>
                  <a:srgbClr val="CC3300"/>
                </a:solidFill>
                <a:latin typeface="Times New Roman"/>
                <a:cs typeface="Times New Roman"/>
              </a:rPr>
              <a:t>Z</a:t>
            </a:r>
            <a:r>
              <a:rPr sz="4400" b="1" i="1" spc="6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50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4400" b="1" i="1" spc="-5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066800"/>
            <a:ext cx="6096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1870" y="5901690"/>
            <a:ext cx="353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5945" algn="l"/>
              </a:tabLst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Radius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2400" b="1" spc="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routing</a:t>
            </a:r>
            <a:r>
              <a:rPr sz="24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zone	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400" b="1" spc="-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9300" y="1460500"/>
            <a:ext cx="4521200" cy="3746500"/>
          </a:xfrm>
          <a:custGeom>
            <a:avLst/>
            <a:gdLst/>
            <a:ahLst/>
            <a:cxnLst/>
            <a:rect l="l" t="t" r="r" b="b"/>
            <a:pathLst>
              <a:path w="4521200" h="3746500">
                <a:moveTo>
                  <a:pt x="2552700" y="139700"/>
                </a:moveTo>
                <a:lnTo>
                  <a:pt x="2511337" y="112617"/>
                </a:lnTo>
                <a:lnTo>
                  <a:pt x="2465640" y="90683"/>
                </a:lnTo>
                <a:lnTo>
                  <a:pt x="2411272" y="79044"/>
                </a:lnTo>
                <a:lnTo>
                  <a:pt x="2379483" y="78694"/>
                </a:lnTo>
                <a:lnTo>
                  <a:pt x="2343900" y="82849"/>
                </a:lnTo>
                <a:lnTo>
                  <a:pt x="2303983" y="92151"/>
                </a:lnTo>
                <a:lnTo>
                  <a:pt x="2259188" y="107244"/>
                </a:lnTo>
                <a:lnTo>
                  <a:pt x="2208975" y="128772"/>
                </a:lnTo>
                <a:lnTo>
                  <a:pt x="2152802" y="157378"/>
                </a:lnTo>
                <a:lnTo>
                  <a:pt x="2090126" y="193706"/>
                </a:lnTo>
                <a:lnTo>
                  <a:pt x="2020406" y="238398"/>
                </a:lnTo>
                <a:lnTo>
                  <a:pt x="1943100" y="292100"/>
                </a:lnTo>
                <a:lnTo>
                  <a:pt x="1917577" y="310244"/>
                </a:lnTo>
                <a:lnTo>
                  <a:pt x="1889997" y="329597"/>
                </a:lnTo>
                <a:lnTo>
                  <a:pt x="1829066" y="371772"/>
                </a:lnTo>
                <a:lnTo>
                  <a:pt x="1795915" y="394512"/>
                </a:lnTo>
                <a:lnTo>
                  <a:pt x="1761109" y="418301"/>
                </a:lnTo>
                <a:lnTo>
                  <a:pt x="1724747" y="443099"/>
                </a:lnTo>
                <a:lnTo>
                  <a:pt x="1686930" y="468864"/>
                </a:lnTo>
                <a:lnTo>
                  <a:pt x="1647758" y="495557"/>
                </a:lnTo>
                <a:lnTo>
                  <a:pt x="1607332" y="523138"/>
                </a:lnTo>
                <a:lnTo>
                  <a:pt x="1565752" y="551566"/>
                </a:lnTo>
                <a:lnTo>
                  <a:pt x="1523118" y="580801"/>
                </a:lnTo>
                <a:lnTo>
                  <a:pt x="1479531" y="610803"/>
                </a:lnTo>
                <a:lnTo>
                  <a:pt x="1435091" y="641532"/>
                </a:lnTo>
                <a:lnTo>
                  <a:pt x="1389899" y="672947"/>
                </a:lnTo>
                <a:lnTo>
                  <a:pt x="1344055" y="705008"/>
                </a:lnTo>
                <a:lnTo>
                  <a:pt x="1297659" y="737676"/>
                </a:lnTo>
                <a:lnTo>
                  <a:pt x="1250812" y="770909"/>
                </a:lnTo>
                <a:lnTo>
                  <a:pt x="1203615" y="804667"/>
                </a:lnTo>
                <a:lnTo>
                  <a:pt x="1156167" y="838911"/>
                </a:lnTo>
                <a:lnTo>
                  <a:pt x="1108569" y="873599"/>
                </a:lnTo>
                <a:lnTo>
                  <a:pt x="1060921" y="908693"/>
                </a:lnTo>
                <a:lnTo>
                  <a:pt x="1013325" y="944151"/>
                </a:lnTo>
                <a:lnTo>
                  <a:pt x="965879" y="979933"/>
                </a:lnTo>
                <a:lnTo>
                  <a:pt x="918686" y="1016000"/>
                </a:lnTo>
                <a:lnTo>
                  <a:pt x="871844" y="1052310"/>
                </a:lnTo>
                <a:lnTo>
                  <a:pt x="825455" y="1088824"/>
                </a:lnTo>
                <a:lnTo>
                  <a:pt x="779618" y="1125501"/>
                </a:lnTo>
                <a:lnTo>
                  <a:pt x="734435" y="1162301"/>
                </a:lnTo>
                <a:lnTo>
                  <a:pt x="690006" y="1199184"/>
                </a:lnTo>
                <a:lnTo>
                  <a:pt x="646430" y="1236110"/>
                </a:lnTo>
                <a:lnTo>
                  <a:pt x="603809" y="1273039"/>
                </a:lnTo>
                <a:lnTo>
                  <a:pt x="562243" y="1309929"/>
                </a:lnTo>
                <a:lnTo>
                  <a:pt x="521832" y="1346742"/>
                </a:lnTo>
                <a:lnTo>
                  <a:pt x="482677" y="1383436"/>
                </a:lnTo>
                <a:lnTo>
                  <a:pt x="444878" y="1419972"/>
                </a:lnTo>
                <a:lnTo>
                  <a:pt x="408535" y="1456309"/>
                </a:lnTo>
                <a:lnTo>
                  <a:pt x="373749" y="1492407"/>
                </a:lnTo>
                <a:lnTo>
                  <a:pt x="340621" y="1528226"/>
                </a:lnTo>
                <a:lnTo>
                  <a:pt x="309250" y="1563725"/>
                </a:lnTo>
                <a:lnTo>
                  <a:pt x="279737" y="1598865"/>
                </a:lnTo>
                <a:lnTo>
                  <a:pt x="252182" y="1633605"/>
                </a:lnTo>
                <a:lnTo>
                  <a:pt x="226687" y="1667905"/>
                </a:lnTo>
                <a:lnTo>
                  <a:pt x="203350" y="1701724"/>
                </a:lnTo>
                <a:lnTo>
                  <a:pt x="182274" y="1735023"/>
                </a:lnTo>
                <a:lnTo>
                  <a:pt x="147301" y="1799898"/>
                </a:lnTo>
                <a:lnTo>
                  <a:pt x="122572" y="1862207"/>
                </a:lnTo>
                <a:lnTo>
                  <a:pt x="107351" y="1928783"/>
                </a:lnTo>
                <a:lnTo>
                  <a:pt x="101702" y="2003059"/>
                </a:lnTo>
                <a:lnTo>
                  <a:pt x="102843" y="2040759"/>
                </a:lnTo>
                <a:lnTo>
                  <a:pt x="106522" y="2078772"/>
                </a:lnTo>
                <a:lnTo>
                  <a:pt x="112658" y="2117052"/>
                </a:lnTo>
                <a:lnTo>
                  <a:pt x="121172" y="2155552"/>
                </a:lnTo>
                <a:lnTo>
                  <a:pt x="131985" y="2194225"/>
                </a:lnTo>
                <a:lnTo>
                  <a:pt x="145017" y="2233025"/>
                </a:lnTo>
                <a:lnTo>
                  <a:pt x="160188" y="2271906"/>
                </a:lnTo>
                <a:lnTo>
                  <a:pt x="177419" y="2310822"/>
                </a:lnTo>
                <a:lnTo>
                  <a:pt x="196630" y="2349725"/>
                </a:lnTo>
                <a:lnTo>
                  <a:pt x="217742" y="2388570"/>
                </a:lnTo>
                <a:lnTo>
                  <a:pt x="240674" y="2427309"/>
                </a:lnTo>
                <a:lnTo>
                  <a:pt x="265348" y="2465897"/>
                </a:lnTo>
                <a:lnTo>
                  <a:pt x="291684" y="2504288"/>
                </a:lnTo>
                <a:lnTo>
                  <a:pt x="319602" y="2542434"/>
                </a:lnTo>
                <a:lnTo>
                  <a:pt x="349022" y="2580289"/>
                </a:lnTo>
                <a:lnTo>
                  <a:pt x="379866" y="2617807"/>
                </a:lnTo>
                <a:lnTo>
                  <a:pt x="412052" y="2654941"/>
                </a:lnTo>
                <a:lnTo>
                  <a:pt x="445503" y="2691645"/>
                </a:lnTo>
                <a:lnTo>
                  <a:pt x="480137" y="2727873"/>
                </a:lnTo>
                <a:lnTo>
                  <a:pt x="515876" y="2763577"/>
                </a:lnTo>
                <a:lnTo>
                  <a:pt x="552640" y="2798713"/>
                </a:lnTo>
                <a:lnTo>
                  <a:pt x="590349" y="2833232"/>
                </a:lnTo>
                <a:lnTo>
                  <a:pt x="628924" y="2867089"/>
                </a:lnTo>
                <a:lnTo>
                  <a:pt x="668285" y="2900238"/>
                </a:lnTo>
                <a:lnTo>
                  <a:pt x="708352" y="2932631"/>
                </a:lnTo>
                <a:lnTo>
                  <a:pt x="749047" y="2964223"/>
                </a:lnTo>
                <a:lnTo>
                  <a:pt x="790288" y="2994967"/>
                </a:lnTo>
                <a:lnTo>
                  <a:pt x="831998" y="3024816"/>
                </a:lnTo>
                <a:lnTo>
                  <a:pt x="874095" y="3053725"/>
                </a:lnTo>
                <a:lnTo>
                  <a:pt x="916501" y="3081646"/>
                </a:lnTo>
                <a:lnTo>
                  <a:pt x="959135" y="3108533"/>
                </a:lnTo>
                <a:lnTo>
                  <a:pt x="1001919" y="3134340"/>
                </a:lnTo>
                <a:lnTo>
                  <a:pt x="1044773" y="3159021"/>
                </a:lnTo>
                <a:lnTo>
                  <a:pt x="1087617" y="3182529"/>
                </a:lnTo>
                <a:lnTo>
                  <a:pt x="1130371" y="3204817"/>
                </a:lnTo>
                <a:lnTo>
                  <a:pt x="1172956" y="3225839"/>
                </a:lnTo>
                <a:lnTo>
                  <a:pt x="1215292" y="3245549"/>
                </a:lnTo>
                <a:lnTo>
                  <a:pt x="1257300" y="3263900"/>
                </a:lnTo>
                <a:lnTo>
                  <a:pt x="1293087" y="3278667"/>
                </a:lnTo>
                <a:lnTo>
                  <a:pt x="1330423" y="3293402"/>
                </a:lnTo>
                <a:lnTo>
                  <a:pt x="1369238" y="3308071"/>
                </a:lnTo>
                <a:lnTo>
                  <a:pt x="1409461" y="3322641"/>
                </a:lnTo>
                <a:lnTo>
                  <a:pt x="1451023" y="3337079"/>
                </a:lnTo>
                <a:lnTo>
                  <a:pt x="1493854" y="3351351"/>
                </a:lnTo>
                <a:lnTo>
                  <a:pt x="1537884" y="3365425"/>
                </a:lnTo>
                <a:lnTo>
                  <a:pt x="1583043" y="3379269"/>
                </a:lnTo>
                <a:lnTo>
                  <a:pt x="1629261" y="3392847"/>
                </a:lnTo>
                <a:lnTo>
                  <a:pt x="1676468" y="3406129"/>
                </a:lnTo>
                <a:lnTo>
                  <a:pt x="1724594" y="3419080"/>
                </a:lnTo>
                <a:lnTo>
                  <a:pt x="1773569" y="3431668"/>
                </a:lnTo>
                <a:lnTo>
                  <a:pt x="1823323" y="3443859"/>
                </a:lnTo>
                <a:lnTo>
                  <a:pt x="1873786" y="3455621"/>
                </a:lnTo>
                <a:lnTo>
                  <a:pt x="1924889" y="3466921"/>
                </a:lnTo>
                <a:lnTo>
                  <a:pt x="1976561" y="3477725"/>
                </a:lnTo>
                <a:lnTo>
                  <a:pt x="2028732" y="3488001"/>
                </a:lnTo>
                <a:lnTo>
                  <a:pt x="2081333" y="3497715"/>
                </a:lnTo>
                <a:lnTo>
                  <a:pt x="2134293" y="3506834"/>
                </a:lnTo>
                <a:lnTo>
                  <a:pt x="2187543" y="3515326"/>
                </a:lnTo>
                <a:lnTo>
                  <a:pt x="2241013" y="3523157"/>
                </a:lnTo>
                <a:lnTo>
                  <a:pt x="2294632" y="3530295"/>
                </a:lnTo>
                <a:lnTo>
                  <a:pt x="2348330" y="3536706"/>
                </a:lnTo>
                <a:lnTo>
                  <a:pt x="2402039" y="3542357"/>
                </a:lnTo>
                <a:lnTo>
                  <a:pt x="2455687" y="3547215"/>
                </a:lnTo>
                <a:lnTo>
                  <a:pt x="2509205" y="3551248"/>
                </a:lnTo>
                <a:lnTo>
                  <a:pt x="2562522" y="3554421"/>
                </a:lnTo>
                <a:lnTo>
                  <a:pt x="2615570" y="3556703"/>
                </a:lnTo>
                <a:lnTo>
                  <a:pt x="2668278" y="3558060"/>
                </a:lnTo>
                <a:lnTo>
                  <a:pt x="2720575" y="3558459"/>
                </a:lnTo>
                <a:lnTo>
                  <a:pt x="2772393" y="3557867"/>
                </a:lnTo>
                <a:lnTo>
                  <a:pt x="2823661" y="3556251"/>
                </a:lnTo>
                <a:lnTo>
                  <a:pt x="2874309" y="3553578"/>
                </a:lnTo>
                <a:lnTo>
                  <a:pt x="2924267" y="3549815"/>
                </a:lnTo>
                <a:lnTo>
                  <a:pt x="2973466" y="3544929"/>
                </a:lnTo>
                <a:lnTo>
                  <a:pt x="3021834" y="3538886"/>
                </a:lnTo>
                <a:lnTo>
                  <a:pt x="3069304" y="3531655"/>
                </a:lnTo>
                <a:lnTo>
                  <a:pt x="3115803" y="3523201"/>
                </a:lnTo>
                <a:lnTo>
                  <a:pt x="3161263" y="3513492"/>
                </a:lnTo>
                <a:lnTo>
                  <a:pt x="3205614" y="3502495"/>
                </a:lnTo>
                <a:lnTo>
                  <a:pt x="3248785" y="3490177"/>
                </a:lnTo>
                <a:lnTo>
                  <a:pt x="3290706" y="3476504"/>
                </a:lnTo>
                <a:lnTo>
                  <a:pt x="3331309" y="3461444"/>
                </a:lnTo>
                <a:lnTo>
                  <a:pt x="3370522" y="3444964"/>
                </a:lnTo>
                <a:lnTo>
                  <a:pt x="3408276" y="3427030"/>
                </a:lnTo>
                <a:lnTo>
                  <a:pt x="3444500" y="3407609"/>
                </a:lnTo>
                <a:lnTo>
                  <a:pt x="3479126" y="3386670"/>
                </a:lnTo>
                <a:lnTo>
                  <a:pt x="3512082" y="3364177"/>
                </a:lnTo>
                <a:lnTo>
                  <a:pt x="3543300" y="3340100"/>
                </a:lnTo>
                <a:lnTo>
                  <a:pt x="3595357" y="3292965"/>
                </a:lnTo>
                <a:lnTo>
                  <a:pt x="3647122" y="3237520"/>
                </a:lnTo>
                <a:lnTo>
                  <a:pt x="3672834" y="3206870"/>
                </a:lnTo>
                <a:lnTo>
                  <a:pt x="3698399" y="3174368"/>
                </a:lnTo>
                <a:lnTo>
                  <a:pt x="3723793" y="3140090"/>
                </a:lnTo>
                <a:lnTo>
                  <a:pt x="3748990" y="3104111"/>
                </a:lnTo>
                <a:lnTo>
                  <a:pt x="3773966" y="3066506"/>
                </a:lnTo>
                <a:lnTo>
                  <a:pt x="3798696" y="3027351"/>
                </a:lnTo>
                <a:lnTo>
                  <a:pt x="3823157" y="2986721"/>
                </a:lnTo>
                <a:lnTo>
                  <a:pt x="3847322" y="2944690"/>
                </a:lnTo>
                <a:lnTo>
                  <a:pt x="3871167" y="2901336"/>
                </a:lnTo>
                <a:lnTo>
                  <a:pt x="3894668" y="2856732"/>
                </a:lnTo>
                <a:lnTo>
                  <a:pt x="3917800" y="2810954"/>
                </a:lnTo>
                <a:lnTo>
                  <a:pt x="3940539" y="2764078"/>
                </a:lnTo>
                <a:lnTo>
                  <a:pt x="3962858" y="2716179"/>
                </a:lnTo>
                <a:lnTo>
                  <a:pt x="3984735" y="2667331"/>
                </a:lnTo>
                <a:lnTo>
                  <a:pt x="4006144" y="2617611"/>
                </a:lnTo>
                <a:lnTo>
                  <a:pt x="4027060" y="2567093"/>
                </a:lnTo>
                <a:lnTo>
                  <a:pt x="4047459" y="2515853"/>
                </a:lnTo>
                <a:lnTo>
                  <a:pt x="4067317" y="2463966"/>
                </a:lnTo>
                <a:lnTo>
                  <a:pt x="4086607" y="2411508"/>
                </a:lnTo>
                <a:lnTo>
                  <a:pt x="4105306" y="2358554"/>
                </a:lnTo>
                <a:lnTo>
                  <a:pt x="4123390" y="2305178"/>
                </a:lnTo>
                <a:lnTo>
                  <a:pt x="4140833" y="2251457"/>
                </a:lnTo>
                <a:lnTo>
                  <a:pt x="4157610" y="2197466"/>
                </a:lnTo>
                <a:lnTo>
                  <a:pt x="4173697" y="2143280"/>
                </a:lnTo>
                <a:lnTo>
                  <a:pt x="4189070" y="2088974"/>
                </a:lnTo>
                <a:lnTo>
                  <a:pt x="4203703" y="2034623"/>
                </a:lnTo>
                <a:lnTo>
                  <a:pt x="4217572" y="1980304"/>
                </a:lnTo>
                <a:lnTo>
                  <a:pt x="4230653" y="1926090"/>
                </a:lnTo>
                <a:lnTo>
                  <a:pt x="4242920" y="1872058"/>
                </a:lnTo>
                <a:lnTo>
                  <a:pt x="4254348" y="1818283"/>
                </a:lnTo>
                <a:lnTo>
                  <a:pt x="4264914" y="1764839"/>
                </a:lnTo>
                <a:lnTo>
                  <a:pt x="4274593" y="1711804"/>
                </a:lnTo>
                <a:lnTo>
                  <a:pt x="4283359" y="1659250"/>
                </a:lnTo>
                <a:lnTo>
                  <a:pt x="4291188" y="1607255"/>
                </a:lnTo>
                <a:lnTo>
                  <a:pt x="4298056" y="1555893"/>
                </a:lnTo>
                <a:lnTo>
                  <a:pt x="4303938" y="1505239"/>
                </a:lnTo>
                <a:lnTo>
                  <a:pt x="4308808" y="1455370"/>
                </a:lnTo>
                <a:lnTo>
                  <a:pt x="4312643" y="1406359"/>
                </a:lnTo>
                <a:lnTo>
                  <a:pt x="4315417" y="1358283"/>
                </a:lnTo>
                <a:lnTo>
                  <a:pt x="4317107" y="1311217"/>
                </a:lnTo>
                <a:lnTo>
                  <a:pt x="4317687" y="1265235"/>
                </a:lnTo>
                <a:lnTo>
                  <a:pt x="4317132" y="1220414"/>
                </a:lnTo>
                <a:lnTo>
                  <a:pt x="4315418" y="1176829"/>
                </a:lnTo>
                <a:lnTo>
                  <a:pt x="4312521" y="1134554"/>
                </a:lnTo>
                <a:lnTo>
                  <a:pt x="4308415" y="1093666"/>
                </a:lnTo>
                <a:lnTo>
                  <a:pt x="4303076" y="1054239"/>
                </a:lnTo>
                <a:lnTo>
                  <a:pt x="4296479" y="1016349"/>
                </a:lnTo>
                <a:lnTo>
                  <a:pt x="4279412" y="945481"/>
                </a:lnTo>
                <a:lnTo>
                  <a:pt x="4257018" y="881664"/>
                </a:lnTo>
                <a:lnTo>
                  <a:pt x="4229100" y="825500"/>
                </a:lnTo>
                <a:lnTo>
                  <a:pt x="4190777" y="772934"/>
                </a:lnTo>
                <a:lnTo>
                  <a:pt x="4141293" y="725142"/>
                </a:lnTo>
                <a:lnTo>
                  <a:pt x="4081508" y="681880"/>
                </a:lnTo>
                <a:lnTo>
                  <a:pt x="4048020" y="661871"/>
                </a:lnTo>
                <a:lnTo>
                  <a:pt x="4012280" y="642903"/>
                </a:lnTo>
                <a:lnTo>
                  <a:pt x="3974394" y="624945"/>
                </a:lnTo>
                <a:lnTo>
                  <a:pt x="3934470" y="607968"/>
                </a:lnTo>
                <a:lnTo>
                  <a:pt x="3892614" y="591940"/>
                </a:lnTo>
                <a:lnTo>
                  <a:pt x="3848936" y="576830"/>
                </a:lnTo>
                <a:lnTo>
                  <a:pt x="3803541" y="562610"/>
                </a:lnTo>
                <a:lnTo>
                  <a:pt x="3756538" y="549247"/>
                </a:lnTo>
                <a:lnTo>
                  <a:pt x="3708034" y="536712"/>
                </a:lnTo>
                <a:lnTo>
                  <a:pt x="3658136" y="524973"/>
                </a:lnTo>
                <a:lnTo>
                  <a:pt x="3606951" y="514002"/>
                </a:lnTo>
                <a:lnTo>
                  <a:pt x="3554588" y="503766"/>
                </a:lnTo>
                <a:lnTo>
                  <a:pt x="3501154" y="494236"/>
                </a:lnTo>
                <a:lnTo>
                  <a:pt x="3446755" y="485381"/>
                </a:lnTo>
                <a:lnTo>
                  <a:pt x="3391501" y="477171"/>
                </a:lnTo>
                <a:lnTo>
                  <a:pt x="3335496" y="469574"/>
                </a:lnTo>
                <a:lnTo>
                  <a:pt x="3278851" y="462562"/>
                </a:lnTo>
                <a:lnTo>
                  <a:pt x="3221671" y="456102"/>
                </a:lnTo>
                <a:lnTo>
                  <a:pt x="3164064" y="450165"/>
                </a:lnTo>
                <a:lnTo>
                  <a:pt x="3106138" y="444720"/>
                </a:lnTo>
                <a:lnTo>
                  <a:pt x="3048000" y="439737"/>
                </a:lnTo>
                <a:lnTo>
                  <a:pt x="2989757" y="435185"/>
                </a:lnTo>
                <a:lnTo>
                  <a:pt x="2931517" y="431034"/>
                </a:lnTo>
                <a:lnTo>
                  <a:pt x="2873388" y="427253"/>
                </a:lnTo>
                <a:lnTo>
                  <a:pt x="2815476" y="423811"/>
                </a:lnTo>
                <a:lnTo>
                  <a:pt x="2757889" y="420679"/>
                </a:lnTo>
                <a:lnTo>
                  <a:pt x="2700736" y="417826"/>
                </a:lnTo>
                <a:lnTo>
                  <a:pt x="2644122" y="415220"/>
                </a:lnTo>
                <a:lnTo>
                  <a:pt x="2588155" y="412833"/>
                </a:lnTo>
                <a:lnTo>
                  <a:pt x="2532944" y="410633"/>
                </a:lnTo>
                <a:lnTo>
                  <a:pt x="2478595" y="408589"/>
                </a:lnTo>
                <a:lnTo>
                  <a:pt x="2425216" y="406672"/>
                </a:lnTo>
                <a:lnTo>
                  <a:pt x="2372913" y="404851"/>
                </a:lnTo>
                <a:lnTo>
                  <a:pt x="2321796" y="403095"/>
                </a:lnTo>
                <a:lnTo>
                  <a:pt x="2271971" y="401374"/>
                </a:lnTo>
                <a:lnTo>
                  <a:pt x="2223545" y="399658"/>
                </a:lnTo>
                <a:lnTo>
                  <a:pt x="2176626" y="397915"/>
                </a:lnTo>
                <a:lnTo>
                  <a:pt x="2131321" y="396115"/>
                </a:lnTo>
                <a:lnTo>
                  <a:pt x="2087738" y="394229"/>
                </a:lnTo>
                <a:lnTo>
                  <a:pt x="2045985" y="392225"/>
                </a:lnTo>
                <a:lnTo>
                  <a:pt x="2006168" y="390072"/>
                </a:lnTo>
                <a:lnTo>
                  <a:pt x="1932774" y="385202"/>
                </a:lnTo>
                <a:lnTo>
                  <a:pt x="1868415" y="379373"/>
                </a:lnTo>
                <a:lnTo>
                  <a:pt x="1813952" y="372342"/>
                </a:lnTo>
                <a:lnTo>
                  <a:pt x="1729048" y="356388"/>
                </a:lnTo>
                <a:lnTo>
                  <a:pt x="1682177" y="347361"/>
                </a:lnTo>
                <a:lnTo>
                  <a:pt x="1648784" y="340940"/>
                </a:lnTo>
                <a:lnTo>
                  <a:pt x="1627567" y="336845"/>
                </a:lnTo>
                <a:lnTo>
                  <a:pt x="1617222" y="334798"/>
                </a:lnTo>
                <a:lnTo>
                  <a:pt x="1616446" y="334519"/>
                </a:lnTo>
                <a:lnTo>
                  <a:pt x="1623937" y="335729"/>
                </a:lnTo>
                <a:lnTo>
                  <a:pt x="1638393" y="338148"/>
                </a:lnTo>
                <a:lnTo>
                  <a:pt x="1658509" y="341498"/>
                </a:lnTo>
                <a:lnTo>
                  <a:pt x="1710513" y="349874"/>
                </a:lnTo>
                <a:lnTo>
                  <a:pt x="1769529" y="358621"/>
                </a:lnTo>
                <a:lnTo>
                  <a:pt x="1825131" y="365508"/>
                </a:lnTo>
                <a:lnTo>
                  <a:pt x="1848396" y="367555"/>
                </a:lnTo>
                <a:lnTo>
                  <a:pt x="1866900" y="368300"/>
                </a:lnTo>
              </a:path>
              <a:path w="4521200" h="3746500">
                <a:moveTo>
                  <a:pt x="0" y="0"/>
                </a:moveTo>
                <a:lnTo>
                  <a:pt x="0" y="0"/>
                </a:lnTo>
              </a:path>
              <a:path w="4521200" h="3746500">
                <a:moveTo>
                  <a:pt x="4521200" y="3746500"/>
                </a:moveTo>
                <a:lnTo>
                  <a:pt x="4521200" y="3746500"/>
                </a:lnTo>
              </a:path>
            </a:pathLst>
          </a:custGeom>
          <a:ln w="93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33020"/>
            <a:ext cx="7227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5964" algn="l"/>
                <a:tab pos="4293235" algn="l"/>
              </a:tabLst>
            </a:pPr>
            <a:r>
              <a:rPr sz="4800" spc="-5" dirty="0"/>
              <a:t>Hybrid	</a:t>
            </a:r>
            <a:r>
              <a:rPr sz="4800" spc="20" dirty="0"/>
              <a:t>Routing	</a:t>
            </a:r>
            <a:r>
              <a:rPr sz="4800" spc="-55" dirty="0"/>
              <a:t>Approaches</a:t>
            </a:r>
            <a:endParaRPr sz="4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1455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090929"/>
            <a:ext cx="6313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Interzone routing protocol (IERP)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b="1" spc="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responsible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14376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20218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289941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69" y="37757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469" y="43611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469" y="49453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469" y="582295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369" y="1383029"/>
            <a:ext cx="8159115" cy="5068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query-response mechanism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exploiting the structure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zone, through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process known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bordercasting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Bordercast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more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expensive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broadcast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flooding used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other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reactive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protocols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there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 many more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border  nodes than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Cost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bordercast redundancy reduced by</a:t>
            </a:r>
            <a:r>
              <a:rPr sz="24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suppressing</a:t>
            </a:r>
            <a:endParaRPr sz="2400">
              <a:latin typeface="Times New Roman"/>
              <a:cs typeface="Times New Roman"/>
            </a:endParaRPr>
          </a:p>
          <a:p>
            <a:pPr marL="12700" marR="228600">
              <a:lnSpc>
                <a:spcPts val="2310"/>
              </a:lnSpc>
              <a:spcBef>
                <a:spcPts val="26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mechanisms based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query detection, early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termination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 loopback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termination</a:t>
            </a:r>
            <a:endParaRPr sz="2400">
              <a:latin typeface="Times New Roman"/>
              <a:cs typeface="Times New Roman"/>
            </a:endParaRPr>
          </a:p>
          <a:p>
            <a:pPr marL="12700" marR="239395">
              <a:lnSpc>
                <a:spcPct val="79900"/>
              </a:lnSpc>
              <a:spcBef>
                <a:spcPts val="1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 generates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query packet with source node’s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ID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request number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Sequence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recorded node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Ids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specifies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accumulated</a:t>
            </a:r>
            <a:r>
              <a:rPr sz="2400" b="1" spc="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source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current routing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zone</a:t>
            </a:r>
            <a:endParaRPr sz="2400">
              <a:latin typeface="Times New Roman"/>
              <a:cs typeface="Times New Roman"/>
            </a:endParaRPr>
          </a:p>
          <a:p>
            <a:pPr marL="12700" marR="187325">
              <a:lnSpc>
                <a:spcPct val="8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the destination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zone,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reply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sent back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along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path specified by reversing the  accumulated route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the destination does not appear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node’s routing</a:t>
            </a:r>
            <a:r>
              <a:rPr sz="2400" b="1" spc="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zone,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node bordercasts the query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peripheral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186690"/>
            <a:ext cx="7227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5964" algn="l"/>
                <a:tab pos="4293235" algn="l"/>
              </a:tabLst>
            </a:pPr>
            <a:r>
              <a:rPr sz="4800" spc="-5" dirty="0"/>
              <a:t>Hybrid	</a:t>
            </a:r>
            <a:r>
              <a:rPr sz="4800" spc="15" dirty="0"/>
              <a:t>Routing	</a:t>
            </a:r>
            <a:r>
              <a:rPr sz="4800" spc="-55" dirty="0"/>
              <a:t>Approaches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1253490"/>
            <a:ext cx="847471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Fisheye State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Routing</a:t>
            </a:r>
            <a:r>
              <a:rPr sz="3200" b="1" spc="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(FSR):</a:t>
            </a:r>
            <a:endParaRPr sz="3200">
              <a:latin typeface="Times New Roman"/>
              <a:cs typeface="Times New Roman"/>
            </a:endParaRPr>
          </a:p>
          <a:p>
            <a:pPr marL="380365" marR="653415" indent="-342900">
              <a:lnSpc>
                <a:spcPts val="3829"/>
              </a:lnSpc>
              <a:spcBef>
                <a:spcPts val="135"/>
              </a:spcBef>
              <a:buClr>
                <a:srgbClr val="FF0000"/>
              </a:buClr>
              <a:buSzPct val="59375"/>
              <a:buFont typeface="UnDotum"/>
              <a:buChar char=""/>
              <a:tabLst>
                <a:tab pos="38100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Uses a multi-level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Fisheye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scopes to reduce  routing update overhead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large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networks</a:t>
            </a:r>
            <a:endParaRPr sz="3200">
              <a:latin typeface="Times New Roman"/>
              <a:cs typeface="Times New Roman"/>
            </a:endParaRPr>
          </a:p>
          <a:p>
            <a:pPr marL="380365" marR="30480" indent="-342900">
              <a:lnSpc>
                <a:spcPts val="3840"/>
              </a:lnSpc>
              <a:buClr>
                <a:srgbClr val="FF0000"/>
              </a:buClr>
              <a:buSzPct val="59375"/>
              <a:buFont typeface="UnDotum"/>
              <a:buChar char=""/>
              <a:tabLst>
                <a:tab pos="381000" algn="l"/>
              </a:tabLst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 helps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make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 routing protocol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scalable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by  gathering data on the topology,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which </a:t>
            </a:r>
            <a:r>
              <a:rPr sz="32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may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be  needed soon</a:t>
            </a:r>
            <a:endParaRPr sz="3200">
              <a:latin typeface="Times New Roman"/>
              <a:cs typeface="Times New Roman"/>
            </a:endParaRPr>
          </a:p>
          <a:p>
            <a:pPr marL="380365" marR="173355" indent="-342900">
              <a:lnSpc>
                <a:spcPts val="3829"/>
              </a:lnSpc>
              <a:spcBef>
                <a:spcPts val="10"/>
              </a:spcBef>
              <a:buClr>
                <a:srgbClr val="FF0000"/>
              </a:buClr>
              <a:buSzPct val="59375"/>
              <a:buFont typeface="UnDotum"/>
              <a:buChar char=""/>
              <a:tabLst>
                <a:tab pos="381000" algn="l"/>
              </a:tabLst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FSR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tries to focus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its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view on nearby changes 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observing them </a:t>
            </a:r>
            <a:r>
              <a:rPr sz="3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the highest</a:t>
            </a:r>
            <a:r>
              <a:rPr sz="32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resolution</a:t>
            </a:r>
            <a:endParaRPr sz="3200">
              <a:latin typeface="Times New Roman"/>
              <a:cs typeface="Times New Roman"/>
            </a:endParaRPr>
          </a:p>
          <a:p>
            <a:pPr marL="380365">
              <a:lnSpc>
                <a:spcPts val="3715"/>
              </a:lnSpc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time and changes at distant</a:t>
            </a:r>
            <a:r>
              <a:rPr sz="32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nodes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34290"/>
            <a:ext cx="440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5964" algn="l"/>
              </a:tabLst>
            </a:pPr>
            <a:r>
              <a:rPr sz="4800" spc="-5" dirty="0"/>
              <a:t>Hybrid	</a:t>
            </a:r>
            <a:r>
              <a:rPr sz="4800" spc="5" dirty="0"/>
              <a:t>Protocols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69" y="1079500"/>
            <a:ext cx="8500110" cy="53390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93065" marR="843915" indent="-342900">
              <a:lnSpc>
                <a:spcPct val="79900"/>
              </a:lnSpc>
              <a:spcBef>
                <a:spcPts val="869"/>
              </a:spcBef>
            </a:pP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Landmark Routing </a:t>
            </a:r>
            <a:r>
              <a:rPr sz="32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(LANMAR) </a:t>
            </a:r>
            <a:r>
              <a:rPr sz="32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with </a:t>
            </a:r>
            <a:r>
              <a:rPr sz="3200" b="1" dirty="0">
                <a:solidFill>
                  <a:srgbClr val="990000"/>
                </a:solidFill>
                <a:latin typeface="Times New Roman"/>
                <a:cs typeface="Times New Roman"/>
              </a:rPr>
              <a:t>group  mobility:</a:t>
            </a:r>
            <a:endParaRPr sz="3200">
              <a:latin typeface="Times New Roman"/>
              <a:cs typeface="Times New Roman"/>
            </a:endParaRPr>
          </a:p>
          <a:p>
            <a:pPr marL="393700" indent="-342900">
              <a:lnSpc>
                <a:spcPts val="2345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393065" algn="l"/>
                <a:tab pos="39370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Combines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features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FSR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landmark</a:t>
            </a:r>
            <a:r>
              <a:rPr sz="2800" b="1" spc="-1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endParaRPr sz="2800">
              <a:latin typeface="Times New Roman"/>
              <a:cs typeface="Times New Roman"/>
            </a:endParaRPr>
          </a:p>
          <a:p>
            <a:pPr marL="393065" marR="473075" indent="-342900">
              <a:lnSpc>
                <a:spcPts val="2690"/>
              </a:lnSpc>
              <a:spcBef>
                <a:spcPts val="315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393065" algn="l"/>
                <a:tab pos="393700" algn="l"/>
              </a:tabLst>
            </a:pP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Uses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landmark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keep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track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 that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move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together</a:t>
            </a:r>
            <a:endParaRPr sz="2800">
              <a:latin typeface="Times New Roman"/>
              <a:cs typeface="Times New Roman"/>
            </a:endParaRPr>
          </a:p>
          <a:p>
            <a:pPr marL="393065" marR="609600" indent="-342900">
              <a:lnSpc>
                <a:spcPct val="79800"/>
              </a:lnSpc>
              <a:spcBef>
                <a:spcPts val="3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393065" algn="l"/>
                <a:tab pos="393700" algn="l"/>
              </a:tabLst>
            </a:pP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Borrows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notion 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landmarks to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keep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track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logical subnets</a:t>
            </a:r>
            <a:endParaRPr sz="2800">
              <a:latin typeface="Times New Roman"/>
              <a:cs typeface="Times New Roman"/>
            </a:endParaRPr>
          </a:p>
          <a:p>
            <a:pPr marL="342265" marR="699135" indent="-342265" algn="r">
              <a:lnSpc>
                <a:spcPts val="2355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342265" algn="l"/>
                <a:tab pos="34290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MHs exchange the link-state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</a:t>
            </a:r>
            <a:r>
              <a:rPr sz="2800" b="1" spc="-11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topological</a:t>
            </a:r>
            <a:endParaRPr sz="2800">
              <a:latin typeface="Times New Roman"/>
              <a:cs typeface="Times New Roman"/>
            </a:endParaRPr>
          </a:p>
          <a:p>
            <a:pPr marR="688340" algn="r">
              <a:lnSpc>
                <a:spcPts val="2690"/>
              </a:lnSpc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only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immediate</a:t>
            </a:r>
            <a:r>
              <a:rPr sz="28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endParaRPr sz="280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79900"/>
              </a:lnSpc>
              <a:spcBef>
                <a:spcPts val="34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393065" algn="l"/>
                <a:tab pos="39370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also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piggybacks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vector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size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equal to  the number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logical subnets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thus landmark  nodes</a:t>
            </a:r>
            <a:endParaRPr sz="2800">
              <a:latin typeface="Times New Roman"/>
              <a:cs typeface="Times New Roman"/>
            </a:endParaRPr>
          </a:p>
          <a:p>
            <a:pPr marL="393065" marR="1010919" indent="-342900" algn="just">
              <a:lnSpc>
                <a:spcPct val="79900"/>
              </a:lnSpc>
              <a:spcBef>
                <a:spcPts val="5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393700" algn="l"/>
              </a:tabLst>
            </a:pP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modified version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FSR used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by  maintaining routing table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within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scope and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landmark</a:t>
            </a:r>
            <a:r>
              <a:rPr sz="28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34290"/>
            <a:ext cx="4342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5964" algn="l"/>
              </a:tabLst>
            </a:pPr>
            <a:r>
              <a:rPr sz="4800" spc="-5" dirty="0"/>
              <a:t>Hybrid	</a:t>
            </a:r>
            <a:r>
              <a:rPr sz="4800" spc="10" dirty="0"/>
              <a:t>protocols</a:t>
            </a:r>
            <a:endParaRPr sz="4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34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50620"/>
            <a:ext cx="4691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Cluster-based Routing</a:t>
            </a:r>
            <a:r>
              <a:rPr sz="27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(CBRP):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520189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137410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754630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3370579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296409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913629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5530850"/>
            <a:ext cx="2165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500" y="1459229"/>
            <a:ext cx="8410575" cy="50647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354965">
              <a:lnSpc>
                <a:spcPct val="75000"/>
              </a:lnSpc>
              <a:spcBef>
                <a:spcPts val="91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This is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partitioning protocol emphasizing support </a:t>
            </a:r>
            <a:r>
              <a:rPr sz="27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for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unidirectional links</a:t>
            </a:r>
            <a:endParaRPr sz="2700">
              <a:latin typeface="Times New Roman"/>
              <a:cs typeface="Times New Roman"/>
            </a:endParaRPr>
          </a:p>
          <a:p>
            <a:pPr marL="12700" marR="1788160">
              <a:lnSpc>
                <a:spcPct val="74700"/>
              </a:lnSpc>
              <a:spcBef>
                <a:spcPts val="1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node (MH) maintains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two-hop topology  information 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define</a:t>
            </a:r>
            <a:r>
              <a:rPr sz="2700" b="1" spc="-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clusters</a:t>
            </a:r>
            <a:endParaRPr sz="2700">
              <a:latin typeface="Times New Roman"/>
              <a:cs typeface="Times New Roman"/>
            </a:endParaRPr>
          </a:p>
          <a:p>
            <a:pPr marL="12700" marR="103505">
              <a:lnSpc>
                <a:spcPct val="75000"/>
              </a:lnSpc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cluster includes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elected cluster head, with which  each member node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(MH)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has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bi-directional</a:t>
            </a:r>
            <a:r>
              <a:rPr sz="27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</a:t>
            </a:r>
            <a:endParaRPr sz="2700">
              <a:latin typeface="Times New Roman"/>
              <a:cs typeface="Times New Roman"/>
            </a:endParaRPr>
          </a:p>
          <a:p>
            <a:pPr marL="12700" marR="819150" algn="just">
              <a:lnSpc>
                <a:spcPct val="75000"/>
              </a:lnSpc>
            </a:pP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addition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exchanging neighbor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for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formation,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must find and inform their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 head(s)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 status of “gateway”</a:t>
            </a:r>
            <a:r>
              <a:rPr sz="2700" b="1" spc="-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</a:t>
            </a:r>
            <a:endParaRPr sz="2700">
              <a:latin typeface="Times New Roman"/>
              <a:cs typeface="Times New Roman"/>
            </a:endParaRPr>
          </a:p>
          <a:p>
            <a:pPr marL="12700" marR="1059180">
              <a:lnSpc>
                <a:spcPct val="75000"/>
              </a:lnSpc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 infrastructure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reduce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cost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disseminating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7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request</a:t>
            </a:r>
            <a:endParaRPr sz="2700">
              <a:latin typeface="Times New Roman"/>
              <a:cs typeface="Times New Roman"/>
            </a:endParaRPr>
          </a:p>
          <a:p>
            <a:pPr marL="12700" marR="132715">
              <a:lnSpc>
                <a:spcPct val="75000"/>
              </a:lnSpc>
            </a:pP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When 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 head receives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request,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appends its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ID  and a list of adjacent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clusters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rebroadcasts</a:t>
            </a:r>
            <a:r>
              <a:rPr sz="2700" b="1" spc="-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it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75000"/>
              </a:lnSpc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neighboring node which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is a gateway to one of these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adjacent clusters unicasts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request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appropriate  cluster</a:t>
            </a:r>
            <a:r>
              <a:rPr sz="27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head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270" y="0"/>
            <a:ext cx="3777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  <a:tab pos="3314065" algn="l"/>
              </a:tabLst>
            </a:pPr>
            <a:r>
              <a:rPr spc="165" dirty="0"/>
              <a:t>A</a:t>
            </a:r>
            <a:r>
              <a:rPr spc="-425" dirty="0"/>
              <a:t>n</a:t>
            </a:r>
            <a:r>
              <a:rPr dirty="0"/>
              <a:t>	</a:t>
            </a:r>
            <a:r>
              <a:rPr spc="-180" dirty="0"/>
              <a:t>O</a:t>
            </a:r>
            <a:r>
              <a:rPr spc="345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345" dirty="0"/>
              <a:t>v</a:t>
            </a:r>
            <a:r>
              <a:rPr spc="190" dirty="0"/>
              <a:t>i</a:t>
            </a:r>
            <a:r>
              <a:rPr spc="-85" dirty="0"/>
              <a:t>e</a:t>
            </a:r>
            <a:r>
              <a:rPr spc="55" dirty="0"/>
              <a:t>w</a:t>
            </a:r>
            <a:r>
              <a:rPr dirty="0"/>
              <a:t>	</a:t>
            </a:r>
            <a:r>
              <a:rPr spc="-75" dirty="0"/>
              <a:t>o</a:t>
            </a:r>
            <a:r>
              <a:rPr spc="-60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270" y="368300"/>
            <a:ext cx="19964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Protocol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266190"/>
            <a:ext cx="731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2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ou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1469390"/>
            <a:ext cx="786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20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400" b="1" spc="3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69" y="885190"/>
            <a:ext cx="4832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2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ou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b="1" spc="1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6600" b="1" i="1" spc="-427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6600" b="1" i="1" spc="-46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1400" b="1" spc="-695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sz="6600" b="1" i="1" spc="-2100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-77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6600" b="1" i="1" spc="-1357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400" b="1" spc="-3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6600" b="1" i="1" spc="-2490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-28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6600" b="1" i="1" spc="-13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6600" b="1" i="1" spc="82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6600" b="1" i="1" spc="-727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1400" b="1" spc="-62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6600" b="1" i="1" spc="-145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1400" b="1" spc="12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b="1" spc="-355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6600" b="1" i="1" spc="-1260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1400" b="1" spc="12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b="1" spc="-645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6600" b="1" i="1" spc="-76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sz="1400" b="1" spc="-8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6600" b="1" i="1" spc="-569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6600" b="1" i="1" spc="300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6600" b="1" i="1" spc="-345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1400" b="1" spc="-103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6600" b="1" i="1" spc="-869" baseline="1262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b="1" spc="-2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400" b="1" spc="12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9070" y="1469390"/>
            <a:ext cx="944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000099"/>
                </a:solidFill>
                <a:latin typeface="Arial"/>
                <a:cs typeface="Arial"/>
              </a:rPr>
              <a:t>Capability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2073909"/>
            <a:ext cx="485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669" y="1469390"/>
            <a:ext cx="1039494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qu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ti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2700" marR="78105">
              <a:lnSpc>
                <a:spcPts val="1360"/>
              </a:lnSpc>
              <a:spcBef>
                <a:spcPts val="5"/>
              </a:spcBef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Computed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a 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priori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5870" y="1469390"/>
            <a:ext cx="930910" cy="8128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Route  </a:t>
            </a:r>
            <a:r>
              <a:rPr sz="1400" b="1" spc="12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sc</a:t>
            </a:r>
            <a:r>
              <a:rPr sz="1400" b="1" spc="3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v</a:t>
            </a:r>
            <a:r>
              <a:rPr sz="1400" b="1" spc="12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3670" y="1469390"/>
            <a:ext cx="930910" cy="8128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Route  </a:t>
            </a:r>
            <a:r>
              <a:rPr sz="1400" b="1" spc="12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sc</a:t>
            </a:r>
            <a:r>
              <a:rPr sz="1400" b="1" spc="4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b="1" spc="35" dirty="0">
                <a:solidFill>
                  <a:srgbClr val="000099"/>
                </a:solidFill>
                <a:latin typeface="Arial"/>
                <a:cs typeface="Arial"/>
              </a:rPr>
              <a:t>v</a:t>
            </a:r>
            <a:r>
              <a:rPr sz="1400" b="1" spc="13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b="1" spc="3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b="1" spc="-80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9070" y="207390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70" y="2805429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2632709"/>
            <a:ext cx="966469" cy="3810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10"/>
              </a:spcBef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Computed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a 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priori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5870" y="280542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670" y="280542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9070" y="280542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070" y="3674109"/>
            <a:ext cx="371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669" y="3327400"/>
            <a:ext cx="983615" cy="554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175"/>
              </a:spcBef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85" dirty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,  </a:t>
            </a:r>
            <a:r>
              <a:rPr sz="1200" b="1" spc="5" dirty="0">
                <a:solidFill>
                  <a:srgbClr val="000099"/>
                </a:solidFill>
                <a:latin typeface="Arial"/>
                <a:cs typeface="Arial"/>
              </a:rPr>
              <a:t>only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when 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070" y="4541520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6669" y="4368800"/>
            <a:ext cx="983615" cy="554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175"/>
              </a:spcBef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85" dirty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,  </a:t>
            </a:r>
            <a:r>
              <a:rPr sz="1200" b="1" spc="5" dirty="0">
                <a:solidFill>
                  <a:srgbClr val="000099"/>
                </a:solidFill>
                <a:latin typeface="Arial"/>
                <a:cs typeface="Arial"/>
              </a:rPr>
              <a:t>only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when 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3670" y="4368800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9070" y="3327400"/>
            <a:ext cx="1706880" cy="17691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75565">
              <a:lnSpc>
                <a:spcPct val="94800"/>
              </a:lnSpc>
              <a:spcBef>
                <a:spcPts val="175"/>
              </a:spcBef>
            </a:pP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explicitly,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as the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technique </a:t>
            </a:r>
            <a:r>
              <a:rPr sz="1200" b="1" spc="-25" dirty="0">
                <a:solidFill>
                  <a:srgbClr val="000099"/>
                </a:solidFill>
                <a:latin typeface="Arial"/>
                <a:cs typeface="Arial"/>
              </a:rPr>
              <a:t>of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salvaging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may 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quickly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restore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a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route</a:t>
            </a:r>
            <a:endParaRPr sz="1200">
              <a:latin typeface="Arial"/>
              <a:cs typeface="Arial"/>
            </a:endParaRPr>
          </a:p>
          <a:p>
            <a:pPr marL="12700" marR="199390">
              <a:lnSpc>
                <a:spcPts val="1360"/>
              </a:lnSpc>
              <a:spcBef>
                <a:spcPts val="50"/>
              </a:spcBef>
            </a:pP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directly,  </a:t>
            </a: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however,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multipath  </a:t>
            </a:r>
            <a:r>
              <a:rPr sz="1200" b="1" spc="50" dirty="0">
                <a:solidFill>
                  <a:srgbClr val="000099"/>
                </a:solidFill>
                <a:latin typeface="Arial"/>
                <a:cs typeface="Arial"/>
              </a:rPr>
              <a:t>AODV</a:t>
            </a:r>
            <a:r>
              <a:rPr sz="1200" b="1" spc="1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000099"/>
                </a:solidFill>
                <a:latin typeface="Arial"/>
                <a:cs typeface="Arial"/>
              </a:rPr>
              <a:t>(MAODV)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60"/>
              </a:lnSpc>
              <a:spcBef>
                <a:spcPts val="10"/>
              </a:spcBef>
            </a:pP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protocol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includes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this 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support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64069" y="1469390"/>
            <a:ext cx="1611630" cy="32804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1650">
              <a:lnSpc>
                <a:spcPts val="1600"/>
              </a:lnSpc>
              <a:spcBef>
                <a:spcPts val="219"/>
              </a:spcBef>
            </a:pPr>
            <a:r>
              <a:rPr sz="1400" b="1" spc="30" dirty="0">
                <a:solidFill>
                  <a:srgbClr val="000099"/>
                </a:solidFill>
                <a:latin typeface="Arial"/>
                <a:cs typeface="Arial"/>
              </a:rPr>
              <a:t>Upon </a:t>
            </a:r>
            <a:r>
              <a:rPr sz="1400" b="1" spc="45" dirty="0">
                <a:solidFill>
                  <a:srgbClr val="000099"/>
                </a:solidFill>
                <a:latin typeface="Arial"/>
                <a:cs typeface="Arial"/>
              </a:rPr>
              <a:t>Route  </a:t>
            </a:r>
            <a:r>
              <a:rPr sz="1400" b="1" spc="55" dirty="0">
                <a:solidFill>
                  <a:srgbClr val="000099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12700" marR="10795">
              <a:lnSpc>
                <a:spcPct val="94800"/>
              </a:lnSpc>
              <a:spcBef>
                <a:spcPts val="155"/>
              </a:spcBef>
            </a:pP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Flood route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updates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throughout the  network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94800"/>
              </a:lnSpc>
              <a:spcBef>
                <a:spcPts val="305"/>
              </a:spcBef>
            </a:pP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Ultimately,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updates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tables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of 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all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by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exchanging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MRL  </a:t>
            </a: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neighbors 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error  </a:t>
            </a: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propagated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up to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the source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erase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invalid</a:t>
            </a:r>
            <a:r>
              <a:rPr sz="1200" b="1" spc="1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path</a:t>
            </a:r>
            <a:endParaRPr sz="1200">
              <a:latin typeface="Arial"/>
              <a:cs typeface="Arial"/>
            </a:endParaRPr>
          </a:p>
          <a:p>
            <a:pPr marL="12700" marR="377825">
              <a:lnSpc>
                <a:spcPts val="1360"/>
              </a:lnSpc>
              <a:spcBef>
                <a:spcPts val="1420"/>
              </a:spcBef>
            </a:pP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error 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broadcasted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to 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erase</a:t>
            </a:r>
            <a:r>
              <a:rPr sz="1200" b="1" spc="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multipath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070" y="5410200"/>
            <a:ext cx="485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669" y="5236209"/>
            <a:ext cx="983615" cy="554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175"/>
              </a:spcBef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85" dirty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,  </a:t>
            </a:r>
            <a:r>
              <a:rPr sz="1200" b="1" spc="5" dirty="0">
                <a:solidFill>
                  <a:srgbClr val="000099"/>
                </a:solidFill>
                <a:latin typeface="Arial"/>
                <a:cs typeface="Arial"/>
              </a:rPr>
              <a:t>only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when 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070" y="6104890"/>
            <a:ext cx="1517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P	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5870" y="3327400"/>
            <a:ext cx="1761489" cy="29857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56895">
              <a:lnSpc>
                <a:spcPts val="1370"/>
              </a:lnSpc>
              <a:spcBef>
                <a:spcPts val="204"/>
              </a:spcBef>
            </a:pPr>
            <a:r>
              <a:rPr sz="1200" b="1" spc="50" dirty="0">
                <a:solidFill>
                  <a:srgbClr val="000099"/>
                </a:solidFill>
                <a:latin typeface="Arial"/>
                <a:cs typeface="Arial"/>
              </a:rPr>
              <a:t>Yes, 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aggressive</a:t>
            </a:r>
            <a:r>
              <a:rPr sz="1200" b="1" spc="1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  <a:tabLst>
                <a:tab pos="1459865" algn="l"/>
              </a:tabLst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reduce</a:t>
            </a:r>
            <a:r>
              <a:rPr sz="1200" b="1" spc="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flood</a:t>
            </a:r>
            <a:endParaRPr sz="1200">
              <a:latin typeface="Arial"/>
              <a:cs typeface="Arial"/>
            </a:endParaRPr>
          </a:p>
          <a:p>
            <a:pPr marL="12700" marR="519430">
              <a:lnSpc>
                <a:spcPct val="94800"/>
              </a:lnSpc>
              <a:spcBef>
                <a:spcPts val="1380"/>
              </a:spcBef>
            </a:pPr>
            <a:r>
              <a:rPr sz="1200" b="1" spc="50" dirty="0">
                <a:solidFill>
                  <a:srgbClr val="000099"/>
                </a:solidFill>
                <a:latin typeface="Arial"/>
                <a:cs typeface="Arial"/>
              </a:rPr>
              <a:t>Yes, 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conservative 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use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cache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to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reduce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route  discovery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delay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Usually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only 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one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flood </a:t>
            </a:r>
            <a:r>
              <a:rPr sz="1200" b="1" spc="-5" dirty="0">
                <a:solidFill>
                  <a:srgbClr val="000099"/>
                </a:solidFill>
                <a:latin typeface="Arial"/>
                <a:cs typeface="Arial"/>
              </a:rPr>
              <a:t>for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initial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DAG 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construction</a:t>
            </a:r>
            <a:endParaRPr sz="1200">
              <a:latin typeface="Arial"/>
              <a:cs typeface="Arial"/>
            </a:endParaRPr>
          </a:p>
          <a:p>
            <a:pPr marL="12700" marR="606425">
              <a:lnSpc>
                <a:spcPts val="1370"/>
              </a:lnSpc>
              <a:spcBef>
                <a:spcPts val="1405"/>
              </a:spcBef>
            </a:pP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Only outside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a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source's</a:t>
            </a:r>
            <a:r>
              <a:rPr sz="1200" b="1" spc="1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3670" y="5063490"/>
            <a:ext cx="1607820" cy="1249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5459">
              <a:lnSpc>
                <a:spcPts val="1360"/>
              </a:lnSpc>
              <a:spcBef>
                <a:spcPts val="210"/>
              </a:spcBef>
            </a:pPr>
            <a:r>
              <a:rPr sz="1200" b="1" spc="50" dirty="0">
                <a:solidFill>
                  <a:srgbClr val="000099"/>
                </a:solidFill>
                <a:latin typeface="Arial"/>
                <a:cs typeface="Arial"/>
              </a:rPr>
              <a:t>Yes,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once the 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DAG</a:t>
            </a:r>
            <a:r>
              <a:rPr sz="1200" b="1" spc="1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0099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60"/>
              </a:lnSpc>
              <a:spcBef>
                <a:spcPts val="10"/>
              </a:spcBef>
              <a:tabLst>
                <a:tab pos="1307465" algn="l"/>
              </a:tabLst>
            </a:pP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st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200" b="1" spc="10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,	</a:t>
            </a:r>
            <a:r>
              <a:rPr sz="1200" b="1" spc="95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-45" dirty="0">
                <a:solidFill>
                  <a:srgbClr val="000099"/>
                </a:solidFill>
                <a:latin typeface="Arial"/>
                <a:cs typeface="Arial"/>
              </a:rPr>
              <a:t>s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multiple</a:t>
            </a:r>
            <a:r>
              <a:rPr sz="1200" b="1" spc="1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paths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00"/>
              </a:lnSpc>
            </a:pP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are</a:t>
            </a:r>
            <a:r>
              <a:rPr sz="1200" b="1" spc="1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found</a:t>
            </a:r>
            <a:endParaRPr sz="1200">
              <a:latin typeface="Arial"/>
              <a:cs typeface="Arial"/>
            </a:endParaRPr>
          </a:p>
          <a:p>
            <a:pPr marL="12700" marR="537210">
              <a:lnSpc>
                <a:spcPts val="1370"/>
              </a:lnSpc>
              <a:spcBef>
                <a:spcPts val="75"/>
              </a:spcBef>
            </a:pP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Only </a:t>
            </a:r>
            <a:r>
              <a:rPr sz="1200" b="1" spc="-25" dirty="0">
                <a:solidFill>
                  <a:srgbClr val="000099"/>
                </a:solidFill>
                <a:latin typeface="Arial"/>
                <a:cs typeface="Arial"/>
              </a:rPr>
              <a:t>if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r>
              <a:rPr sz="1200" b="1" spc="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0099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270" y="6511290"/>
            <a:ext cx="6613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Dh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rm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ur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's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ra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w</a:t>
            </a:r>
            <a:r>
              <a:rPr sz="1800" b="1" spc="-375" baseline="30092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al,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All rights</a:t>
            </a:r>
            <a:r>
              <a:rPr sz="1400" spc="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3670" y="6277609"/>
            <a:ext cx="1527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ou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e </a:t>
            </a:r>
            <a:r>
              <a:rPr sz="1200" b="1" spc="-1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e	</a:t>
            </a:r>
            <a:r>
              <a:rPr sz="1200" b="1" spc="9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4069" y="5063490"/>
            <a:ext cx="1584325" cy="14224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46685">
              <a:lnSpc>
                <a:spcPct val="94600"/>
              </a:lnSpc>
              <a:spcBef>
                <a:spcPts val="175"/>
              </a:spcBef>
            </a:pP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Error </a:t>
            </a:r>
            <a:r>
              <a:rPr sz="1200" b="1" spc="-25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recovered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locally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only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alternative 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routes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are </a:t>
            </a:r>
            <a:r>
              <a:rPr sz="1200" b="1" spc="-5" dirty="0">
                <a:solidFill>
                  <a:srgbClr val="000099"/>
                </a:solidFill>
                <a:latin typeface="Arial"/>
                <a:cs typeface="Arial"/>
              </a:rPr>
              <a:t>not  </a:t>
            </a:r>
            <a:r>
              <a:rPr sz="1200" b="1" spc="45" dirty="0">
                <a:solidFill>
                  <a:srgbClr val="000099"/>
                </a:solidFill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94800"/>
              </a:lnSpc>
              <a:spcBef>
                <a:spcPts val="15"/>
              </a:spcBef>
            </a:pP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Hybrid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1200" b="1" spc="25" dirty="0">
                <a:solidFill>
                  <a:srgbClr val="000099"/>
                </a:solidFill>
                <a:latin typeface="Arial"/>
                <a:cs typeface="Arial"/>
              </a:rPr>
              <a:t>updating  nodes'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tables 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within 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200" b="1" spc="35" dirty="0">
                <a:solidFill>
                  <a:srgbClr val="000099"/>
                </a:solidFill>
                <a:latin typeface="Arial"/>
                <a:cs typeface="Arial"/>
              </a:rPr>
              <a:t>zone</a:t>
            </a:r>
            <a:r>
              <a:rPr sz="1200" b="1" spc="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8669" y="6375400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000099"/>
                </a:solidFill>
                <a:latin typeface="Arial"/>
                <a:cs typeface="Arial"/>
              </a:rPr>
              <a:t>propagating </a:t>
            </a:r>
            <a:r>
              <a:rPr sz="1200" b="1" spc="-150" dirty="0">
                <a:solidFill>
                  <a:srgbClr val="000099"/>
                </a:solidFill>
                <a:latin typeface="Arial"/>
                <a:cs typeface="Arial"/>
              </a:rPr>
              <a:t>rout</a:t>
            </a:r>
            <a:r>
              <a:rPr sz="2700" spc="-225" baseline="-13888" dirty="0">
                <a:latin typeface="Arial"/>
                <a:cs typeface="Arial"/>
              </a:rPr>
              <a:t>3</a:t>
            </a:r>
            <a:r>
              <a:rPr sz="1200" b="1" spc="-15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700" baseline="-13888" dirty="0">
                <a:latin typeface="Arial"/>
                <a:cs typeface="Arial"/>
              </a:rPr>
              <a:t>4</a:t>
            </a:r>
            <a:endParaRPr sz="2700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64069" y="6624319"/>
            <a:ext cx="1491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error </a:t>
            </a:r>
            <a:r>
              <a:rPr sz="1200" b="1" spc="-20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200" b="1" spc="15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1200" b="1" spc="-1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000099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869" y="308609"/>
            <a:ext cx="616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995" algn="l"/>
                <a:tab pos="4097020" algn="l"/>
              </a:tabLst>
            </a:pPr>
            <a:r>
              <a:rPr sz="4800" spc="55" dirty="0"/>
              <a:t>Position	</a:t>
            </a:r>
            <a:r>
              <a:rPr sz="4800" spc="-60" dirty="0"/>
              <a:t>Based	</a:t>
            </a:r>
            <a:r>
              <a:rPr sz="4800" spc="15" dirty="0"/>
              <a:t>Routing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405890"/>
            <a:ext cx="8047990" cy="464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9367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72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protocols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that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take</a:t>
            </a:r>
            <a:r>
              <a:rPr sz="3600" b="1" spc="-7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advantage  of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location</a:t>
            </a:r>
            <a:r>
              <a:rPr sz="36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information</a:t>
            </a:r>
            <a:endParaRPr sz="3600">
              <a:latin typeface="Times New Roman"/>
              <a:cs typeface="Times New Roman"/>
            </a:endParaRPr>
          </a:p>
          <a:p>
            <a:pPr marL="380365" marR="923925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72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classified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according to how 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many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have the</a:t>
            </a:r>
            <a:r>
              <a:rPr sz="3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service</a:t>
            </a:r>
            <a:endParaRPr sz="3600">
              <a:latin typeface="Times New Roman"/>
              <a:cs typeface="Times New Roman"/>
            </a:endParaRPr>
          </a:p>
          <a:p>
            <a:pPr marL="380365" marR="30480" indent="-342900">
              <a:lnSpc>
                <a:spcPct val="100000"/>
              </a:lnSpc>
              <a:spcBef>
                <a:spcPts val="900"/>
              </a:spcBef>
              <a:buClr>
                <a:srgbClr val="3333CC"/>
              </a:buClr>
              <a:buSzPct val="5972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Forwarding decision by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is 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essentially based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on the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of a 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packet’s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position </a:t>
            </a:r>
            <a:r>
              <a:rPr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of 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3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MH’s immediate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one-hop</a:t>
            </a:r>
            <a:r>
              <a:rPr sz="3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869" y="308609"/>
            <a:ext cx="616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995" algn="l"/>
                <a:tab pos="4097020" algn="l"/>
              </a:tabLst>
            </a:pPr>
            <a:r>
              <a:rPr sz="4800" spc="55" dirty="0"/>
              <a:t>Position	</a:t>
            </a:r>
            <a:r>
              <a:rPr sz="4800" spc="-60" dirty="0"/>
              <a:t>Based	</a:t>
            </a:r>
            <a:r>
              <a:rPr sz="4800" spc="15" dirty="0"/>
              <a:t>Routing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1304289"/>
            <a:ext cx="8193405" cy="4627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Three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main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forwarding</a:t>
            </a:r>
            <a:r>
              <a:rPr sz="32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schemes:</a:t>
            </a:r>
            <a:endParaRPr sz="3200">
              <a:latin typeface="Times New Roman"/>
              <a:cs typeface="Times New Roman"/>
            </a:endParaRPr>
          </a:p>
          <a:p>
            <a:pPr marL="379730" indent="-34163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79095" algn="l"/>
                <a:tab pos="37973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Greedy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forwarding</a:t>
            </a:r>
            <a:endParaRPr sz="3200">
              <a:latin typeface="Times New Roman"/>
              <a:cs typeface="Times New Roman"/>
            </a:endParaRPr>
          </a:p>
          <a:p>
            <a:pPr marL="379730" indent="-34163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79095" algn="l"/>
                <a:tab pos="37973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Restricted directional</a:t>
            </a:r>
            <a:r>
              <a:rPr sz="3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flooding</a:t>
            </a:r>
            <a:endParaRPr sz="3200">
              <a:latin typeface="Times New Roman"/>
              <a:cs typeface="Times New Roman"/>
            </a:endParaRPr>
          </a:p>
          <a:p>
            <a:pPr marL="379730" indent="-34163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79095" algn="l"/>
                <a:tab pos="379730" algn="l"/>
              </a:tabLst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Hierarchical</a:t>
            </a:r>
            <a:r>
              <a:rPr sz="32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approaches</a:t>
            </a:r>
            <a:endParaRPr sz="3200">
              <a:latin typeface="Times New Roman"/>
              <a:cs typeface="Times New Roman"/>
            </a:endParaRPr>
          </a:p>
          <a:p>
            <a:pPr marL="779780" marR="154940" lvl="1" indent="-284480">
              <a:lnSpc>
                <a:spcPct val="75000"/>
              </a:lnSpc>
              <a:spcBef>
                <a:spcPts val="161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79780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first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two,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forwards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given</a:t>
            </a:r>
            <a:r>
              <a:rPr sz="2800" b="1" spc="-1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one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(greedy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forwarding)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more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(restricted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directional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flooding)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one-hop</a:t>
            </a:r>
            <a:r>
              <a:rPr sz="28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endParaRPr sz="2800">
              <a:latin typeface="Times New Roman"/>
              <a:cs typeface="Times New Roman"/>
            </a:endParaRPr>
          </a:p>
          <a:p>
            <a:pPr marL="779780" lvl="1" indent="-284480">
              <a:lnSpc>
                <a:spcPts val="2090"/>
              </a:lnSpc>
              <a:buClr>
                <a:srgbClr val="FF0000"/>
              </a:buClr>
              <a:buSzPct val="58928"/>
              <a:buFont typeface="UnDotum"/>
              <a:buChar char=""/>
              <a:tabLst>
                <a:tab pos="779780" algn="l"/>
              </a:tabLst>
            </a:pP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selection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neighbor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depends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</a:t>
            </a:r>
            <a:r>
              <a:rPr sz="2800" b="1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779780">
              <a:lnSpc>
                <a:spcPts val="2520"/>
              </a:lnSpc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optimization criteria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the</a:t>
            </a:r>
            <a:r>
              <a:rPr sz="28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79780" marR="30480" lvl="1" indent="-284480">
              <a:lnSpc>
                <a:spcPct val="74700"/>
              </a:lnSpc>
              <a:spcBef>
                <a:spcPts val="430"/>
              </a:spcBef>
              <a:buClr>
                <a:srgbClr val="FF0000"/>
              </a:buClr>
              <a:buSzPct val="58928"/>
              <a:buFont typeface="UnDotum"/>
              <a:buChar char=""/>
              <a:tabLst>
                <a:tab pos="779780" algn="l"/>
              </a:tabLst>
            </a:pP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third forwarding strategy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forms a</a:t>
            </a:r>
            <a:r>
              <a:rPr sz="2800" b="1" spc="-1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hierarchy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order to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scale to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number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2800" b="1" spc="-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308609"/>
            <a:ext cx="6165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3630" algn="l"/>
                <a:tab pos="4098290" algn="l"/>
              </a:tabLst>
            </a:pPr>
            <a:r>
              <a:rPr sz="4800" spc="50" dirty="0"/>
              <a:t>P</a:t>
            </a:r>
            <a:r>
              <a:rPr sz="4800" spc="-95" dirty="0"/>
              <a:t>o</a:t>
            </a:r>
            <a:r>
              <a:rPr sz="4800" spc="50" dirty="0"/>
              <a:t>s</a:t>
            </a:r>
            <a:r>
              <a:rPr sz="4800" spc="204" dirty="0"/>
              <a:t>i</a:t>
            </a:r>
            <a:r>
              <a:rPr sz="4800" spc="585" dirty="0"/>
              <a:t>t</a:t>
            </a:r>
            <a:r>
              <a:rPr sz="4800" spc="204" dirty="0"/>
              <a:t>i</a:t>
            </a:r>
            <a:r>
              <a:rPr sz="4800" spc="-95" dirty="0"/>
              <a:t>o</a:t>
            </a:r>
            <a:r>
              <a:rPr sz="4800" spc="-465" dirty="0"/>
              <a:t>n</a:t>
            </a:r>
            <a:r>
              <a:rPr sz="4800" dirty="0"/>
              <a:t>	</a:t>
            </a:r>
            <a:r>
              <a:rPr sz="4800" spc="65" dirty="0"/>
              <a:t>B</a:t>
            </a:r>
            <a:r>
              <a:rPr sz="4800" dirty="0"/>
              <a:t>a</a:t>
            </a:r>
            <a:r>
              <a:rPr sz="4800" spc="50" dirty="0"/>
              <a:t>s</a:t>
            </a:r>
            <a:r>
              <a:rPr sz="4800" spc="-110" dirty="0"/>
              <a:t>e</a:t>
            </a:r>
            <a:r>
              <a:rPr sz="4800" spc="-290" dirty="0"/>
              <a:t>d</a:t>
            </a:r>
            <a:r>
              <a:rPr sz="4800" dirty="0"/>
              <a:t>	</a:t>
            </a:r>
            <a:r>
              <a:rPr sz="4800" spc="65" dirty="0"/>
              <a:t>R</a:t>
            </a:r>
            <a:r>
              <a:rPr sz="4800" spc="-105" dirty="0"/>
              <a:t>o</a:t>
            </a:r>
            <a:r>
              <a:rPr sz="4800" spc="-80" dirty="0"/>
              <a:t>u</a:t>
            </a:r>
            <a:r>
              <a:rPr sz="4800" spc="595" dirty="0"/>
              <a:t>t</a:t>
            </a:r>
            <a:r>
              <a:rPr sz="4800" spc="200" dirty="0"/>
              <a:t>i</a:t>
            </a:r>
            <a:r>
              <a:rPr sz="4800" spc="-70" dirty="0"/>
              <a:t>n</a:t>
            </a:r>
            <a:r>
              <a:rPr sz="4800" spc="-484" dirty="0"/>
              <a:t>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56870" y="2783840"/>
            <a:ext cx="3141980" cy="27584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1741170" algn="l"/>
              </a:tabLst>
            </a:pPr>
            <a:r>
              <a:rPr sz="2800" b="1" spc="60" dirty="0">
                <a:solidFill>
                  <a:srgbClr val="000099"/>
                </a:solidFill>
                <a:latin typeface="Arial"/>
                <a:cs typeface="Arial"/>
              </a:rPr>
              <a:t>Location	</a:t>
            </a:r>
            <a:r>
              <a:rPr sz="2800" b="1" spc="100" dirty="0">
                <a:solidFill>
                  <a:srgbClr val="000099"/>
                </a:solidFill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  <a:tab pos="2147570" algn="l"/>
              </a:tabLst>
            </a:pPr>
            <a:r>
              <a:rPr sz="2800" b="1" spc="95" dirty="0">
                <a:solidFill>
                  <a:srgbClr val="000099"/>
                </a:solidFill>
                <a:latin typeface="Arial"/>
                <a:cs typeface="Arial"/>
              </a:rPr>
              <a:t>Some-for	</a:t>
            </a:r>
            <a:r>
              <a:rPr sz="2800" b="1" spc="50" dirty="0">
                <a:solidFill>
                  <a:srgbClr val="000099"/>
                </a:solidFill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</a:tabLst>
            </a:pPr>
            <a:r>
              <a:rPr sz="2800" b="1" spc="110" dirty="0">
                <a:solidFill>
                  <a:srgbClr val="000099"/>
                </a:solidFill>
                <a:latin typeface="Arial"/>
                <a:cs typeface="Arial"/>
              </a:rPr>
              <a:t>Some-for-all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  <a:tab pos="1585595" algn="l"/>
              </a:tabLst>
            </a:pPr>
            <a:r>
              <a:rPr sz="2800" b="1" spc="55" dirty="0">
                <a:solidFill>
                  <a:srgbClr val="000099"/>
                </a:solidFill>
                <a:latin typeface="Arial"/>
                <a:cs typeface="Arial"/>
              </a:rPr>
              <a:t>All-for	</a:t>
            </a:r>
            <a:r>
              <a:rPr sz="2800" b="1" spc="50" dirty="0">
                <a:solidFill>
                  <a:srgbClr val="000099"/>
                </a:solidFill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</a:tabLst>
            </a:pPr>
            <a:r>
              <a:rPr sz="2800" b="1" spc="90" dirty="0">
                <a:solidFill>
                  <a:srgbClr val="000099"/>
                </a:solidFill>
                <a:latin typeface="Arial"/>
                <a:cs typeface="Arial"/>
              </a:rPr>
              <a:t>All-for-all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3070" y="2707640"/>
            <a:ext cx="4294505" cy="16306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2230755" algn="l"/>
              </a:tabLst>
            </a:pPr>
            <a:r>
              <a:rPr sz="2800" b="1" spc="75" dirty="0">
                <a:solidFill>
                  <a:srgbClr val="000099"/>
                </a:solidFill>
                <a:latin typeface="Arial"/>
                <a:cs typeface="Arial"/>
              </a:rPr>
              <a:t>Forwarding	</a:t>
            </a:r>
            <a:r>
              <a:rPr sz="2800" b="1" spc="95" dirty="0">
                <a:solidFill>
                  <a:srgbClr val="000099"/>
                </a:solidFill>
                <a:latin typeface="Arial"/>
                <a:cs typeface="Arial"/>
              </a:rPr>
              <a:t>Strategy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  <a:tab pos="1795145" algn="l"/>
              </a:tabLst>
            </a:pPr>
            <a:r>
              <a:rPr sz="2800" b="1" spc="105" dirty="0">
                <a:solidFill>
                  <a:srgbClr val="000099"/>
                </a:solidFill>
                <a:latin typeface="Arial"/>
                <a:cs typeface="Arial"/>
              </a:rPr>
              <a:t>Greedy	</a:t>
            </a:r>
            <a:r>
              <a:rPr sz="2800" b="1" spc="60" dirty="0">
                <a:solidFill>
                  <a:srgbClr val="000099"/>
                </a:solidFill>
                <a:latin typeface="Arial"/>
                <a:cs typeface="Arial"/>
              </a:rPr>
              <a:t>forwarding</a:t>
            </a:r>
            <a:endParaRPr sz="2800">
              <a:latin typeface="Arial"/>
              <a:cs typeface="Arial"/>
            </a:endParaRPr>
          </a:p>
          <a:p>
            <a:pPr marL="328930" indent="-290830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928"/>
              <a:buFont typeface="UnDotum"/>
              <a:buChar char=""/>
              <a:tabLst>
                <a:tab pos="328295" algn="l"/>
                <a:tab pos="328930" algn="l"/>
                <a:tab pos="2345690" algn="l"/>
              </a:tabLst>
            </a:pPr>
            <a:r>
              <a:rPr sz="2800" b="1" spc="90" dirty="0">
                <a:solidFill>
                  <a:srgbClr val="000099"/>
                </a:solidFill>
                <a:latin typeface="Arial"/>
                <a:cs typeface="Arial"/>
              </a:rPr>
              <a:t>Restricted	</a:t>
            </a:r>
            <a:r>
              <a:rPr sz="2800" b="1" spc="75" dirty="0">
                <a:solidFill>
                  <a:srgbClr val="000099"/>
                </a:solidFill>
                <a:latin typeface="Arial"/>
                <a:cs typeface="Arial"/>
              </a:rPr>
              <a:t>directional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0270" y="4870238"/>
            <a:ext cx="3280410" cy="13290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530"/>
              </a:spcBef>
            </a:pPr>
            <a:r>
              <a:rPr sz="2800" b="1" spc="40" dirty="0">
                <a:solidFill>
                  <a:srgbClr val="000099"/>
                </a:solidFill>
                <a:latin typeface="Arial"/>
                <a:cs typeface="Arial"/>
              </a:rPr>
              <a:t>flooding</a:t>
            </a:r>
            <a:endParaRPr sz="2800">
              <a:latin typeface="Arial"/>
              <a:cs typeface="Arial"/>
            </a:endParaRPr>
          </a:p>
          <a:p>
            <a:pPr marL="283210" indent="-24511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283210" algn="l"/>
                <a:tab pos="1835150" algn="l"/>
              </a:tabLst>
            </a:pPr>
            <a:r>
              <a:rPr sz="2400" b="1" spc="90" dirty="0">
                <a:solidFill>
                  <a:srgbClr val="000099"/>
                </a:solidFill>
                <a:latin typeface="Arial"/>
                <a:cs typeface="Arial"/>
              </a:rPr>
              <a:t>Next-hop	</a:t>
            </a:r>
            <a:r>
              <a:rPr sz="2400" b="1" spc="70" dirty="0">
                <a:solidFill>
                  <a:srgbClr val="000099"/>
                </a:solidFill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317500" indent="-27940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317500" algn="l"/>
                <a:tab pos="1920875" algn="l"/>
              </a:tabLst>
            </a:pPr>
            <a:r>
              <a:rPr sz="2400" b="1" spc="85" dirty="0">
                <a:solidFill>
                  <a:srgbClr val="000099"/>
                </a:solidFill>
                <a:latin typeface="Arial"/>
                <a:cs typeface="Arial"/>
              </a:rPr>
              <a:t>Recovery	</a:t>
            </a:r>
            <a:r>
              <a:rPr sz="2400" b="1" spc="70" dirty="0">
                <a:solidFill>
                  <a:srgbClr val="000099"/>
                </a:solidFill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270" y="6333490"/>
            <a:ext cx="661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</a:t>
            </a:r>
            <a:r>
              <a:rPr sz="1400" spc="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Dharma</a:t>
            </a:r>
            <a:r>
              <a:rPr sz="2475" spc="-509" baseline="28619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. Ag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aw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al,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4200" b="1" spc="-509" baseline="3968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40" dirty="0">
                <a:solidFill>
                  <a:srgbClr val="0033CC"/>
                </a:solidFill>
                <a:latin typeface="Times New Roman"/>
                <a:cs typeface="Times New Roman"/>
              </a:rPr>
              <a:t>ll 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rig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hts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re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se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rve</a:t>
            </a:r>
            <a:r>
              <a:rPr sz="4200" b="1" spc="-532" baseline="3968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1573529"/>
            <a:ext cx="8972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Classification criteria 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existing</a:t>
            </a:r>
            <a:r>
              <a:rPr sz="32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approaches: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0170" y="4601209"/>
            <a:ext cx="1809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08609"/>
            <a:ext cx="4218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0" algn="l"/>
              </a:tabLst>
            </a:pPr>
            <a:r>
              <a:rPr spc="220" dirty="0"/>
              <a:t>L</a:t>
            </a:r>
            <a:r>
              <a:rPr spc="-75" dirty="0"/>
              <a:t>o</a:t>
            </a:r>
            <a:r>
              <a:rPr spc="-90" dirty="0"/>
              <a:t>c</a:t>
            </a:r>
            <a:r>
              <a:rPr spc="10" dirty="0"/>
              <a:t>a</a:t>
            </a:r>
            <a:r>
              <a:rPr spc="550" dirty="0"/>
              <a:t>t</a:t>
            </a:r>
            <a:r>
              <a:rPr spc="190" dirty="0"/>
              <a:t>i</a:t>
            </a:r>
            <a:r>
              <a:rPr spc="-75" dirty="0"/>
              <a:t>o</a:t>
            </a:r>
            <a:r>
              <a:rPr spc="-425" dirty="0"/>
              <a:t>n</a:t>
            </a:r>
            <a:r>
              <a:rPr dirty="0"/>
              <a:t>	</a:t>
            </a:r>
            <a:r>
              <a:rPr spc="-65" dirty="0"/>
              <a:t>S</a:t>
            </a:r>
            <a:r>
              <a:rPr spc="-85" dirty="0"/>
              <a:t>e</a:t>
            </a:r>
            <a:r>
              <a:rPr spc="-30" dirty="0"/>
              <a:t>r</a:t>
            </a:r>
            <a:r>
              <a:rPr spc="340" dirty="0"/>
              <a:t>v</a:t>
            </a:r>
            <a:r>
              <a:rPr spc="200" dirty="0"/>
              <a:t>i</a:t>
            </a:r>
            <a:r>
              <a:rPr spc="-90" dirty="0"/>
              <a:t>c</a:t>
            </a:r>
            <a:r>
              <a:rPr spc="-85" dirty="0"/>
              <a:t>e</a:t>
            </a:r>
            <a:r>
              <a:rPr spc="-310" dirty="0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39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52270"/>
            <a:ext cx="165100" cy="650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1203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41833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558289"/>
            <a:ext cx="7724140" cy="32905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 register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current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this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12700" marR="561975">
              <a:lnSpc>
                <a:spcPts val="2590"/>
              </a:lnSpc>
              <a:spcBef>
                <a:spcPts val="63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does not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know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position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desired  communication partner,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 contacts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location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service  and requests that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12700" marR="263525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classical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one-hop cellular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there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dedicated  position servers, 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maintaining position  information about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all</a:t>
            </a:r>
            <a:r>
              <a:rPr sz="2400" b="1" i="1" spc="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MANETs, such centralized approach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viable only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an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eternal 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4839970"/>
            <a:ext cx="181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75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5441950"/>
            <a:ext cx="181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75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7619" y="4789170"/>
            <a:ext cx="7196455" cy="12877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First, it would be difficult to obtain the location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server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the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server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is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part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MANET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Second, since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MANET is dynamic,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might be difficult</a:t>
            </a:r>
            <a:r>
              <a:rPr sz="22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have at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least one position server within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given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MANET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869" y="354329"/>
            <a:ext cx="4822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pc="25" dirty="0"/>
              <a:t>Routing	</a:t>
            </a:r>
            <a:r>
              <a:rPr spc="-40" dirty="0"/>
              <a:t>Approaches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869" y="1397000"/>
            <a:ext cx="64655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Topology-Based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  <a:tabLst>
                <a:tab pos="1555115" algn="l"/>
                <a:tab pos="1997710" algn="l"/>
                <a:tab pos="2525395" algn="l"/>
                <a:tab pos="4018915" algn="l"/>
                <a:tab pos="4836795" algn="l"/>
                <a:tab pos="5916930" algn="l"/>
              </a:tabLst>
            </a:pP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Depends	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on	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the	</a:t>
            </a:r>
            <a:r>
              <a:rPr sz="1800" b="1" spc="45" dirty="0">
                <a:solidFill>
                  <a:srgbClr val="000099"/>
                </a:solidFill>
                <a:latin typeface="Arial"/>
                <a:cs typeface="Arial"/>
              </a:rPr>
              <a:t>information	</a:t>
            </a:r>
            <a:r>
              <a:rPr sz="1800" b="1" spc="35" dirty="0">
                <a:solidFill>
                  <a:srgbClr val="000099"/>
                </a:solidFill>
                <a:latin typeface="Arial"/>
                <a:cs typeface="Arial"/>
              </a:rPr>
              <a:t>about	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existing	</a:t>
            </a: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1257" y="1672590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1800" b="1" spc="-25" dirty="0">
                <a:solidFill>
                  <a:srgbClr val="000099"/>
                </a:solidFill>
                <a:latin typeface="Arial"/>
                <a:cs typeface="Arial"/>
              </a:rPr>
              <a:t>to	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forward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769" y="1892300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1800" b="1" spc="14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r>
              <a:rPr sz="1800" b="1" spc="15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220979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769" y="2159826"/>
            <a:ext cx="770572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67230" algn="l"/>
                <a:tab pos="3532504" algn="l"/>
                <a:tab pos="4531995" algn="l"/>
                <a:tab pos="5238750" algn="l"/>
                <a:tab pos="6327775" algn="l"/>
                <a:tab pos="7481570" algn="l"/>
              </a:tabLst>
            </a:pPr>
            <a:r>
              <a:rPr sz="1800" b="1" spc="145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800" b="1" spc="5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00" b="1" spc="40" dirty="0">
                <a:solidFill>
                  <a:srgbClr val="990000"/>
                </a:solidFill>
                <a:latin typeface="Arial"/>
                <a:cs typeface="Arial"/>
              </a:rPr>
              <a:t>si</a:t>
            </a:r>
            <a:r>
              <a:rPr sz="1800" b="1" spc="5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00" b="1" spc="5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00" b="1" spc="45" dirty="0">
                <a:solidFill>
                  <a:srgbClr val="990000"/>
                </a:solidFill>
                <a:latin typeface="Arial"/>
                <a:cs typeface="Arial"/>
              </a:rPr>
              <a:t>on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sz="1800" b="1" spc="-3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1800" b="1" spc="14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00" b="1" spc="14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00" b="1" spc="4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00" b="1" spc="55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800" b="1" spc="45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800" b="1" spc="50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00" b="1" spc="4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00" b="1" spc="14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00" b="1" spc="40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800" b="1" spc="55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00" b="1" spc="14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10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850" b="1" i="1" spc="12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50" b="1" i="1" spc="15" dirty="0">
                <a:solidFill>
                  <a:srgbClr val="000099"/>
                </a:solidFill>
                <a:latin typeface="Arial"/>
                <a:cs typeface="Arial"/>
              </a:rPr>
              <a:t>nd</a:t>
            </a:r>
            <a:r>
              <a:rPr sz="1850" b="1" i="1" spc="114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50" b="1" i="1" spc="-12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850" b="1" i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sz="1850" b="1" i="1" spc="1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850" b="1" i="1" spc="114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50" b="1" i="1" spc="-130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850" b="1" i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1850" b="1" i="1" spc="3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850" b="1" i="1" spc="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850" b="1" i="1" spc="114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850" b="1" i="1" spc="3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850" b="1" i="1" spc="3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50" b="1" i="1" spc="-13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850" b="1" i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850" b="1" i="1" spc="114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50" b="1" i="1" spc="20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v</a:t>
            </a:r>
            <a:r>
              <a:rPr sz="1850" b="1" i="1" spc="3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850" b="1" i="1" spc="25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850" b="1" i="1" spc="-3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50" b="1" i="1" dirty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sz="1850" b="1" i="1" spc="3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850" b="1" i="1" spc="-130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769" y="2379536"/>
            <a:ext cx="510095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i="1" spc="35" dirty="0">
                <a:solidFill>
                  <a:srgbClr val="000099"/>
                </a:solidFill>
                <a:latin typeface="Arial"/>
                <a:cs typeface="Arial"/>
              </a:rPr>
              <a:t>determine </a:t>
            </a:r>
            <a:r>
              <a:rPr sz="1850" b="1" i="1" spc="10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50" b="1" i="1" spc="5" dirty="0">
                <a:solidFill>
                  <a:srgbClr val="000099"/>
                </a:solidFill>
                <a:latin typeface="Arial"/>
                <a:cs typeface="Arial"/>
              </a:rPr>
              <a:t>position </a:t>
            </a:r>
            <a:r>
              <a:rPr sz="1850" b="1" i="1" spc="-50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1850" b="1" i="1" spc="3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r>
              <a:rPr sz="1850" b="1" i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000099"/>
                </a:solidFill>
                <a:latin typeface="Arial"/>
                <a:cs typeface="Arial"/>
              </a:rPr>
              <a:t>node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069" y="2711450"/>
            <a:ext cx="12192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45" dirty="0">
                <a:solidFill>
                  <a:srgbClr val="FF0000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819" y="2655126"/>
            <a:ext cx="72986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5390" algn="l"/>
                <a:tab pos="2268855" algn="l"/>
                <a:tab pos="2611120" algn="l"/>
                <a:tab pos="3296920" algn="l"/>
                <a:tab pos="3653154" algn="l"/>
                <a:tab pos="4402455" algn="l"/>
                <a:tab pos="5346700" algn="l"/>
                <a:tab pos="6763384" algn="l"/>
              </a:tabLst>
            </a:pPr>
            <a:r>
              <a:rPr sz="1850" b="1" i="1" spc="-120" dirty="0">
                <a:solidFill>
                  <a:srgbClr val="990000"/>
                </a:solidFill>
                <a:latin typeface="Arial"/>
                <a:cs typeface="Arial"/>
              </a:rPr>
              <a:t>[</a:t>
            </a:r>
            <a:r>
              <a:rPr sz="1850" b="1" i="1" spc="-3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50" b="1" i="1" spc="110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50" b="1" i="1" spc="-11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oc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-120" dirty="0">
                <a:solidFill>
                  <a:srgbClr val="990000"/>
                </a:solidFill>
                <a:latin typeface="Arial"/>
                <a:cs typeface="Arial"/>
              </a:rPr>
              <a:t>f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2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-125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so</a:t>
            </a:r>
            <a:r>
              <a:rPr sz="1850" b="1" i="1" spc="5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1850" b="1" i="1" spc="-3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nod</a:t>
            </a:r>
            <a:r>
              <a:rPr sz="1850" b="1" i="1" spc="12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1850" b="1" i="1" spc="12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20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50" b="1" i="1" spc="5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spc="-3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spc="12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-125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869" y="2874836"/>
            <a:ext cx="7840980" cy="8032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55015" marR="5080">
              <a:lnSpc>
                <a:spcPct val="77900"/>
              </a:lnSpc>
              <a:spcBef>
                <a:spcPts val="605"/>
              </a:spcBef>
              <a:tabLst>
                <a:tab pos="1435100" algn="l"/>
                <a:tab pos="2578735" algn="l"/>
                <a:tab pos="3691890" algn="l"/>
                <a:tab pos="4436745" algn="l"/>
                <a:tab pos="4883150" algn="l"/>
                <a:tab pos="5722620" algn="l"/>
                <a:tab pos="6543040" algn="l"/>
              </a:tabLst>
            </a:pP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5" dirty="0">
                <a:solidFill>
                  <a:srgbClr val="990000"/>
                </a:solidFill>
                <a:latin typeface="Arial"/>
                <a:cs typeface="Arial"/>
              </a:rPr>
              <a:t>w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po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oug</a:t>
            </a:r>
            <a:r>
              <a:rPr sz="1850" b="1" i="1" spc="-130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G</a:t>
            </a:r>
            <a:r>
              <a:rPr sz="1850" b="1" i="1" spc="110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sz="1850" b="1" i="1" spc="-3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-125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so</a:t>
            </a:r>
            <a:r>
              <a:rPr sz="1850" b="1" i="1" spc="5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1850" b="1" i="1" spc="-3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1850" b="1" i="1" spc="11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1850" b="1" i="1" spc="-125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1850" b="1" i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po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3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spc="30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1850" b="1" i="1" spc="1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1850" b="1" i="1" spc="-95" dirty="0">
                <a:solidFill>
                  <a:srgbClr val="990000"/>
                </a:solidFill>
                <a:latin typeface="Arial"/>
                <a:cs typeface="Arial"/>
              </a:rPr>
              <a:t>g </a:t>
            </a:r>
            <a:r>
              <a:rPr sz="1850" b="1" i="1" spc="-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50" b="1" i="1" spc="25" dirty="0">
                <a:solidFill>
                  <a:srgbClr val="990000"/>
                </a:solidFill>
                <a:latin typeface="Arial"/>
                <a:cs typeface="Arial"/>
              </a:rPr>
              <a:t>technique]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Topology-Based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69" y="369570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769" y="3653790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990000"/>
                </a:solidFill>
                <a:latin typeface="Arial"/>
                <a:cs typeface="Arial"/>
              </a:rPr>
              <a:t>Proactive </a:t>
            </a:r>
            <a:r>
              <a:rPr sz="1800" b="1" spc="30" dirty="0">
                <a:solidFill>
                  <a:srgbClr val="990000"/>
                </a:solidFill>
                <a:latin typeface="Arial"/>
                <a:cs typeface="Arial"/>
              </a:rPr>
              <a:t>(or </a:t>
            </a:r>
            <a:r>
              <a:rPr sz="1800" b="1" spc="70" dirty="0">
                <a:solidFill>
                  <a:srgbClr val="990000"/>
                </a:solidFill>
                <a:latin typeface="Arial"/>
                <a:cs typeface="Arial"/>
              </a:rPr>
              <a:t>table-</a:t>
            </a:r>
            <a:r>
              <a:rPr sz="1800" b="1" spc="-40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990000"/>
                </a:solidFill>
                <a:latin typeface="Arial"/>
                <a:cs typeface="Arial"/>
              </a:rPr>
              <a:t>driven)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3819" y="3930650"/>
            <a:ext cx="7293609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1800" b="1" spc="70" dirty="0">
                <a:solidFill>
                  <a:srgbClr val="000099"/>
                </a:solidFill>
                <a:latin typeface="Arial"/>
                <a:cs typeface="Arial"/>
              </a:rPr>
              <a:t>experiences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minimal 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delay </a:t>
            </a: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whenever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800" b="1" spc="70" dirty="0">
                <a:solidFill>
                  <a:srgbClr val="000099"/>
                </a:solidFill>
                <a:latin typeface="Arial"/>
                <a:cs typeface="Arial"/>
              </a:rPr>
              <a:t>needed  </a:t>
            </a: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May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not 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always </a:t>
            </a:r>
            <a:r>
              <a:rPr sz="1800" b="1" spc="20" dirty="0">
                <a:solidFill>
                  <a:srgbClr val="000099"/>
                </a:solidFill>
                <a:latin typeface="Arial"/>
                <a:cs typeface="Arial"/>
              </a:rPr>
              <a:t>be </a:t>
            </a:r>
            <a:r>
              <a:rPr sz="1800" b="1" spc="60" dirty="0">
                <a:solidFill>
                  <a:srgbClr val="000099"/>
                </a:solidFill>
                <a:latin typeface="Arial"/>
                <a:cs typeface="Arial"/>
              </a:rPr>
              <a:t>appropriate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high</a:t>
            </a:r>
            <a:r>
              <a:rPr sz="1800" b="1" spc="4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mobility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8069" y="3971290"/>
            <a:ext cx="153035" cy="742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3819" y="4483100"/>
            <a:ext cx="432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solidFill>
                  <a:srgbClr val="000099"/>
                </a:solidFill>
                <a:latin typeface="Arial"/>
                <a:cs typeface="Arial"/>
              </a:rPr>
              <a:t>Distance-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vector 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or </a:t>
            </a:r>
            <a:r>
              <a:rPr sz="1800" b="1" spc="60" dirty="0">
                <a:solidFill>
                  <a:srgbClr val="000099"/>
                </a:solidFill>
                <a:latin typeface="Arial"/>
                <a:cs typeface="Arial"/>
              </a:rPr>
              <a:t>link-state</a:t>
            </a:r>
            <a:r>
              <a:rPr sz="1800" b="1" spc="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869" y="479932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769" y="4758690"/>
            <a:ext cx="297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990000"/>
                </a:solidFill>
                <a:latin typeface="Arial"/>
                <a:cs typeface="Arial"/>
              </a:rPr>
              <a:t>Reactive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( </a:t>
            </a:r>
            <a:r>
              <a:rPr sz="1800" b="1" spc="-30" dirty="0">
                <a:solidFill>
                  <a:srgbClr val="990000"/>
                </a:solidFill>
                <a:latin typeface="Arial"/>
                <a:cs typeface="Arial"/>
              </a:rPr>
              <a:t>or</a:t>
            </a:r>
            <a:r>
              <a:rPr sz="1800" b="1" spc="1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990000"/>
                </a:solidFill>
                <a:latin typeface="Arial"/>
                <a:cs typeface="Arial"/>
              </a:rPr>
              <a:t>on-demand)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3819" y="5034279"/>
            <a:ext cx="370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Consume </a:t>
            </a:r>
            <a:r>
              <a:rPr sz="1800" b="1" spc="10" dirty="0">
                <a:solidFill>
                  <a:srgbClr val="000099"/>
                </a:solidFill>
                <a:latin typeface="Arial"/>
                <a:cs typeface="Arial"/>
              </a:rPr>
              <a:t>much 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less</a:t>
            </a:r>
            <a:r>
              <a:rPr sz="1800" b="1" spc="-2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8069" y="5076190"/>
            <a:ext cx="153035" cy="466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3819" y="5311140"/>
            <a:ext cx="6572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solidFill>
                  <a:srgbClr val="000099"/>
                </a:solidFill>
                <a:latin typeface="Arial"/>
                <a:cs typeface="Arial"/>
              </a:rPr>
              <a:t>Delay 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sz="1800" b="1" spc="50" dirty="0">
                <a:solidFill>
                  <a:srgbClr val="000099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can </a:t>
            </a:r>
            <a:r>
              <a:rPr sz="1800" b="1" spc="20" dirty="0">
                <a:solidFill>
                  <a:srgbClr val="000099"/>
                </a:solidFill>
                <a:latin typeface="Arial"/>
                <a:cs typeface="Arial"/>
              </a:rPr>
              <a:t>be</a:t>
            </a:r>
            <a:r>
              <a:rPr sz="1800" b="1" spc="20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0099"/>
                </a:solidFill>
                <a:latin typeface="Arial"/>
                <a:cs typeface="Arial"/>
              </a:rPr>
              <a:t>substantially </a:t>
            </a:r>
            <a:r>
              <a:rPr sz="1800" b="1" spc="60" dirty="0">
                <a:solidFill>
                  <a:srgbClr val="000099"/>
                </a:solidFill>
                <a:latin typeface="Arial"/>
                <a:cs typeface="Arial"/>
              </a:rPr>
              <a:t>large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869" y="562864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769" y="5586729"/>
            <a:ext cx="196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990000"/>
                </a:solidFill>
                <a:latin typeface="Arial"/>
                <a:cs typeface="Arial"/>
              </a:rPr>
              <a:t>Hybrid</a:t>
            </a:r>
            <a:r>
              <a:rPr sz="1800" b="1" spc="2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990000"/>
                </a:solidFill>
                <a:latin typeface="Arial"/>
                <a:cs typeface="Arial"/>
              </a:rPr>
              <a:t>protocols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8069" y="5904229"/>
            <a:ext cx="1530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3819" y="5863590"/>
            <a:ext cx="563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000099"/>
                </a:solidFill>
                <a:latin typeface="Arial"/>
                <a:cs typeface="Arial"/>
              </a:rPr>
              <a:t>MHs </a:t>
            </a: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determine </a:t>
            </a:r>
            <a:r>
              <a:rPr sz="1800" b="1" spc="35" dirty="0">
                <a:solidFill>
                  <a:srgbClr val="000099"/>
                </a:solidFill>
                <a:latin typeface="Arial"/>
                <a:cs typeface="Arial"/>
              </a:rPr>
              <a:t>their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own 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position 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through</a:t>
            </a:r>
            <a:r>
              <a:rPr sz="1800" b="1" spc="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000099"/>
                </a:solidFill>
                <a:latin typeface="Arial"/>
                <a:cs typeface="Arial"/>
              </a:rPr>
              <a:t>GPS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8069" y="6179820"/>
            <a:ext cx="1530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3819" y="6139179"/>
            <a:ext cx="677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000099"/>
                </a:solidFill>
                <a:latin typeface="Arial"/>
                <a:cs typeface="Arial"/>
              </a:rPr>
              <a:t>Position- 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based 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algorithms 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overcome </a:t>
            </a:r>
            <a:r>
              <a:rPr sz="1800" b="1" spc="35" dirty="0">
                <a:solidFill>
                  <a:srgbClr val="000099"/>
                </a:solidFill>
                <a:latin typeface="Arial"/>
                <a:cs typeface="Arial"/>
              </a:rPr>
              <a:t>some </a:t>
            </a:r>
            <a:r>
              <a:rPr sz="1800" b="1" spc="-2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800" b="1" spc="2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8270" y="6460490"/>
            <a:ext cx="661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200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6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Dr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rl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2700" b="1" spc="-367" baseline="2469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400" spc="-245" dirty="0">
                <a:solidFill>
                  <a:srgbClr val="0033CC"/>
                </a:solidFill>
                <a:latin typeface="Times New Roman"/>
                <a:cs typeface="Times New Roman"/>
              </a:rPr>
              <a:t>ordeiro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110490"/>
            <a:ext cx="5382895" cy="10909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 marR="5080">
              <a:lnSpc>
                <a:spcPct val="74800"/>
              </a:lnSpc>
              <a:spcBef>
                <a:spcPts val="1310"/>
              </a:spcBef>
              <a:tabLst>
                <a:tab pos="2098040" algn="l"/>
                <a:tab pos="2365375" algn="l"/>
                <a:tab pos="3164205" algn="l"/>
                <a:tab pos="4009390" algn="l"/>
              </a:tabLst>
            </a:pPr>
            <a:r>
              <a:rPr sz="4000" spc="235" dirty="0"/>
              <a:t>D</a:t>
            </a:r>
            <a:r>
              <a:rPr sz="4000" spc="180" dirty="0"/>
              <a:t>i</a:t>
            </a:r>
            <a:r>
              <a:rPr sz="4000" spc="55" dirty="0"/>
              <a:t>s</a:t>
            </a:r>
            <a:r>
              <a:rPr sz="4000" spc="500" dirty="0"/>
              <a:t>t</a:t>
            </a:r>
            <a:r>
              <a:rPr sz="4000" dirty="0"/>
              <a:t>a</a:t>
            </a:r>
            <a:r>
              <a:rPr sz="4000" spc="-50" dirty="0"/>
              <a:t>n</a:t>
            </a:r>
            <a:r>
              <a:rPr sz="4000" spc="-95" dirty="0"/>
              <a:t>c</a:t>
            </a:r>
            <a:r>
              <a:rPr sz="4000" spc="-420" dirty="0"/>
              <a:t>e</a:t>
            </a:r>
            <a:r>
              <a:rPr sz="4000" dirty="0"/>
              <a:t>	</a:t>
            </a:r>
            <a:r>
              <a:rPr sz="4000" spc="65" dirty="0"/>
              <a:t>R</a:t>
            </a:r>
            <a:r>
              <a:rPr sz="4000" spc="-80" dirty="0"/>
              <a:t>o</a:t>
            </a:r>
            <a:r>
              <a:rPr sz="4000" spc="-60" dirty="0"/>
              <a:t>u</a:t>
            </a:r>
            <a:r>
              <a:rPr sz="4000" spc="500" dirty="0"/>
              <a:t>t</a:t>
            </a:r>
            <a:r>
              <a:rPr sz="4000" spc="180" dirty="0"/>
              <a:t>i</a:t>
            </a:r>
            <a:r>
              <a:rPr sz="4000" spc="-60" dirty="0"/>
              <a:t>n</a:t>
            </a:r>
            <a:r>
              <a:rPr sz="4000" spc="-405" dirty="0"/>
              <a:t>g</a:t>
            </a:r>
            <a:r>
              <a:rPr sz="4000" dirty="0"/>
              <a:t>	</a:t>
            </a:r>
            <a:r>
              <a:rPr sz="4000" spc="145" dirty="0"/>
              <a:t>E</a:t>
            </a:r>
            <a:r>
              <a:rPr sz="4000" spc="280" dirty="0"/>
              <a:t>ff</a:t>
            </a:r>
            <a:r>
              <a:rPr sz="4000" spc="-85" dirty="0"/>
              <a:t>e</a:t>
            </a:r>
            <a:r>
              <a:rPr sz="4000" spc="-95" dirty="0"/>
              <a:t>c</a:t>
            </a:r>
            <a:r>
              <a:rPr sz="4000" spc="155" dirty="0"/>
              <a:t>t </a:t>
            </a:r>
            <a:r>
              <a:rPr sz="4000" i="1" spc="150" dirty="0"/>
              <a:t> </a:t>
            </a:r>
            <a:r>
              <a:rPr sz="4000" i="1" spc="5" dirty="0"/>
              <a:t>Algorithm	</a:t>
            </a:r>
            <a:r>
              <a:rPr sz="4000" i="1" spc="-55" dirty="0"/>
              <a:t>for	</a:t>
            </a:r>
            <a:r>
              <a:rPr sz="4000" i="1" spc="114" dirty="0"/>
              <a:t>Mobility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40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5227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0441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41071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69" y="1597659"/>
            <a:ext cx="7714615" cy="4820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25781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Within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 Routing Effect Algorithm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Mobility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(DREAM) framework,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each 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 database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that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stores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location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about other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 entry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position database includes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identifier,  the direction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distance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as well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a time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value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this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has been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generated</a:t>
            </a:r>
            <a:endParaRPr sz="2400">
              <a:latin typeface="Times New Roman"/>
              <a:cs typeface="Times New Roman"/>
            </a:endParaRPr>
          </a:p>
          <a:p>
            <a:pPr marL="38100" marR="120650">
              <a:lnSpc>
                <a:spcPts val="2590"/>
              </a:lnSpc>
              <a:spcBef>
                <a:spcPts val="6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MH can control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accuracy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available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other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 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two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41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frequency at which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sends</a:t>
            </a:r>
            <a:r>
              <a:rPr sz="24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ts val="2595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updates and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known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temporal</a:t>
            </a:r>
            <a:r>
              <a:rPr sz="2400" b="1" i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resolution</a:t>
            </a:r>
            <a:endParaRPr sz="2400">
              <a:latin typeface="Times New Roman"/>
              <a:cs typeface="Times New Roman"/>
            </a:endParaRPr>
          </a:p>
          <a:p>
            <a:pPr marL="438150" marR="664845" indent="-285750">
              <a:lnSpc>
                <a:spcPts val="2590"/>
              </a:lnSpc>
              <a:spcBef>
                <a:spcPts val="18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indicating how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far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update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may travel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before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 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discarded which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known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spatial  resolution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6772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035" algn="l"/>
                <a:tab pos="4025900" algn="l"/>
                <a:tab pos="4681220" algn="l"/>
              </a:tabLst>
            </a:pPr>
            <a:r>
              <a:rPr spc="60" dirty="0"/>
              <a:t>Distance	</a:t>
            </a:r>
            <a:r>
              <a:rPr spc="130" dirty="0"/>
              <a:t>Effect	</a:t>
            </a:r>
            <a:r>
              <a:rPr spc="-114" dirty="0"/>
              <a:t>in	</a:t>
            </a:r>
            <a:r>
              <a:rPr spc="85" dirty="0"/>
              <a:t>DREAM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1191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18440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05816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261109"/>
            <a:ext cx="7393940" cy="2910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344170">
              <a:lnSpc>
                <a:spcPct val="79900"/>
              </a:lnSpc>
              <a:spcBef>
                <a:spcPts val="630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Temporal resolution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sending updates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coupled with the  mobility rate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MH, i.e., the higher the speed is, more  frequent the updates will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12700" marR="629920">
              <a:lnSpc>
                <a:spcPct val="79900"/>
              </a:lnSpc>
              <a:spcBef>
                <a:spcPts val="550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Spatial resolution is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provide accurate position  information in the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direct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neighborhood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less  accurate information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farther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away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800"/>
              </a:lnSpc>
              <a:spcBef>
                <a:spcPts val="555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Costs associated with accurate position information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remote  MHs can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reduced since greater the distance separating two  MHs is, slower they appear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to be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moving with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respect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each  other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4130039"/>
            <a:ext cx="181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75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4079240"/>
            <a:ext cx="6414135" cy="6286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30"/>
              </a:spcBef>
            </a:pP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example, from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A’s perspective, the change in  direction will be greater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for MH B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than for MH</a:t>
            </a:r>
            <a:r>
              <a:rPr sz="2200" b="1" spc="-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0" y="493775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7420" y="4902200"/>
            <a:ext cx="320039" cy="37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8020" y="4875529"/>
            <a:ext cx="321310" cy="374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9029" y="4911090"/>
            <a:ext cx="1073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905" algn="l"/>
              </a:tabLst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	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84420" y="4889500"/>
            <a:ext cx="294640" cy="346710"/>
          </a:xfrm>
          <a:custGeom>
            <a:avLst/>
            <a:gdLst/>
            <a:ahLst/>
            <a:cxnLst/>
            <a:rect l="l" t="t" r="r" b="b"/>
            <a:pathLst>
              <a:path w="294639" h="346710">
                <a:moveTo>
                  <a:pt x="147319" y="0"/>
                </a:moveTo>
                <a:lnTo>
                  <a:pt x="194340" y="8575"/>
                </a:lnTo>
                <a:lnTo>
                  <a:pt x="234838" y="32633"/>
                </a:lnTo>
                <a:lnTo>
                  <a:pt x="266557" y="69677"/>
                </a:lnTo>
                <a:lnTo>
                  <a:pt x="287243" y="117205"/>
                </a:lnTo>
                <a:lnTo>
                  <a:pt x="294639" y="172719"/>
                </a:lnTo>
                <a:lnTo>
                  <a:pt x="287243" y="228234"/>
                </a:lnTo>
                <a:lnTo>
                  <a:pt x="266557" y="275762"/>
                </a:lnTo>
                <a:lnTo>
                  <a:pt x="234838" y="312806"/>
                </a:lnTo>
                <a:lnTo>
                  <a:pt x="194340" y="336864"/>
                </a:lnTo>
                <a:lnTo>
                  <a:pt x="147319" y="345440"/>
                </a:lnTo>
                <a:lnTo>
                  <a:pt x="100299" y="336864"/>
                </a:lnTo>
                <a:lnTo>
                  <a:pt x="59801" y="312806"/>
                </a:lnTo>
                <a:lnTo>
                  <a:pt x="28082" y="275762"/>
                </a:lnTo>
                <a:lnTo>
                  <a:pt x="7396" y="228234"/>
                </a:lnTo>
                <a:lnTo>
                  <a:pt x="0" y="172719"/>
                </a:lnTo>
                <a:lnTo>
                  <a:pt x="7396" y="117205"/>
                </a:lnTo>
                <a:lnTo>
                  <a:pt x="28082" y="69677"/>
                </a:lnTo>
                <a:lnTo>
                  <a:pt x="59801" y="32633"/>
                </a:lnTo>
                <a:lnTo>
                  <a:pt x="100299" y="8575"/>
                </a:lnTo>
                <a:lnTo>
                  <a:pt x="147319" y="0"/>
                </a:lnTo>
                <a:close/>
              </a:path>
              <a:path w="294639" h="346710">
                <a:moveTo>
                  <a:pt x="0" y="0"/>
                </a:moveTo>
                <a:lnTo>
                  <a:pt x="0" y="0"/>
                </a:lnTo>
              </a:path>
              <a:path w="294639" h="346710">
                <a:moveTo>
                  <a:pt x="294639" y="346709"/>
                </a:moveTo>
                <a:lnTo>
                  <a:pt x="294639" y="346709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000" y="576325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17193" y="5034279"/>
            <a:ext cx="2682875" cy="1068705"/>
            <a:chOff x="2217193" y="5034279"/>
            <a:chExt cx="2682875" cy="1068705"/>
          </a:xfrm>
        </p:grpSpPr>
        <p:sp>
          <p:nvSpPr>
            <p:cNvPr id="16" name="object 16"/>
            <p:cNvSpPr/>
            <p:nvPr/>
          </p:nvSpPr>
          <p:spPr>
            <a:xfrm>
              <a:off x="2603500" y="5077459"/>
              <a:ext cx="2259330" cy="0"/>
            </a:xfrm>
            <a:custGeom>
              <a:avLst/>
              <a:gdLst/>
              <a:ahLst/>
              <a:cxnLst/>
              <a:rect l="l" t="t" r="r" b="b"/>
              <a:pathLst>
                <a:path w="2259329">
                  <a:moveTo>
                    <a:pt x="2259329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23490" y="5034279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86360" y="0"/>
                  </a:moveTo>
                  <a:lnTo>
                    <a:pt x="0" y="43180"/>
                  </a:lnTo>
                  <a:lnTo>
                    <a:pt x="86360" y="8509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12390" y="5142229"/>
              <a:ext cx="2273300" cy="735330"/>
            </a:xfrm>
            <a:custGeom>
              <a:avLst/>
              <a:gdLst/>
              <a:ahLst/>
              <a:cxnLst/>
              <a:rect l="l" t="t" r="r" b="b"/>
              <a:pathLst>
                <a:path w="2273300" h="735329">
                  <a:moveTo>
                    <a:pt x="2273300" y="0"/>
                  </a:moveTo>
                  <a:lnTo>
                    <a:pt x="0" y="73533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1390" y="5741669"/>
              <a:ext cx="292100" cy="346710"/>
            </a:xfrm>
            <a:custGeom>
              <a:avLst/>
              <a:gdLst/>
              <a:ahLst/>
              <a:cxnLst/>
              <a:rect l="l" t="t" r="r" b="b"/>
              <a:pathLst>
                <a:path w="292100" h="346710">
                  <a:moveTo>
                    <a:pt x="146050" y="0"/>
                  </a:moveTo>
                  <a:lnTo>
                    <a:pt x="192938" y="8575"/>
                  </a:lnTo>
                  <a:lnTo>
                    <a:pt x="233121" y="32633"/>
                  </a:lnTo>
                  <a:lnTo>
                    <a:pt x="264464" y="69677"/>
                  </a:lnTo>
                  <a:lnTo>
                    <a:pt x="284835" y="117205"/>
                  </a:lnTo>
                  <a:lnTo>
                    <a:pt x="292100" y="172719"/>
                  </a:lnTo>
                  <a:lnTo>
                    <a:pt x="287014" y="219563"/>
                  </a:lnTo>
                  <a:lnTo>
                    <a:pt x="272579" y="261290"/>
                  </a:lnTo>
                  <a:lnTo>
                    <a:pt x="250031" y="296386"/>
                  </a:lnTo>
                  <a:lnTo>
                    <a:pt x="220603" y="323332"/>
                  </a:lnTo>
                  <a:lnTo>
                    <a:pt x="185531" y="340612"/>
                  </a:lnTo>
                  <a:lnTo>
                    <a:pt x="146050" y="346709"/>
                  </a:lnTo>
                  <a:lnTo>
                    <a:pt x="106568" y="340612"/>
                  </a:lnTo>
                  <a:lnTo>
                    <a:pt x="71496" y="323332"/>
                  </a:lnTo>
                  <a:lnTo>
                    <a:pt x="42068" y="296386"/>
                  </a:lnTo>
                  <a:lnTo>
                    <a:pt x="19520" y="261290"/>
                  </a:lnTo>
                  <a:lnTo>
                    <a:pt x="5085" y="219563"/>
                  </a:lnTo>
                  <a:lnTo>
                    <a:pt x="0" y="172719"/>
                  </a:lnTo>
                  <a:lnTo>
                    <a:pt x="7264" y="117205"/>
                  </a:lnTo>
                  <a:lnTo>
                    <a:pt x="27635" y="69677"/>
                  </a:lnTo>
                  <a:lnTo>
                    <a:pt x="58978" y="32633"/>
                  </a:lnTo>
                  <a:lnTo>
                    <a:pt x="99161" y="8575"/>
                  </a:lnTo>
                  <a:lnTo>
                    <a:pt x="146050" y="0"/>
                  </a:lnTo>
                  <a:close/>
                </a:path>
                <a:path w="292100" h="346710">
                  <a:moveTo>
                    <a:pt x="0" y="0"/>
                  </a:moveTo>
                  <a:lnTo>
                    <a:pt x="0" y="0"/>
                  </a:lnTo>
                </a:path>
                <a:path w="292100" h="346710">
                  <a:moveTo>
                    <a:pt x="292100" y="346709"/>
                  </a:moveTo>
                  <a:lnTo>
                    <a:pt x="292100" y="3467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7460" y="5835649"/>
              <a:ext cx="93980" cy="81280"/>
            </a:xfrm>
            <a:custGeom>
              <a:avLst/>
              <a:gdLst/>
              <a:ahLst/>
              <a:cxnLst/>
              <a:rect l="l" t="t" r="r" b="b"/>
              <a:pathLst>
                <a:path w="93980" h="81279">
                  <a:moveTo>
                    <a:pt x="67309" y="0"/>
                  </a:moveTo>
                  <a:lnTo>
                    <a:pt x="0" y="67309"/>
                  </a:lnTo>
                  <a:lnTo>
                    <a:pt x="93979" y="81280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4740" y="5302249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39" y="0"/>
                  </a:lnTo>
                </a:path>
                <a:path w="27939" h="57150">
                  <a:moveTo>
                    <a:pt x="0" y="57150"/>
                  </a:moveTo>
                  <a:lnTo>
                    <a:pt x="27939" y="57150"/>
                  </a:lnTo>
                </a:path>
              </a:pathLst>
            </a:custGeom>
            <a:ln w="2793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4740" y="5415914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39" y="0"/>
                  </a:lnTo>
                </a:path>
                <a:path w="27939" h="57150">
                  <a:moveTo>
                    <a:pt x="0" y="57150"/>
                  </a:moveTo>
                  <a:lnTo>
                    <a:pt x="27939" y="57150"/>
                  </a:lnTo>
                </a:path>
              </a:pathLst>
            </a:custGeom>
            <a:ln w="2920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4740" y="5529579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39" y="0"/>
                  </a:lnTo>
                </a:path>
                <a:path w="27939" h="114300">
                  <a:moveTo>
                    <a:pt x="0" y="57150"/>
                  </a:moveTo>
                  <a:lnTo>
                    <a:pt x="27939" y="57150"/>
                  </a:lnTo>
                </a:path>
                <a:path w="27939" h="114300">
                  <a:moveTo>
                    <a:pt x="0" y="114300"/>
                  </a:moveTo>
                  <a:lnTo>
                    <a:pt x="27939" y="11430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5530" y="56603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318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17870" y="5763259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53659" y="5021579"/>
            <a:ext cx="916305" cy="1081405"/>
            <a:chOff x="5153659" y="5021579"/>
            <a:chExt cx="916305" cy="1081405"/>
          </a:xfrm>
        </p:grpSpPr>
        <p:sp>
          <p:nvSpPr>
            <p:cNvPr id="27" name="object 27"/>
            <p:cNvSpPr/>
            <p:nvPr/>
          </p:nvSpPr>
          <p:spPr>
            <a:xfrm>
              <a:off x="5761989" y="5741669"/>
              <a:ext cx="293370" cy="346710"/>
            </a:xfrm>
            <a:custGeom>
              <a:avLst/>
              <a:gdLst/>
              <a:ahLst/>
              <a:cxnLst/>
              <a:rect l="l" t="t" r="r" b="b"/>
              <a:pathLst>
                <a:path w="293370" h="346710">
                  <a:moveTo>
                    <a:pt x="147320" y="0"/>
                  </a:moveTo>
                  <a:lnTo>
                    <a:pt x="194208" y="8575"/>
                  </a:lnTo>
                  <a:lnTo>
                    <a:pt x="234391" y="32633"/>
                  </a:lnTo>
                  <a:lnTo>
                    <a:pt x="265734" y="69677"/>
                  </a:lnTo>
                  <a:lnTo>
                    <a:pt x="286105" y="117205"/>
                  </a:lnTo>
                  <a:lnTo>
                    <a:pt x="293370" y="172719"/>
                  </a:lnTo>
                  <a:lnTo>
                    <a:pt x="288284" y="219563"/>
                  </a:lnTo>
                  <a:lnTo>
                    <a:pt x="273849" y="261290"/>
                  </a:lnTo>
                  <a:lnTo>
                    <a:pt x="251301" y="296386"/>
                  </a:lnTo>
                  <a:lnTo>
                    <a:pt x="221873" y="323332"/>
                  </a:lnTo>
                  <a:lnTo>
                    <a:pt x="186801" y="340612"/>
                  </a:lnTo>
                  <a:lnTo>
                    <a:pt x="147320" y="346709"/>
                  </a:lnTo>
                  <a:lnTo>
                    <a:pt x="107303" y="340612"/>
                  </a:lnTo>
                  <a:lnTo>
                    <a:pt x="71872" y="323332"/>
                  </a:lnTo>
                  <a:lnTo>
                    <a:pt x="42227" y="296386"/>
                  </a:lnTo>
                  <a:lnTo>
                    <a:pt x="19567" y="261290"/>
                  </a:lnTo>
                  <a:lnTo>
                    <a:pt x="5091" y="219563"/>
                  </a:lnTo>
                  <a:lnTo>
                    <a:pt x="0" y="172719"/>
                  </a:lnTo>
                  <a:lnTo>
                    <a:pt x="5091" y="125971"/>
                  </a:lnTo>
                  <a:lnTo>
                    <a:pt x="19567" y="84478"/>
                  </a:lnTo>
                  <a:lnTo>
                    <a:pt x="42227" y="49688"/>
                  </a:lnTo>
                  <a:lnTo>
                    <a:pt x="71872" y="23048"/>
                  </a:lnTo>
                  <a:lnTo>
                    <a:pt x="107303" y="6003"/>
                  </a:lnTo>
                  <a:lnTo>
                    <a:pt x="147320" y="0"/>
                  </a:lnTo>
                  <a:close/>
                </a:path>
                <a:path w="293370" h="346710">
                  <a:moveTo>
                    <a:pt x="0" y="0"/>
                  </a:moveTo>
                  <a:lnTo>
                    <a:pt x="0" y="0"/>
                  </a:lnTo>
                </a:path>
                <a:path w="293370" h="346710">
                  <a:moveTo>
                    <a:pt x="293370" y="346709"/>
                  </a:moveTo>
                  <a:lnTo>
                    <a:pt x="293370" y="3467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9219" y="5064759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0" y="0"/>
                  </a:moveTo>
                  <a:lnTo>
                    <a:pt x="505459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8329" y="502157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60"/>
                  </a:lnTo>
                  <a:lnTo>
                    <a:pt x="85090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7629" y="5156199"/>
              <a:ext cx="656590" cy="535940"/>
            </a:xfrm>
            <a:custGeom>
              <a:avLst/>
              <a:gdLst/>
              <a:ahLst/>
              <a:cxnLst/>
              <a:rect l="l" t="t" r="r" b="b"/>
              <a:pathLst>
                <a:path w="656589" h="535939">
                  <a:moveTo>
                    <a:pt x="0" y="0"/>
                  </a:moveTo>
                  <a:lnTo>
                    <a:pt x="656590" y="53594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3739" y="5655309"/>
              <a:ext cx="92710" cy="87630"/>
            </a:xfrm>
            <a:custGeom>
              <a:avLst/>
              <a:gdLst/>
              <a:ahLst/>
              <a:cxnLst/>
              <a:rect l="l" t="t" r="r" b="b"/>
              <a:pathLst>
                <a:path w="92710" h="87629">
                  <a:moveTo>
                    <a:pt x="53339" y="0"/>
                  </a:moveTo>
                  <a:lnTo>
                    <a:pt x="0" y="66039"/>
                  </a:lnTo>
                  <a:lnTo>
                    <a:pt x="92710" y="8762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5339" y="5278119"/>
              <a:ext cx="27940" cy="114300"/>
            </a:xfrm>
            <a:custGeom>
              <a:avLst/>
              <a:gdLst/>
              <a:ahLst/>
              <a:cxnLst/>
              <a:rect l="l" t="t" r="r" b="b"/>
              <a:pathLst>
                <a:path w="27939" h="114300">
                  <a:moveTo>
                    <a:pt x="0" y="0"/>
                  </a:moveTo>
                  <a:lnTo>
                    <a:pt x="27940" y="0"/>
                  </a:lnTo>
                </a:path>
                <a:path w="27939" h="114300">
                  <a:moveTo>
                    <a:pt x="0" y="57149"/>
                  </a:moveTo>
                  <a:lnTo>
                    <a:pt x="27940" y="57149"/>
                  </a:lnTo>
                </a:path>
                <a:path w="27939" h="114300">
                  <a:moveTo>
                    <a:pt x="0" y="114299"/>
                  </a:moveTo>
                  <a:lnTo>
                    <a:pt x="27940" y="114299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5339" y="5448934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40" y="0"/>
                  </a:lnTo>
                </a:path>
                <a:path w="27939" h="57150">
                  <a:moveTo>
                    <a:pt x="0" y="57150"/>
                  </a:moveTo>
                  <a:lnTo>
                    <a:pt x="27940" y="57150"/>
                  </a:lnTo>
                </a:path>
              </a:pathLst>
            </a:custGeom>
            <a:ln w="2920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5339" y="5562599"/>
              <a:ext cx="27940" cy="57150"/>
            </a:xfrm>
            <a:custGeom>
              <a:avLst/>
              <a:gdLst/>
              <a:ahLst/>
              <a:cxnLst/>
              <a:rect l="l" t="t" r="r" b="b"/>
              <a:pathLst>
                <a:path w="27939" h="57150">
                  <a:moveTo>
                    <a:pt x="0" y="0"/>
                  </a:moveTo>
                  <a:lnTo>
                    <a:pt x="27940" y="0"/>
                  </a:lnTo>
                </a:path>
                <a:path w="27939" h="57150">
                  <a:moveTo>
                    <a:pt x="0" y="57150"/>
                  </a:moveTo>
                  <a:lnTo>
                    <a:pt x="27940" y="57150"/>
                  </a:lnTo>
                </a:path>
              </a:pathLst>
            </a:custGeom>
            <a:ln w="27939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6129" y="56349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3180" y="85090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41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5780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2204" algn="l"/>
              </a:tabLst>
            </a:pPr>
            <a:r>
              <a:rPr spc="-70" dirty="0"/>
              <a:t>Quorum-Based	</a:t>
            </a:r>
            <a:r>
              <a:rPr spc="40" dirty="0"/>
              <a:t>Location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1308100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6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031240"/>
            <a:ext cx="7618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Inf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or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tio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6600" b="1" i="1" spc="-757" baseline="5050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700" b="1" spc="-505" dirty="0">
                <a:solidFill>
                  <a:srgbClr val="000099"/>
                </a:solidFill>
                <a:latin typeface="Times New Roman"/>
                <a:cs typeface="Times New Roman"/>
              </a:rPr>
              <a:t>pdates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(write operations)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27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710180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6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112259"/>
            <a:ext cx="182880" cy="686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6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36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59942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6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1576070"/>
            <a:ext cx="7699375" cy="47282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75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 (quorum)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 available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nodes,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and information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requests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(read operations) are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referred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a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potentially different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</a:t>
            </a:r>
            <a:endParaRPr sz="2700">
              <a:latin typeface="Times New Roman"/>
              <a:cs typeface="Times New Roman"/>
            </a:endParaRPr>
          </a:p>
          <a:p>
            <a:pPr marL="12700" marR="50800">
              <a:lnSpc>
                <a:spcPct val="79900"/>
              </a:lnSpc>
              <a:spcBef>
                <a:spcPts val="68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these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designed such that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their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intersection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nonempty, it is ensured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that an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up-to-  date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version of the sought-after information can  always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</a:t>
            </a:r>
            <a:r>
              <a:rPr sz="27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found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set of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chosen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host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position</a:t>
            </a:r>
            <a:r>
              <a:rPr sz="2700" b="1" spc="-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databases</a:t>
            </a:r>
            <a:endParaRPr sz="2700">
              <a:latin typeface="Times New Roman"/>
              <a:cs typeface="Times New Roman"/>
            </a:endParaRPr>
          </a:p>
          <a:p>
            <a:pPr marL="12700" marR="178435">
              <a:lnSpc>
                <a:spcPct val="79900"/>
              </a:lnSpc>
              <a:spcBef>
                <a:spcPts val="67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Next,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virtual </a:t>
            </a:r>
            <a:r>
              <a:rPr sz="27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backbone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constructed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among the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utilizing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non-position-based 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ad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hoc routing</a:t>
            </a:r>
            <a:r>
              <a:rPr sz="27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</a:t>
            </a:r>
            <a:endParaRPr sz="2700">
              <a:latin typeface="Times New Roman"/>
              <a:cs typeface="Times New Roman"/>
            </a:endParaRPr>
          </a:p>
          <a:p>
            <a:pPr marL="12700" marR="40005">
              <a:lnSpc>
                <a:spcPct val="79900"/>
              </a:lnSpc>
              <a:spcBef>
                <a:spcPts val="685"/>
              </a:spcBef>
            </a:pP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sends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messages to 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nearest  backbone MH, which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chooses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quorum</a:t>
            </a:r>
            <a:r>
              <a:rPr sz="2700" b="1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6196329"/>
            <a:ext cx="694435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backbone MHs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host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 position</a:t>
            </a:r>
            <a:r>
              <a:rPr sz="2700" b="1" spc="-8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4" name="object 374"/>
          <p:cNvSpPr txBox="1">
            <a:spLocks noGrp="1"/>
          </p:cNvSpPr>
          <p:nvPr>
            <p:ph type="title"/>
          </p:nvPr>
        </p:nvSpPr>
        <p:spPr>
          <a:xfrm>
            <a:off x="1143000" y="308609"/>
            <a:ext cx="5781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4110" algn="l"/>
              </a:tabLst>
            </a:pPr>
            <a:r>
              <a:rPr spc="-65" dirty="0"/>
              <a:t>Quorum-Based	</a:t>
            </a:r>
            <a:r>
              <a:rPr spc="40" dirty="0"/>
              <a:t>Location</a:t>
            </a:r>
          </a:p>
        </p:txBody>
      </p:sp>
      <p:grpSp>
        <p:nvGrpSpPr>
          <p:cNvPr id="375" name="object 375"/>
          <p:cNvGrpSpPr/>
          <p:nvPr/>
        </p:nvGrpSpPr>
        <p:grpSpPr>
          <a:xfrm>
            <a:off x="1065212" y="1163002"/>
            <a:ext cx="6684645" cy="3289935"/>
            <a:chOff x="1065212" y="1163002"/>
            <a:chExt cx="6684645" cy="3289935"/>
          </a:xfrm>
        </p:grpSpPr>
        <p:sp>
          <p:nvSpPr>
            <p:cNvPr id="376" name="object 376"/>
            <p:cNvSpPr/>
            <p:nvPr/>
          </p:nvSpPr>
          <p:spPr>
            <a:xfrm>
              <a:off x="4804409" y="2510789"/>
              <a:ext cx="2931160" cy="1334770"/>
            </a:xfrm>
            <a:custGeom>
              <a:avLst/>
              <a:gdLst/>
              <a:ahLst/>
              <a:cxnLst/>
              <a:rect l="l" t="t" r="r" b="b"/>
              <a:pathLst>
                <a:path w="2931159" h="1334770">
                  <a:moveTo>
                    <a:pt x="1465579" y="0"/>
                  </a:moveTo>
                  <a:lnTo>
                    <a:pt x="2931160" y="1334770"/>
                  </a:lnTo>
                  <a:lnTo>
                    <a:pt x="0" y="1334770"/>
                  </a:lnTo>
                  <a:lnTo>
                    <a:pt x="1465579" y="0"/>
                  </a:lnTo>
                  <a:close/>
                </a:path>
                <a:path w="2931159" h="1334770">
                  <a:moveTo>
                    <a:pt x="0" y="0"/>
                  </a:moveTo>
                  <a:lnTo>
                    <a:pt x="0" y="0"/>
                  </a:lnTo>
                </a:path>
                <a:path w="2931159" h="1334770">
                  <a:moveTo>
                    <a:pt x="2931160" y="1334770"/>
                  </a:moveTo>
                  <a:lnTo>
                    <a:pt x="2931160" y="1334770"/>
                  </a:lnTo>
                </a:path>
              </a:pathLst>
            </a:custGeom>
            <a:ln w="2839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079500" y="1177289"/>
              <a:ext cx="5182870" cy="1334770"/>
            </a:xfrm>
            <a:custGeom>
              <a:avLst/>
              <a:gdLst/>
              <a:ahLst/>
              <a:cxnLst/>
              <a:rect l="l" t="t" r="r" b="b"/>
              <a:pathLst>
                <a:path w="5182870" h="1334770">
                  <a:moveTo>
                    <a:pt x="1751330" y="0"/>
                  </a:moveTo>
                  <a:lnTo>
                    <a:pt x="5182870" y="1334770"/>
                  </a:lnTo>
                  <a:lnTo>
                    <a:pt x="0" y="1334770"/>
                  </a:lnTo>
                  <a:lnTo>
                    <a:pt x="1751330" y="0"/>
                  </a:lnTo>
                  <a:close/>
                </a:path>
                <a:path w="5182870" h="1334770">
                  <a:moveTo>
                    <a:pt x="0" y="0"/>
                  </a:moveTo>
                  <a:lnTo>
                    <a:pt x="0" y="0"/>
                  </a:lnTo>
                </a:path>
                <a:path w="5182870" h="1334770">
                  <a:moveTo>
                    <a:pt x="5182870" y="1334770"/>
                  </a:moveTo>
                  <a:lnTo>
                    <a:pt x="5182870" y="1334770"/>
                  </a:lnTo>
                </a:path>
              </a:pathLst>
            </a:custGeom>
            <a:ln w="28393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079500" y="2510789"/>
              <a:ext cx="3783329" cy="1927860"/>
            </a:xfrm>
            <a:custGeom>
              <a:avLst/>
              <a:gdLst/>
              <a:ahLst/>
              <a:cxnLst/>
              <a:rect l="l" t="t" r="r" b="b"/>
              <a:pathLst>
                <a:path w="3783329" h="1927860">
                  <a:moveTo>
                    <a:pt x="0" y="0"/>
                  </a:moveTo>
                  <a:lnTo>
                    <a:pt x="3783329" y="1334770"/>
                  </a:lnTo>
                  <a:lnTo>
                    <a:pt x="668019" y="1927860"/>
                  </a:lnTo>
                  <a:lnTo>
                    <a:pt x="0" y="0"/>
                  </a:lnTo>
                  <a:close/>
                </a:path>
                <a:path w="3783329" h="1927860">
                  <a:moveTo>
                    <a:pt x="0" y="0"/>
                  </a:moveTo>
                  <a:lnTo>
                    <a:pt x="0" y="0"/>
                  </a:lnTo>
                </a:path>
                <a:path w="3783329" h="1927860">
                  <a:moveTo>
                    <a:pt x="3783329" y="1927860"/>
                  </a:moveTo>
                  <a:lnTo>
                    <a:pt x="3783329" y="1927860"/>
                  </a:lnTo>
                </a:path>
              </a:pathLst>
            </a:custGeom>
            <a:ln w="28393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9" name="object 379"/>
          <p:cNvSpPr txBox="1"/>
          <p:nvPr/>
        </p:nvSpPr>
        <p:spPr>
          <a:xfrm>
            <a:off x="7630159" y="40309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1117600" y="979170"/>
            <a:ext cx="17329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00" b="1" i="1" spc="-45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90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340" dirty="0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sz="4400" b="1" i="1" spc="-4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700" b="1" spc="-607" baseline="37037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r>
              <a:rPr sz="4400" b="1" i="1" spc="-90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400" b="1" i="1" spc="-459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81" name="object 381"/>
          <p:cNvGrpSpPr/>
          <p:nvPr/>
        </p:nvGrpSpPr>
        <p:grpSpPr>
          <a:xfrm>
            <a:off x="966243" y="1052603"/>
            <a:ext cx="6896734" cy="3547745"/>
            <a:chOff x="966243" y="1052603"/>
            <a:chExt cx="6896734" cy="3547745"/>
          </a:xfrm>
        </p:grpSpPr>
        <p:sp>
          <p:nvSpPr>
            <p:cNvPr id="382" name="object 382"/>
            <p:cNvSpPr/>
            <p:nvPr/>
          </p:nvSpPr>
          <p:spPr>
            <a:xfrm>
              <a:off x="1122680" y="1990089"/>
              <a:ext cx="5372100" cy="2545080"/>
            </a:xfrm>
            <a:custGeom>
              <a:avLst/>
              <a:gdLst/>
              <a:ahLst/>
              <a:cxnLst/>
              <a:rect l="l" t="t" r="r" b="b"/>
              <a:pathLst>
                <a:path w="5372100" h="2545079">
                  <a:moveTo>
                    <a:pt x="3501390" y="1496060"/>
                  </a:moveTo>
                  <a:lnTo>
                    <a:pt x="3724909" y="1791970"/>
                  </a:lnTo>
                </a:path>
                <a:path w="5372100" h="2545079">
                  <a:moveTo>
                    <a:pt x="2409190" y="1803400"/>
                  </a:moveTo>
                  <a:lnTo>
                    <a:pt x="3760470" y="1803400"/>
                  </a:lnTo>
                </a:path>
                <a:path w="5372100" h="2545079">
                  <a:moveTo>
                    <a:pt x="882650" y="1894840"/>
                  </a:moveTo>
                  <a:lnTo>
                    <a:pt x="2443480" y="1791970"/>
                  </a:lnTo>
                </a:path>
                <a:path w="5372100" h="2545079">
                  <a:moveTo>
                    <a:pt x="881380" y="1951990"/>
                  </a:moveTo>
                  <a:lnTo>
                    <a:pt x="657859" y="2393950"/>
                  </a:lnTo>
                </a:path>
                <a:path w="5372100" h="2545079">
                  <a:moveTo>
                    <a:pt x="0" y="504189"/>
                  </a:moveTo>
                  <a:lnTo>
                    <a:pt x="448309" y="1096010"/>
                  </a:lnTo>
                </a:path>
                <a:path w="5372100" h="2545079">
                  <a:moveTo>
                    <a:pt x="537209" y="1187450"/>
                  </a:moveTo>
                  <a:lnTo>
                    <a:pt x="864869" y="1813560"/>
                  </a:lnTo>
                </a:path>
                <a:path w="5372100" h="2545079">
                  <a:moveTo>
                    <a:pt x="3354070" y="867410"/>
                  </a:moveTo>
                  <a:lnTo>
                    <a:pt x="5148580" y="480060"/>
                  </a:lnTo>
                </a:path>
                <a:path w="5372100" h="2545079">
                  <a:moveTo>
                    <a:pt x="1748789" y="0"/>
                  </a:moveTo>
                  <a:lnTo>
                    <a:pt x="3354070" y="798830"/>
                  </a:lnTo>
                </a:path>
                <a:path w="5372100" h="2545079">
                  <a:moveTo>
                    <a:pt x="5372100" y="1164589"/>
                  </a:moveTo>
                  <a:lnTo>
                    <a:pt x="5148580" y="1606550"/>
                  </a:lnTo>
                </a:path>
                <a:path w="5372100" h="2545079">
                  <a:moveTo>
                    <a:pt x="3534409" y="2246630"/>
                  </a:moveTo>
                  <a:lnTo>
                    <a:pt x="3760470" y="254508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608343" y="3696743"/>
              <a:ext cx="253183" cy="179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166893" y="2397533"/>
              <a:ext cx="253183" cy="1769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731793" y="3701823"/>
              <a:ext cx="251913" cy="1757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673860" y="4318000"/>
              <a:ext cx="227329" cy="1485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673860" y="4318000"/>
              <a:ext cx="227329" cy="149860"/>
            </a:xfrm>
            <a:custGeom>
              <a:avLst/>
              <a:gdLst/>
              <a:ahLst/>
              <a:cxnLst/>
              <a:rect l="l" t="t" r="r" b="b"/>
              <a:pathLst>
                <a:path w="227330" h="149860">
                  <a:moveTo>
                    <a:pt x="113029" y="0"/>
                  </a:moveTo>
                  <a:lnTo>
                    <a:pt x="158214" y="5615"/>
                  </a:lnTo>
                  <a:lnTo>
                    <a:pt x="194468" y="21113"/>
                  </a:lnTo>
                  <a:lnTo>
                    <a:pt x="218578" y="44469"/>
                  </a:lnTo>
                  <a:lnTo>
                    <a:pt x="227329" y="73660"/>
                  </a:lnTo>
                  <a:lnTo>
                    <a:pt x="218578" y="103048"/>
                  </a:lnTo>
                  <a:lnTo>
                    <a:pt x="194468" y="126841"/>
                  </a:lnTo>
                  <a:lnTo>
                    <a:pt x="158214" y="142775"/>
                  </a:lnTo>
                  <a:lnTo>
                    <a:pt x="113029" y="148589"/>
                  </a:lnTo>
                  <a:lnTo>
                    <a:pt x="68579" y="142775"/>
                  </a:lnTo>
                  <a:lnTo>
                    <a:pt x="32702" y="126841"/>
                  </a:lnTo>
                  <a:lnTo>
                    <a:pt x="8731" y="103048"/>
                  </a:lnTo>
                  <a:lnTo>
                    <a:pt x="0" y="73660"/>
                  </a:lnTo>
                  <a:lnTo>
                    <a:pt x="8731" y="44469"/>
                  </a:lnTo>
                  <a:lnTo>
                    <a:pt x="32702" y="21113"/>
                  </a:lnTo>
                  <a:lnTo>
                    <a:pt x="68579" y="5615"/>
                  </a:lnTo>
                  <a:lnTo>
                    <a:pt x="113029" y="0"/>
                  </a:lnTo>
                  <a:close/>
                </a:path>
                <a:path w="227330" h="149860">
                  <a:moveTo>
                    <a:pt x="0" y="0"/>
                  </a:moveTo>
                  <a:lnTo>
                    <a:pt x="0" y="0"/>
                  </a:lnTo>
                </a:path>
                <a:path w="227330" h="149860">
                  <a:moveTo>
                    <a:pt x="227329" y="149860"/>
                  </a:moveTo>
                  <a:lnTo>
                    <a:pt x="227329" y="1498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984250" y="2400300"/>
              <a:ext cx="226059" cy="1473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984250" y="2400300"/>
              <a:ext cx="226060" cy="147320"/>
            </a:xfrm>
            <a:custGeom>
              <a:avLst/>
              <a:gdLst/>
              <a:ahLst/>
              <a:cxnLst/>
              <a:rect l="l" t="t" r="r" b="b"/>
              <a:pathLst>
                <a:path w="226059" h="147319">
                  <a:moveTo>
                    <a:pt x="113030" y="0"/>
                  </a:moveTo>
                  <a:lnTo>
                    <a:pt x="157480" y="5615"/>
                  </a:lnTo>
                  <a:lnTo>
                    <a:pt x="193357" y="21113"/>
                  </a:lnTo>
                  <a:lnTo>
                    <a:pt x="217328" y="44469"/>
                  </a:lnTo>
                  <a:lnTo>
                    <a:pt x="226059" y="73660"/>
                  </a:lnTo>
                  <a:lnTo>
                    <a:pt x="217328" y="102850"/>
                  </a:lnTo>
                  <a:lnTo>
                    <a:pt x="193357" y="126206"/>
                  </a:lnTo>
                  <a:lnTo>
                    <a:pt x="157479" y="141704"/>
                  </a:lnTo>
                  <a:lnTo>
                    <a:pt x="113030" y="147320"/>
                  </a:lnTo>
                  <a:lnTo>
                    <a:pt x="68044" y="141704"/>
                  </a:lnTo>
                  <a:lnTo>
                    <a:pt x="32226" y="126206"/>
                  </a:lnTo>
                  <a:lnTo>
                    <a:pt x="8552" y="102850"/>
                  </a:lnTo>
                  <a:lnTo>
                    <a:pt x="0" y="73660"/>
                  </a:lnTo>
                  <a:lnTo>
                    <a:pt x="8552" y="44469"/>
                  </a:lnTo>
                  <a:lnTo>
                    <a:pt x="32226" y="21113"/>
                  </a:lnTo>
                  <a:lnTo>
                    <a:pt x="68044" y="5615"/>
                  </a:lnTo>
                  <a:lnTo>
                    <a:pt x="113030" y="0"/>
                  </a:lnTo>
                  <a:close/>
                </a:path>
                <a:path w="226059" h="147319">
                  <a:moveTo>
                    <a:pt x="0" y="0"/>
                  </a:moveTo>
                  <a:lnTo>
                    <a:pt x="0" y="0"/>
                  </a:lnTo>
                </a:path>
                <a:path w="226059" h="147319">
                  <a:moveTo>
                    <a:pt x="226059" y="147320"/>
                  </a:moveTo>
                  <a:lnTo>
                    <a:pt x="226059" y="1473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735353" y="1052603"/>
              <a:ext cx="253183" cy="17825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466590" y="4100830"/>
              <a:ext cx="224789" cy="355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466590" y="4136390"/>
              <a:ext cx="224789" cy="114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452393" y="4086633"/>
              <a:ext cx="253183" cy="1769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767579" y="4437380"/>
              <a:ext cx="226060" cy="355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767579" y="4472939"/>
              <a:ext cx="226060" cy="114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754653" y="4423183"/>
              <a:ext cx="253183" cy="1769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394200" y="2717799"/>
              <a:ext cx="223520" cy="355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394200" y="2753359"/>
              <a:ext cx="223520" cy="114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380003" y="2703603"/>
              <a:ext cx="253183" cy="17825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517650" y="3060699"/>
              <a:ext cx="226060" cy="381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517650" y="3098799"/>
              <a:ext cx="226060" cy="114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504723" y="3047773"/>
              <a:ext cx="253183" cy="17952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934210" y="3803649"/>
              <a:ext cx="224789" cy="3556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934210" y="3839209"/>
              <a:ext cx="224789" cy="114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934210" y="3803649"/>
              <a:ext cx="226060" cy="148590"/>
            </a:xfrm>
            <a:custGeom>
              <a:avLst/>
              <a:gdLst/>
              <a:ahLst/>
              <a:cxnLst/>
              <a:rect l="l" t="t" r="r" b="b"/>
              <a:pathLst>
                <a:path w="226060" h="148589">
                  <a:moveTo>
                    <a:pt x="113029" y="0"/>
                  </a:moveTo>
                  <a:lnTo>
                    <a:pt x="157479" y="5615"/>
                  </a:lnTo>
                  <a:lnTo>
                    <a:pt x="193357" y="21113"/>
                  </a:lnTo>
                  <a:lnTo>
                    <a:pt x="217328" y="44469"/>
                  </a:lnTo>
                  <a:lnTo>
                    <a:pt x="226059" y="73660"/>
                  </a:lnTo>
                  <a:lnTo>
                    <a:pt x="217328" y="103048"/>
                  </a:lnTo>
                  <a:lnTo>
                    <a:pt x="193357" y="126841"/>
                  </a:lnTo>
                  <a:lnTo>
                    <a:pt x="157480" y="142775"/>
                  </a:lnTo>
                  <a:lnTo>
                    <a:pt x="113029" y="148589"/>
                  </a:lnTo>
                  <a:lnTo>
                    <a:pt x="68579" y="142775"/>
                  </a:lnTo>
                  <a:lnTo>
                    <a:pt x="32702" y="126841"/>
                  </a:lnTo>
                  <a:lnTo>
                    <a:pt x="8731" y="103048"/>
                  </a:lnTo>
                  <a:lnTo>
                    <a:pt x="0" y="73660"/>
                  </a:lnTo>
                  <a:lnTo>
                    <a:pt x="8731" y="44469"/>
                  </a:lnTo>
                  <a:lnTo>
                    <a:pt x="32702" y="21113"/>
                  </a:lnTo>
                  <a:lnTo>
                    <a:pt x="68579" y="5615"/>
                  </a:lnTo>
                  <a:lnTo>
                    <a:pt x="113029" y="0"/>
                  </a:lnTo>
                  <a:close/>
                </a:path>
                <a:path w="226060" h="148589">
                  <a:moveTo>
                    <a:pt x="0" y="0"/>
                  </a:moveTo>
                  <a:lnTo>
                    <a:pt x="0" y="0"/>
                  </a:lnTo>
                </a:path>
                <a:path w="226060" h="148589">
                  <a:moveTo>
                    <a:pt x="226059" y="148589"/>
                  </a:moveTo>
                  <a:lnTo>
                    <a:pt x="226059" y="1485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340100" y="3707130"/>
              <a:ext cx="226060" cy="355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340100" y="3742690"/>
              <a:ext cx="226060" cy="1117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340100" y="3707130"/>
              <a:ext cx="226060" cy="147320"/>
            </a:xfrm>
            <a:custGeom>
              <a:avLst/>
              <a:gdLst/>
              <a:ahLst/>
              <a:cxnLst/>
              <a:rect l="l" t="t" r="r" b="b"/>
              <a:pathLst>
                <a:path w="226060" h="147320">
                  <a:moveTo>
                    <a:pt x="113029" y="0"/>
                  </a:moveTo>
                  <a:lnTo>
                    <a:pt x="157479" y="5615"/>
                  </a:lnTo>
                  <a:lnTo>
                    <a:pt x="193357" y="21113"/>
                  </a:lnTo>
                  <a:lnTo>
                    <a:pt x="217328" y="44469"/>
                  </a:lnTo>
                  <a:lnTo>
                    <a:pt x="226060" y="73660"/>
                  </a:lnTo>
                  <a:lnTo>
                    <a:pt x="217328" y="102850"/>
                  </a:lnTo>
                  <a:lnTo>
                    <a:pt x="193357" y="126206"/>
                  </a:lnTo>
                  <a:lnTo>
                    <a:pt x="157480" y="141704"/>
                  </a:lnTo>
                  <a:lnTo>
                    <a:pt x="113029" y="147320"/>
                  </a:lnTo>
                  <a:lnTo>
                    <a:pt x="68044" y="141704"/>
                  </a:lnTo>
                  <a:lnTo>
                    <a:pt x="32226" y="126206"/>
                  </a:lnTo>
                  <a:lnTo>
                    <a:pt x="8552" y="102850"/>
                  </a:lnTo>
                  <a:lnTo>
                    <a:pt x="0" y="73660"/>
                  </a:lnTo>
                  <a:lnTo>
                    <a:pt x="8552" y="44469"/>
                  </a:lnTo>
                  <a:lnTo>
                    <a:pt x="32226" y="21113"/>
                  </a:lnTo>
                  <a:lnTo>
                    <a:pt x="68044" y="5615"/>
                  </a:lnTo>
                  <a:lnTo>
                    <a:pt x="113029" y="0"/>
                  </a:lnTo>
                  <a:close/>
                </a:path>
                <a:path w="226060" h="147320">
                  <a:moveTo>
                    <a:pt x="0" y="0"/>
                  </a:moveTo>
                  <a:lnTo>
                    <a:pt x="0" y="0"/>
                  </a:lnTo>
                </a:path>
                <a:path w="226060" h="147320">
                  <a:moveTo>
                    <a:pt x="226060" y="147320"/>
                  </a:moveTo>
                  <a:lnTo>
                    <a:pt x="226060" y="1473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466590" y="3360419"/>
              <a:ext cx="224789" cy="355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466590" y="3397249"/>
              <a:ext cx="224789" cy="11302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452393" y="3346223"/>
              <a:ext cx="253183" cy="17825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622540" y="3213099"/>
              <a:ext cx="226059" cy="355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622540" y="3248659"/>
              <a:ext cx="226059" cy="11302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608343" y="3198903"/>
              <a:ext cx="253183" cy="1757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737350" y="2049780"/>
              <a:ext cx="226059" cy="3556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737350" y="2085339"/>
              <a:ext cx="226059" cy="11176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724423" y="2035583"/>
              <a:ext cx="253183" cy="17571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624070" y="2172969"/>
              <a:ext cx="3119120" cy="1926589"/>
            </a:xfrm>
            <a:custGeom>
              <a:avLst/>
              <a:gdLst/>
              <a:ahLst/>
              <a:cxnLst/>
              <a:rect l="l" t="t" r="r" b="b"/>
              <a:pathLst>
                <a:path w="3119120" h="1926589">
                  <a:moveTo>
                    <a:pt x="2129789" y="0"/>
                  </a:moveTo>
                  <a:lnTo>
                    <a:pt x="1681479" y="297179"/>
                  </a:lnTo>
                </a:path>
                <a:path w="3119120" h="1926589">
                  <a:moveTo>
                    <a:pt x="3119120" y="1198879"/>
                  </a:moveTo>
                  <a:lnTo>
                    <a:pt x="3119120" y="1612899"/>
                  </a:lnTo>
                </a:path>
                <a:path w="3119120" h="1926589">
                  <a:moveTo>
                    <a:pt x="0" y="1926589"/>
                  </a:moveTo>
                  <a:lnTo>
                    <a:pt x="223519" y="1630679"/>
                  </a:lnTo>
                </a:path>
                <a:path w="3119120" h="1926589">
                  <a:moveTo>
                    <a:pt x="295909" y="1586229"/>
                  </a:moveTo>
                  <a:lnTo>
                    <a:pt x="1647189" y="14363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202679" y="3510280"/>
              <a:ext cx="223520" cy="342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202679" y="3544569"/>
              <a:ext cx="223520" cy="11175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189753" y="3494813"/>
              <a:ext cx="251913" cy="17571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287770" y="2540000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29" h="1263650">
                  <a:moveTo>
                    <a:pt x="138429" y="1080770"/>
                  </a:moveTo>
                  <a:lnTo>
                    <a:pt x="1560829" y="1263650"/>
                  </a:lnTo>
                </a:path>
                <a:path w="1560829" h="1263650">
                  <a:moveTo>
                    <a:pt x="0" y="0"/>
                  </a:moveTo>
                  <a:lnTo>
                    <a:pt x="227329" y="5905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375400" y="3060699"/>
              <a:ext cx="223520" cy="381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375400" y="3098799"/>
              <a:ext cx="223520" cy="1143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362473" y="3047773"/>
              <a:ext cx="251913" cy="17952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139190" y="1136649"/>
              <a:ext cx="1751330" cy="1309370"/>
            </a:xfrm>
            <a:custGeom>
              <a:avLst/>
              <a:gdLst/>
              <a:ahLst/>
              <a:cxnLst/>
              <a:rect l="l" t="t" r="r" b="b"/>
              <a:pathLst>
                <a:path w="1751330" h="1309370">
                  <a:moveTo>
                    <a:pt x="0" y="1309370"/>
                  </a:moveTo>
                  <a:lnTo>
                    <a:pt x="1578610" y="866139"/>
                  </a:lnTo>
                </a:path>
                <a:path w="1751330" h="1309370">
                  <a:moveTo>
                    <a:pt x="1630679" y="798829"/>
                  </a:moveTo>
                  <a:lnTo>
                    <a:pt x="175132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664460" y="1878330"/>
              <a:ext cx="224789" cy="3556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664460" y="1913889"/>
              <a:ext cx="224789" cy="11176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664460" y="1878330"/>
              <a:ext cx="226060" cy="147320"/>
            </a:xfrm>
            <a:custGeom>
              <a:avLst/>
              <a:gdLst/>
              <a:ahLst/>
              <a:cxnLst/>
              <a:rect l="l" t="t" r="r" b="b"/>
              <a:pathLst>
                <a:path w="226060" h="147319">
                  <a:moveTo>
                    <a:pt x="113029" y="0"/>
                  </a:moveTo>
                  <a:lnTo>
                    <a:pt x="157479" y="5615"/>
                  </a:lnTo>
                  <a:lnTo>
                    <a:pt x="193357" y="21113"/>
                  </a:lnTo>
                  <a:lnTo>
                    <a:pt x="217328" y="44469"/>
                  </a:lnTo>
                  <a:lnTo>
                    <a:pt x="226059" y="73660"/>
                  </a:lnTo>
                  <a:lnTo>
                    <a:pt x="217328" y="102850"/>
                  </a:lnTo>
                  <a:lnTo>
                    <a:pt x="193357" y="126206"/>
                  </a:lnTo>
                  <a:lnTo>
                    <a:pt x="157480" y="141704"/>
                  </a:lnTo>
                  <a:lnTo>
                    <a:pt x="113029" y="147320"/>
                  </a:lnTo>
                  <a:lnTo>
                    <a:pt x="68579" y="141704"/>
                  </a:lnTo>
                  <a:lnTo>
                    <a:pt x="32702" y="126206"/>
                  </a:lnTo>
                  <a:lnTo>
                    <a:pt x="8731" y="102850"/>
                  </a:lnTo>
                  <a:lnTo>
                    <a:pt x="0" y="73660"/>
                  </a:lnTo>
                  <a:lnTo>
                    <a:pt x="8731" y="44469"/>
                  </a:lnTo>
                  <a:lnTo>
                    <a:pt x="32702" y="21113"/>
                  </a:lnTo>
                  <a:lnTo>
                    <a:pt x="68579" y="5615"/>
                  </a:lnTo>
                  <a:lnTo>
                    <a:pt x="113029" y="0"/>
                  </a:lnTo>
                  <a:close/>
                </a:path>
                <a:path w="226060" h="147319">
                  <a:moveTo>
                    <a:pt x="0" y="0"/>
                  </a:moveTo>
                  <a:lnTo>
                    <a:pt x="0" y="0"/>
                  </a:lnTo>
                </a:path>
                <a:path w="226060" h="147319">
                  <a:moveTo>
                    <a:pt x="226059" y="147320"/>
                  </a:moveTo>
                  <a:lnTo>
                    <a:pt x="226059" y="1473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980440" y="1878330"/>
              <a:ext cx="226059" cy="3556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980440" y="1913889"/>
              <a:ext cx="226059" cy="1117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966243" y="1864133"/>
              <a:ext cx="253183" cy="1757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101090" y="2038350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0"/>
                  </a:moveTo>
                  <a:lnTo>
                    <a:pt x="0" y="4140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434"/>
          <p:cNvSpPr txBox="1"/>
          <p:nvPr/>
        </p:nvSpPr>
        <p:spPr>
          <a:xfrm>
            <a:off x="3229610" y="162052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7" name="object 4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35" name="object 435"/>
          <p:cNvSpPr txBox="1"/>
          <p:nvPr/>
        </p:nvSpPr>
        <p:spPr>
          <a:xfrm>
            <a:off x="2120900" y="34480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9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6064250" y="30314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6568440" y="2355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4856479" y="3778567"/>
            <a:ext cx="488315" cy="8724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930"/>
              </a:spcBef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1381760" y="41071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610869" y="1808479"/>
            <a:ext cx="24574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34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382270" y="4681220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80" dirty="0">
                <a:solidFill>
                  <a:srgbClr val="FF3300"/>
                </a:solidFill>
                <a:latin typeface="UnDotum"/>
                <a:cs typeface="UnDotum"/>
              </a:rPr>
              <a:t>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382270" y="5147309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80" dirty="0">
                <a:solidFill>
                  <a:srgbClr val="FF3300"/>
                </a:solidFill>
                <a:latin typeface="UnDotum"/>
                <a:cs typeface="UnDotum"/>
              </a:rPr>
              <a:t>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382270" y="5613400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80" dirty="0">
                <a:solidFill>
                  <a:srgbClr val="FF3300"/>
                </a:solidFill>
                <a:latin typeface="UnDotum"/>
                <a:cs typeface="UnDotum"/>
              </a:rPr>
              <a:t>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382270" y="6079490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80" dirty="0">
                <a:solidFill>
                  <a:srgbClr val="FF3300"/>
                </a:solidFill>
                <a:latin typeface="UnDotum"/>
                <a:cs typeface="UnDotum"/>
              </a:rPr>
              <a:t>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662940" y="4640579"/>
            <a:ext cx="8074659" cy="1696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8890">
              <a:lnSpc>
                <a:spcPts val="1830"/>
              </a:lnSpc>
              <a:spcBef>
                <a:spcPts val="434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MH D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sends its updates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6,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might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then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select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quorum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10" dirty="0">
                <a:solidFill>
                  <a:srgbClr val="000099"/>
                </a:solidFill>
                <a:latin typeface="Arial"/>
                <a:cs typeface="Arial"/>
              </a:rPr>
              <a:t>with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1,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2, and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6 to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host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12700" marR="14604">
              <a:lnSpc>
                <a:spcPts val="1830"/>
              </a:lnSpc>
              <a:spcBef>
                <a:spcPts val="1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example,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MH 4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might, choose quorum B, consisting of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MHs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4,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5,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6  for the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3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Larger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quorum set is, higher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cost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position updates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queries 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Can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be configured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operate as all-for-all,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all-for-some,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or</a:t>
            </a:r>
            <a:r>
              <a:rPr sz="1800" b="1" spc="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some-for-some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662940" y="6271259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>
            <a:spLocks noGrp="1"/>
          </p:cNvSpPr>
          <p:nvPr>
            <p:ph type="title"/>
          </p:nvPr>
        </p:nvSpPr>
        <p:spPr>
          <a:xfrm>
            <a:off x="1677670" y="308609"/>
            <a:ext cx="5243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650" algn="l"/>
                <a:tab pos="3574415" algn="l"/>
              </a:tabLst>
            </a:pPr>
            <a:r>
              <a:rPr spc="-85" dirty="0"/>
              <a:t>G</a:t>
            </a:r>
            <a:r>
              <a:rPr spc="-30" dirty="0"/>
              <a:t>r</a:t>
            </a:r>
            <a:r>
              <a:rPr spc="200" dirty="0"/>
              <a:t>i</a:t>
            </a:r>
            <a:r>
              <a:rPr spc="-265" dirty="0"/>
              <a:t>d</a:t>
            </a:r>
            <a:r>
              <a:rPr dirty="0"/>
              <a:t>	</a:t>
            </a:r>
            <a:r>
              <a:rPr spc="229" dirty="0"/>
              <a:t>L</a:t>
            </a:r>
            <a:r>
              <a:rPr spc="-75" dirty="0"/>
              <a:t>o</a:t>
            </a:r>
            <a:r>
              <a:rPr spc="-90" dirty="0"/>
              <a:t>c</a:t>
            </a:r>
            <a:r>
              <a:rPr spc="10" dirty="0"/>
              <a:t>a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75" dirty="0"/>
              <a:t>o</a:t>
            </a:r>
            <a:r>
              <a:rPr spc="-425" dirty="0"/>
              <a:t>n</a:t>
            </a:r>
            <a:r>
              <a:rPr dirty="0"/>
              <a:t>	</a:t>
            </a:r>
            <a:r>
              <a:rPr spc="-60" dirty="0"/>
              <a:t>S</a:t>
            </a:r>
            <a:r>
              <a:rPr spc="-90" dirty="0"/>
              <a:t>e</a:t>
            </a:r>
            <a:r>
              <a:rPr spc="-25" dirty="0"/>
              <a:t>r</a:t>
            </a:r>
            <a:r>
              <a:rPr spc="340" dirty="0"/>
              <a:t>v</a:t>
            </a:r>
            <a:r>
              <a:rPr spc="200" dirty="0"/>
              <a:t>i</a:t>
            </a:r>
            <a:r>
              <a:rPr spc="-90" dirty="0"/>
              <a:t>c</a:t>
            </a:r>
            <a:r>
              <a:rPr spc="-459" dirty="0"/>
              <a:t>e</a:t>
            </a:r>
          </a:p>
        </p:txBody>
      </p:sp>
      <p:grpSp>
        <p:nvGrpSpPr>
          <p:cNvPr id="374" name="object 374"/>
          <p:cNvGrpSpPr/>
          <p:nvPr/>
        </p:nvGrpSpPr>
        <p:grpSpPr>
          <a:xfrm>
            <a:off x="298132" y="3021012"/>
            <a:ext cx="8127365" cy="3394710"/>
            <a:chOff x="298132" y="3021012"/>
            <a:chExt cx="8127365" cy="3394710"/>
          </a:xfrm>
        </p:grpSpPr>
        <p:sp>
          <p:nvSpPr>
            <p:cNvPr id="375" name="object 375"/>
            <p:cNvSpPr/>
            <p:nvPr/>
          </p:nvSpPr>
          <p:spPr>
            <a:xfrm>
              <a:off x="2134870" y="3542030"/>
              <a:ext cx="3239770" cy="1071880"/>
            </a:xfrm>
            <a:custGeom>
              <a:avLst/>
              <a:gdLst/>
              <a:ahLst/>
              <a:cxnLst/>
              <a:rect l="l" t="t" r="r" b="b"/>
              <a:pathLst>
                <a:path w="3239770" h="1071879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0" y="1071880"/>
                  </a:lnTo>
                  <a:lnTo>
                    <a:pt x="2473960" y="1071880"/>
                  </a:lnTo>
                  <a:lnTo>
                    <a:pt x="3239770" y="29591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134870" y="3542030"/>
              <a:ext cx="3239770" cy="1071880"/>
            </a:xfrm>
            <a:custGeom>
              <a:avLst/>
              <a:gdLst/>
              <a:ahLst/>
              <a:cxnLst/>
              <a:rect l="l" t="t" r="r" b="b"/>
              <a:pathLst>
                <a:path w="3239770" h="1071879">
                  <a:moveTo>
                    <a:pt x="764540" y="0"/>
                  </a:moveTo>
                  <a:lnTo>
                    <a:pt x="0" y="774700"/>
                  </a:lnTo>
                  <a:lnTo>
                    <a:pt x="0" y="1071880"/>
                  </a:lnTo>
                  <a:lnTo>
                    <a:pt x="2473960" y="107188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134870" y="35278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134870" y="3542030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2473960" y="77470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134870" y="3542030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0" y="774700"/>
                  </a:moveTo>
                  <a:lnTo>
                    <a:pt x="2473960" y="774700"/>
                  </a:lnTo>
                  <a:lnTo>
                    <a:pt x="3239770" y="0"/>
                  </a:lnTo>
                  <a:lnTo>
                    <a:pt x="764540" y="0"/>
                  </a:lnTo>
                  <a:lnTo>
                    <a:pt x="0" y="77470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374640" y="43025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608829" y="3542030"/>
              <a:ext cx="764540" cy="1071880"/>
            </a:xfrm>
            <a:custGeom>
              <a:avLst/>
              <a:gdLst/>
              <a:ahLst/>
              <a:cxnLst/>
              <a:rect l="l" t="t" r="r" b="b"/>
              <a:pathLst>
                <a:path w="764539" h="1071879">
                  <a:moveTo>
                    <a:pt x="764540" y="0"/>
                  </a:moveTo>
                  <a:lnTo>
                    <a:pt x="0" y="774700"/>
                  </a:lnTo>
                  <a:lnTo>
                    <a:pt x="0" y="1071880"/>
                  </a:lnTo>
                  <a:lnTo>
                    <a:pt x="764540" y="295910"/>
                  </a:lnTo>
                  <a:lnTo>
                    <a:pt x="7645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608829" y="3542030"/>
              <a:ext cx="764540" cy="1071880"/>
            </a:xfrm>
            <a:custGeom>
              <a:avLst/>
              <a:gdLst/>
              <a:ahLst/>
              <a:cxnLst/>
              <a:rect l="l" t="t" r="r" b="b"/>
              <a:pathLst>
                <a:path w="764539" h="1071879">
                  <a:moveTo>
                    <a:pt x="0" y="774700"/>
                  </a:moveTo>
                  <a:lnTo>
                    <a:pt x="764540" y="0"/>
                  </a:lnTo>
                  <a:lnTo>
                    <a:pt x="764540" y="295910"/>
                  </a:lnTo>
                  <a:lnTo>
                    <a:pt x="0" y="1071880"/>
                  </a:lnTo>
                  <a:lnTo>
                    <a:pt x="0" y="77470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608829" y="35278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374004" y="459971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134870" y="3542030"/>
              <a:ext cx="3239770" cy="1071880"/>
            </a:xfrm>
            <a:custGeom>
              <a:avLst/>
              <a:gdLst/>
              <a:ahLst/>
              <a:cxnLst/>
              <a:rect l="l" t="t" r="r" b="b"/>
              <a:pathLst>
                <a:path w="3239770" h="1071879">
                  <a:moveTo>
                    <a:pt x="764540" y="0"/>
                  </a:moveTo>
                  <a:lnTo>
                    <a:pt x="0" y="774700"/>
                  </a:lnTo>
                  <a:lnTo>
                    <a:pt x="0" y="1071880"/>
                  </a:lnTo>
                  <a:lnTo>
                    <a:pt x="2473960" y="107188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  <a:path w="3239770" h="1071879">
                  <a:moveTo>
                    <a:pt x="0" y="774700"/>
                  </a:moveTo>
                  <a:lnTo>
                    <a:pt x="2473960" y="774700"/>
                  </a:lnTo>
                  <a:lnTo>
                    <a:pt x="323977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608829" y="4316730"/>
              <a:ext cx="2540" cy="295910"/>
            </a:xfrm>
            <a:custGeom>
              <a:avLst/>
              <a:gdLst/>
              <a:ahLst/>
              <a:cxnLst/>
              <a:rect l="l" t="t" r="r" b="b"/>
              <a:pathLst>
                <a:path w="2539" h="295910">
                  <a:moveTo>
                    <a:pt x="0" y="0"/>
                  </a:moveTo>
                  <a:lnTo>
                    <a:pt x="2540" y="2959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12420" y="354456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8098789" y="0"/>
                  </a:moveTo>
                  <a:lnTo>
                    <a:pt x="2581910" y="0"/>
                  </a:lnTo>
                  <a:lnTo>
                    <a:pt x="0" y="2616199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098789" y="238759"/>
                  </a:lnTo>
                  <a:lnTo>
                    <a:pt x="809878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12420" y="354456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2581910" y="0"/>
                  </a:moveTo>
                  <a:lnTo>
                    <a:pt x="0" y="2616199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098789" y="238759"/>
                  </a:lnTo>
                  <a:lnTo>
                    <a:pt x="8098789" y="0"/>
                  </a:lnTo>
                  <a:lnTo>
                    <a:pt x="2581910" y="0"/>
                  </a:lnTo>
                  <a:close/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12420" y="3544569"/>
              <a:ext cx="8098790" cy="2616200"/>
            </a:xfrm>
            <a:custGeom>
              <a:avLst/>
              <a:gdLst/>
              <a:ahLst/>
              <a:cxnLst/>
              <a:rect l="l" t="t" r="r" b="b"/>
              <a:pathLst>
                <a:path w="8098790" h="2616200">
                  <a:moveTo>
                    <a:pt x="8098789" y="0"/>
                  </a:moveTo>
                  <a:lnTo>
                    <a:pt x="2581910" y="0"/>
                  </a:lnTo>
                  <a:lnTo>
                    <a:pt x="0" y="2616199"/>
                  </a:lnTo>
                  <a:lnTo>
                    <a:pt x="5518150" y="2616199"/>
                  </a:lnTo>
                  <a:lnTo>
                    <a:pt x="809878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12420" y="3544569"/>
              <a:ext cx="8098790" cy="2616200"/>
            </a:xfrm>
            <a:custGeom>
              <a:avLst/>
              <a:gdLst/>
              <a:ahLst/>
              <a:cxnLst/>
              <a:rect l="l" t="t" r="r" b="b"/>
              <a:pathLst>
                <a:path w="8098790" h="2616200">
                  <a:moveTo>
                    <a:pt x="0" y="2616199"/>
                  </a:moveTo>
                  <a:lnTo>
                    <a:pt x="5518150" y="2616199"/>
                  </a:lnTo>
                  <a:lnTo>
                    <a:pt x="8098789" y="0"/>
                  </a:lnTo>
                  <a:lnTo>
                    <a:pt x="2581910" y="0"/>
                  </a:lnTo>
                  <a:lnTo>
                    <a:pt x="0" y="2616199"/>
                  </a:lnTo>
                  <a:close/>
                </a:path>
                <a:path w="8098790" h="2616200">
                  <a:moveTo>
                    <a:pt x="0" y="0"/>
                  </a:moveTo>
                  <a:lnTo>
                    <a:pt x="0" y="0"/>
                  </a:lnTo>
                </a:path>
                <a:path w="8098790" h="2616200">
                  <a:moveTo>
                    <a:pt x="8098789" y="2616199"/>
                  </a:moveTo>
                  <a:lnTo>
                    <a:pt x="8098789" y="261619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829299" y="3544569"/>
              <a:ext cx="2581910" cy="2854960"/>
            </a:xfrm>
            <a:custGeom>
              <a:avLst/>
              <a:gdLst/>
              <a:ahLst/>
              <a:cxnLst/>
              <a:rect l="l" t="t" r="r" b="b"/>
              <a:pathLst>
                <a:path w="2581909" h="2854960">
                  <a:moveTo>
                    <a:pt x="2581909" y="0"/>
                  </a:moveTo>
                  <a:lnTo>
                    <a:pt x="0" y="2616199"/>
                  </a:lnTo>
                  <a:lnTo>
                    <a:pt x="0" y="2854960"/>
                  </a:lnTo>
                  <a:lnTo>
                    <a:pt x="2581909" y="238759"/>
                  </a:lnTo>
                  <a:lnTo>
                    <a:pt x="258190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12420" y="354456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5516880" y="2616199"/>
                  </a:moveTo>
                  <a:lnTo>
                    <a:pt x="8098789" y="0"/>
                  </a:lnTo>
                  <a:lnTo>
                    <a:pt x="8098789" y="238759"/>
                  </a:lnTo>
                  <a:lnTo>
                    <a:pt x="5516880" y="2854960"/>
                  </a:lnTo>
                  <a:lnTo>
                    <a:pt x="5516880" y="2616199"/>
                  </a:lnTo>
                  <a:close/>
                </a:path>
                <a:path w="8098790" h="2854960">
                  <a:moveTo>
                    <a:pt x="5516880" y="0"/>
                  </a:moveTo>
                  <a:lnTo>
                    <a:pt x="5516880" y="0"/>
                  </a:lnTo>
                </a:path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  <a:path w="8098790" h="2854960">
                  <a:moveTo>
                    <a:pt x="2581910" y="0"/>
                  </a:moveTo>
                  <a:lnTo>
                    <a:pt x="0" y="2616199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098789" y="238759"/>
                  </a:lnTo>
                  <a:lnTo>
                    <a:pt x="8098789" y="0"/>
                  </a:lnTo>
                  <a:lnTo>
                    <a:pt x="2581910" y="0"/>
                  </a:lnTo>
                  <a:close/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  <a:path w="8098790" h="2854960">
                  <a:moveTo>
                    <a:pt x="0" y="2616199"/>
                  </a:moveTo>
                  <a:lnTo>
                    <a:pt x="5518150" y="2616199"/>
                  </a:lnTo>
                  <a:lnTo>
                    <a:pt x="8098789" y="0"/>
                  </a:lnTo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616199"/>
                  </a:moveTo>
                  <a:lnTo>
                    <a:pt x="8098789" y="261619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829299" y="6159500"/>
              <a:ext cx="3810" cy="240029"/>
            </a:xfrm>
            <a:custGeom>
              <a:avLst/>
              <a:gdLst/>
              <a:ahLst/>
              <a:cxnLst/>
              <a:rect l="l" t="t" r="r" b="b"/>
              <a:pathLst>
                <a:path w="3810" h="240029">
                  <a:moveTo>
                    <a:pt x="1904" y="-14196"/>
                  </a:moveTo>
                  <a:lnTo>
                    <a:pt x="1904" y="25422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38429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018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38429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384290" y="32763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8408670" y="42049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384290" y="32905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1369060" y="66420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384290" y="32905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09"/>
                  </a:moveTo>
                  <a:lnTo>
                    <a:pt x="1369060" y="664209"/>
                  </a:lnTo>
                  <a:lnTo>
                    <a:pt x="2024380" y="0"/>
                  </a:lnTo>
                  <a:lnTo>
                    <a:pt x="654050" y="0"/>
                  </a:lnTo>
                  <a:lnTo>
                    <a:pt x="0" y="664209"/>
                  </a:lnTo>
                  <a:close/>
                </a:path>
                <a:path w="2024379" h="664210">
                  <a:moveTo>
                    <a:pt x="2024380" y="664209"/>
                  </a:moveTo>
                  <a:lnTo>
                    <a:pt x="2024380" y="6642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753350" y="32905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20" y="25018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753350" y="32905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4209"/>
                  </a:moveTo>
                  <a:lnTo>
                    <a:pt x="655320" y="0"/>
                  </a:lnTo>
                  <a:lnTo>
                    <a:pt x="655320" y="250189"/>
                  </a:lnTo>
                  <a:lnTo>
                    <a:pt x="0" y="914399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753350" y="32763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38429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914399"/>
                  </a:moveTo>
                  <a:lnTo>
                    <a:pt x="2024380" y="914399"/>
                  </a:lnTo>
                </a:path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2024380" y="914399"/>
                  </a:moveTo>
                  <a:lnTo>
                    <a:pt x="2024380" y="914399"/>
                  </a:lnTo>
                </a:path>
                <a:path w="2024379" h="914400">
                  <a:moveTo>
                    <a:pt x="0" y="664209"/>
                  </a:moveTo>
                  <a:lnTo>
                    <a:pt x="1369060" y="664209"/>
                  </a:lnTo>
                  <a:lnTo>
                    <a:pt x="2024380" y="0"/>
                  </a:lnTo>
                </a:path>
                <a:path w="2024379" h="914400">
                  <a:moveTo>
                    <a:pt x="2024380" y="664209"/>
                  </a:moveTo>
                  <a:lnTo>
                    <a:pt x="2024380" y="6642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753350" y="395478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1242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2024380" y="0"/>
                  </a:moveTo>
                  <a:lnTo>
                    <a:pt x="655320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145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1242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532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337434" y="615927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12420" y="52590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80" h="664210">
                  <a:moveTo>
                    <a:pt x="2024380" y="0"/>
                  </a:moveTo>
                  <a:lnTo>
                    <a:pt x="655320" y="0"/>
                  </a:lnTo>
                  <a:lnTo>
                    <a:pt x="0" y="664209"/>
                  </a:lnTo>
                  <a:lnTo>
                    <a:pt x="1369060" y="66420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12420" y="52590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80" h="664210">
                  <a:moveTo>
                    <a:pt x="0" y="664209"/>
                  </a:moveTo>
                  <a:lnTo>
                    <a:pt x="1369060" y="664209"/>
                  </a:lnTo>
                  <a:lnTo>
                    <a:pt x="2024380" y="0"/>
                  </a:lnTo>
                  <a:lnTo>
                    <a:pt x="655320" y="0"/>
                  </a:lnTo>
                  <a:lnTo>
                    <a:pt x="0" y="664209"/>
                  </a:lnTo>
                  <a:close/>
                </a:path>
                <a:path w="2024380" h="66421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337434" y="590908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681480" y="52590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19" y="25145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681480" y="52590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0" y="664209"/>
                  </a:moveTo>
                  <a:lnTo>
                    <a:pt x="655319" y="0"/>
                  </a:lnTo>
                  <a:lnTo>
                    <a:pt x="655319" y="251459"/>
                  </a:lnTo>
                  <a:lnTo>
                    <a:pt x="0" y="914399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682114" y="5244873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20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1242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532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  <a:path w="2024380" h="914400">
                  <a:moveTo>
                    <a:pt x="0" y="664209"/>
                  </a:moveTo>
                  <a:lnTo>
                    <a:pt x="1369060" y="664209"/>
                  </a:lnTo>
                  <a:lnTo>
                    <a:pt x="2024380" y="0"/>
                  </a:lnTo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681480" y="59232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337434" y="458447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361179" y="54988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336799" y="459866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79" y="0"/>
                  </a:moveTo>
                  <a:lnTo>
                    <a:pt x="655319" y="0"/>
                  </a:lnTo>
                  <a:lnTo>
                    <a:pt x="0" y="664209"/>
                  </a:lnTo>
                  <a:lnTo>
                    <a:pt x="1369060" y="66420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336799" y="459866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0"/>
                  </a:lnTo>
                  <a:lnTo>
                    <a:pt x="655319" y="0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361179" y="524868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705860" y="459866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399"/>
                  </a:lnTo>
                  <a:lnTo>
                    <a:pt x="655319" y="25145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705860" y="459866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2939"/>
                  </a:moveTo>
                  <a:lnTo>
                    <a:pt x="655319" y="0"/>
                  </a:lnTo>
                  <a:lnTo>
                    <a:pt x="655319" y="251459"/>
                  </a:lnTo>
                  <a:lnTo>
                    <a:pt x="0" y="914399"/>
                  </a:lnTo>
                  <a:lnTo>
                    <a:pt x="0" y="66293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706495" y="458447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705860" y="526161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68275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68275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682750" y="52590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1369060" y="66420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682750" y="52590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0"/>
                  </a:lnTo>
                  <a:lnTo>
                    <a:pt x="654050" y="0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707129" y="590908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050540" y="52590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20" y="25145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050540" y="52590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4209"/>
                  </a:moveTo>
                  <a:lnTo>
                    <a:pt x="655320" y="0"/>
                  </a:lnTo>
                  <a:lnTo>
                    <a:pt x="655320" y="251459"/>
                  </a:lnTo>
                  <a:lnTo>
                    <a:pt x="0" y="914399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050540" y="524487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706495" y="615927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682750" y="52590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050540" y="59232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01777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01777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017770" y="3276373"/>
              <a:ext cx="2024380" cy="945515"/>
            </a:xfrm>
            <a:custGeom>
              <a:avLst/>
              <a:gdLst/>
              <a:ahLst/>
              <a:cxnLst/>
              <a:rect l="l" t="t" r="r" b="b"/>
              <a:pathLst>
                <a:path w="2024379" h="945514">
                  <a:moveTo>
                    <a:pt x="0" y="0"/>
                  </a:moveTo>
                  <a:lnTo>
                    <a:pt x="0" y="28393"/>
                  </a:lnTo>
                </a:path>
                <a:path w="2024379" h="945514">
                  <a:moveTo>
                    <a:pt x="2024379" y="914399"/>
                  </a:moveTo>
                  <a:lnTo>
                    <a:pt x="2024379" y="9453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017770" y="32905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1369059" y="66420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017770" y="329057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09"/>
                  </a:moveTo>
                  <a:lnTo>
                    <a:pt x="1369059" y="664209"/>
                  </a:lnTo>
                  <a:lnTo>
                    <a:pt x="2024379" y="0"/>
                  </a:lnTo>
                  <a:lnTo>
                    <a:pt x="654050" y="0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042150" y="394058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385560" y="32905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385560" y="329057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4209"/>
                  </a:moveTo>
                  <a:lnTo>
                    <a:pt x="655319" y="0"/>
                  </a:lnTo>
                  <a:lnTo>
                    <a:pt x="655319" y="250189"/>
                  </a:lnTo>
                  <a:lnTo>
                    <a:pt x="0" y="914399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386195" y="32763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040879" y="41907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017770" y="329057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0" y="664209"/>
                  </a:moveTo>
                  <a:lnTo>
                    <a:pt x="1369059" y="664209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385560" y="395478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361179" y="3938043"/>
              <a:ext cx="2024380" cy="945515"/>
            </a:xfrm>
            <a:custGeom>
              <a:avLst/>
              <a:gdLst/>
              <a:ahLst/>
              <a:cxnLst/>
              <a:rect l="l" t="t" r="r" b="b"/>
              <a:pathLst>
                <a:path w="2024379" h="945514">
                  <a:moveTo>
                    <a:pt x="0" y="0"/>
                  </a:moveTo>
                  <a:lnTo>
                    <a:pt x="0" y="28393"/>
                  </a:lnTo>
                </a:path>
                <a:path w="2024379" h="945514">
                  <a:moveTo>
                    <a:pt x="2024380" y="914400"/>
                  </a:moveTo>
                  <a:lnTo>
                    <a:pt x="2024380" y="9453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361179" y="39522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8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361179" y="39522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80" y="0"/>
                  </a:lnTo>
                  <a:lnTo>
                    <a:pt x="655320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385560" y="460098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730240" y="39522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655320" y="250190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730240" y="39522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2940"/>
                  </a:moveTo>
                  <a:lnTo>
                    <a:pt x="655320" y="0"/>
                  </a:lnTo>
                  <a:lnTo>
                    <a:pt x="655320" y="250190"/>
                  </a:lnTo>
                  <a:lnTo>
                    <a:pt x="0" y="91440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730240" y="39380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79" h="914400">
                  <a:moveTo>
                    <a:pt x="0" y="662940"/>
                  </a:moveTo>
                  <a:lnTo>
                    <a:pt x="1369060" y="662940"/>
                  </a:lnTo>
                  <a:lnTo>
                    <a:pt x="202438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730240" y="461518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731510" y="3948430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731510" y="3948430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655319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732145" y="3934233"/>
              <a:ext cx="2024380" cy="945515"/>
            </a:xfrm>
            <a:custGeom>
              <a:avLst/>
              <a:gdLst/>
              <a:ahLst/>
              <a:cxnLst/>
              <a:rect l="l" t="t" r="r" b="b"/>
              <a:pathLst>
                <a:path w="2024379" h="945514">
                  <a:moveTo>
                    <a:pt x="0" y="0"/>
                  </a:moveTo>
                  <a:lnTo>
                    <a:pt x="0" y="32203"/>
                  </a:lnTo>
                </a:path>
                <a:path w="2024379" h="945514">
                  <a:moveTo>
                    <a:pt x="2024379" y="915669"/>
                  </a:moveTo>
                  <a:lnTo>
                    <a:pt x="2024379" y="9453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731510" y="394843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1369060" y="66421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731510" y="394843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10"/>
                  </a:moveTo>
                  <a:lnTo>
                    <a:pt x="1369060" y="664210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755889" y="459844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099300" y="3948430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656590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656590" y="251460"/>
                  </a:lnTo>
                  <a:lnTo>
                    <a:pt x="65659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099300" y="3948430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0" y="664210"/>
                  </a:moveTo>
                  <a:lnTo>
                    <a:pt x="656590" y="0"/>
                  </a:lnTo>
                  <a:lnTo>
                    <a:pt x="656590" y="251460"/>
                  </a:lnTo>
                  <a:lnTo>
                    <a:pt x="0" y="91567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099300" y="393423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731510" y="3948430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655319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5670">
                  <a:moveTo>
                    <a:pt x="0" y="664210"/>
                  </a:moveTo>
                  <a:lnTo>
                    <a:pt x="1369060" y="664210"/>
                  </a:lnTo>
                  <a:lnTo>
                    <a:pt x="202438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099300" y="4612639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09" h="250189">
                  <a:moveTo>
                    <a:pt x="1904" y="-14196"/>
                  </a:moveTo>
                  <a:lnTo>
                    <a:pt x="1904" y="26438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981710" y="434848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2024379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0" y="914400"/>
                  </a:lnTo>
                  <a:lnTo>
                    <a:pt x="1370330" y="914400"/>
                  </a:lnTo>
                  <a:lnTo>
                    <a:pt x="2024379" y="25019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981710" y="434848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70330" y="914400"/>
                  </a:lnTo>
                  <a:lnTo>
                    <a:pt x="2024379" y="250190"/>
                  </a:lnTo>
                  <a:lnTo>
                    <a:pt x="2024379" y="0"/>
                  </a:lnTo>
                  <a:lnTo>
                    <a:pt x="65532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981710" y="4334283"/>
              <a:ext cx="2024380" cy="944244"/>
            </a:xfrm>
            <a:custGeom>
              <a:avLst/>
              <a:gdLst/>
              <a:ahLst/>
              <a:cxnLst/>
              <a:rect l="l" t="t" r="r" b="b"/>
              <a:pathLst>
                <a:path w="2024380" h="944245">
                  <a:moveTo>
                    <a:pt x="0" y="0"/>
                  </a:moveTo>
                  <a:lnTo>
                    <a:pt x="0" y="28393"/>
                  </a:lnTo>
                </a:path>
                <a:path w="2024380" h="944245">
                  <a:moveTo>
                    <a:pt x="2024379" y="914400"/>
                  </a:moveTo>
                  <a:lnTo>
                    <a:pt x="2024379" y="9440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981710" y="434848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2024379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1370330" y="66294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981710" y="434848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0" y="662940"/>
                  </a:moveTo>
                  <a:lnTo>
                    <a:pt x="1370330" y="662940"/>
                  </a:lnTo>
                  <a:lnTo>
                    <a:pt x="2024379" y="0"/>
                  </a:lnTo>
                  <a:lnTo>
                    <a:pt x="655320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006090" y="499722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350770" y="434848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655319" y="250190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350770" y="434848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0" y="662940"/>
                  </a:moveTo>
                  <a:lnTo>
                    <a:pt x="655319" y="0"/>
                  </a:lnTo>
                  <a:lnTo>
                    <a:pt x="655319" y="250190"/>
                  </a:lnTo>
                  <a:lnTo>
                    <a:pt x="0" y="91440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350770" y="433428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66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981710" y="434848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70330" y="914400"/>
                  </a:lnTo>
                  <a:lnTo>
                    <a:pt x="2024379" y="250190"/>
                  </a:lnTo>
                  <a:lnTo>
                    <a:pt x="2024379" y="0"/>
                  </a:lnTo>
                  <a:lnTo>
                    <a:pt x="655320" y="0"/>
                  </a:lnTo>
                  <a:close/>
                </a:path>
                <a:path w="2024380" h="914400">
                  <a:moveTo>
                    <a:pt x="0" y="662940"/>
                  </a:moveTo>
                  <a:lnTo>
                    <a:pt x="1370330" y="662940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350770" y="5011420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10" h="250189">
                  <a:moveTo>
                    <a:pt x="1905" y="-14196"/>
                  </a:moveTo>
                  <a:lnTo>
                    <a:pt x="1905" y="26438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384290" y="303530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384290" y="303530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384290" y="30211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408670" y="39497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384290" y="303530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8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1369060" y="66293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384290" y="303530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  <a:lnTo>
                    <a:pt x="654050" y="0"/>
                  </a:lnTo>
                  <a:lnTo>
                    <a:pt x="0" y="662939"/>
                  </a:lnTo>
                  <a:close/>
                </a:path>
                <a:path w="2024379" h="662939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7753350" y="303530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20" y="25018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7753350" y="303530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0" y="662939"/>
                  </a:moveTo>
                  <a:lnTo>
                    <a:pt x="655320" y="0"/>
                  </a:lnTo>
                  <a:lnTo>
                    <a:pt x="655320" y="250189"/>
                  </a:lnTo>
                  <a:lnTo>
                    <a:pt x="0" y="914400"/>
                  </a:lnTo>
                  <a:lnTo>
                    <a:pt x="0" y="66293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7753350" y="30211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384290" y="303530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</a:path>
                <a:path w="2024379" h="914400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753350" y="369824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967739" y="4643119"/>
              <a:ext cx="762000" cy="648970"/>
            </a:xfrm>
            <a:custGeom>
              <a:avLst/>
              <a:gdLst/>
              <a:ahLst/>
              <a:cxnLst/>
              <a:rect l="l" t="t" r="r" b="b"/>
              <a:pathLst>
                <a:path w="762000" h="648970">
                  <a:moveTo>
                    <a:pt x="761999" y="0"/>
                  </a:moveTo>
                  <a:lnTo>
                    <a:pt x="588010" y="101599"/>
                  </a:lnTo>
                  <a:lnTo>
                    <a:pt x="500379" y="153669"/>
                  </a:lnTo>
                  <a:lnTo>
                    <a:pt x="421640" y="204469"/>
                  </a:lnTo>
                  <a:lnTo>
                    <a:pt x="342900" y="256539"/>
                  </a:lnTo>
                  <a:lnTo>
                    <a:pt x="273050" y="307339"/>
                  </a:lnTo>
                  <a:lnTo>
                    <a:pt x="210819" y="358139"/>
                  </a:lnTo>
                  <a:lnTo>
                    <a:pt x="153669" y="410209"/>
                  </a:lnTo>
                  <a:lnTo>
                    <a:pt x="125729" y="440689"/>
                  </a:lnTo>
                  <a:lnTo>
                    <a:pt x="100329" y="469899"/>
                  </a:lnTo>
                  <a:lnTo>
                    <a:pt x="77469" y="500379"/>
                  </a:lnTo>
                  <a:lnTo>
                    <a:pt x="25400" y="589279"/>
                  </a:lnTo>
                  <a:lnTo>
                    <a:pt x="0" y="648969"/>
                  </a:lnTo>
                </a:path>
                <a:path w="762000" h="648970">
                  <a:moveTo>
                    <a:pt x="0" y="0"/>
                  </a:moveTo>
                  <a:lnTo>
                    <a:pt x="0" y="0"/>
                  </a:lnTo>
                </a:path>
                <a:path w="762000" h="648970">
                  <a:moveTo>
                    <a:pt x="761999" y="648969"/>
                  </a:moveTo>
                  <a:lnTo>
                    <a:pt x="761999" y="6489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900203" y="5261383"/>
              <a:ext cx="137613" cy="2163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166620" y="4643119"/>
              <a:ext cx="3159760" cy="821690"/>
            </a:xfrm>
            <a:custGeom>
              <a:avLst/>
              <a:gdLst/>
              <a:ahLst/>
              <a:cxnLst/>
              <a:rect l="l" t="t" r="r" b="b"/>
              <a:pathLst>
                <a:path w="3159760" h="821689">
                  <a:moveTo>
                    <a:pt x="0" y="0"/>
                  </a:moveTo>
                  <a:lnTo>
                    <a:pt x="354330" y="13969"/>
                  </a:lnTo>
                  <a:lnTo>
                    <a:pt x="702310" y="31749"/>
                  </a:lnTo>
                  <a:lnTo>
                    <a:pt x="873760" y="43179"/>
                  </a:lnTo>
                  <a:lnTo>
                    <a:pt x="1040130" y="50799"/>
                  </a:lnTo>
                  <a:lnTo>
                    <a:pt x="1205230" y="62229"/>
                  </a:lnTo>
                  <a:lnTo>
                    <a:pt x="1366520" y="77469"/>
                  </a:lnTo>
                  <a:lnTo>
                    <a:pt x="1520190" y="91439"/>
                  </a:lnTo>
                  <a:lnTo>
                    <a:pt x="1672590" y="105409"/>
                  </a:lnTo>
                  <a:lnTo>
                    <a:pt x="1816100" y="125729"/>
                  </a:lnTo>
                  <a:lnTo>
                    <a:pt x="1953259" y="144779"/>
                  </a:lnTo>
                  <a:lnTo>
                    <a:pt x="2085340" y="165099"/>
                  </a:lnTo>
                  <a:lnTo>
                    <a:pt x="2209800" y="190499"/>
                  </a:lnTo>
                  <a:lnTo>
                    <a:pt x="2321560" y="215899"/>
                  </a:lnTo>
                  <a:lnTo>
                    <a:pt x="2428240" y="245109"/>
                  </a:lnTo>
                  <a:lnTo>
                    <a:pt x="2508250" y="270509"/>
                  </a:lnTo>
                  <a:lnTo>
                    <a:pt x="2580640" y="299719"/>
                  </a:lnTo>
                  <a:lnTo>
                    <a:pt x="2647950" y="327659"/>
                  </a:lnTo>
                  <a:lnTo>
                    <a:pt x="2710180" y="359409"/>
                  </a:lnTo>
                  <a:lnTo>
                    <a:pt x="2768600" y="391159"/>
                  </a:lnTo>
                  <a:lnTo>
                    <a:pt x="2819400" y="425449"/>
                  </a:lnTo>
                  <a:lnTo>
                    <a:pt x="2867660" y="462279"/>
                  </a:lnTo>
                  <a:lnTo>
                    <a:pt x="2912110" y="496569"/>
                  </a:lnTo>
                  <a:lnTo>
                    <a:pt x="2951480" y="533399"/>
                  </a:lnTo>
                  <a:lnTo>
                    <a:pt x="2990850" y="572769"/>
                  </a:lnTo>
                  <a:lnTo>
                    <a:pt x="3025140" y="613409"/>
                  </a:lnTo>
                  <a:lnTo>
                    <a:pt x="3055620" y="652779"/>
                  </a:lnTo>
                  <a:lnTo>
                    <a:pt x="3111500" y="735329"/>
                  </a:lnTo>
                  <a:lnTo>
                    <a:pt x="3159760" y="8216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166620" y="462892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10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261383" y="5426483"/>
              <a:ext cx="160473" cy="2163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152649" y="4414519"/>
              <a:ext cx="999490" cy="299720"/>
            </a:xfrm>
            <a:custGeom>
              <a:avLst/>
              <a:gdLst/>
              <a:ahLst/>
              <a:cxnLst/>
              <a:rect l="l" t="t" r="r" b="b"/>
              <a:pathLst>
                <a:path w="999489" h="299720">
                  <a:moveTo>
                    <a:pt x="0" y="210819"/>
                  </a:moveTo>
                  <a:lnTo>
                    <a:pt x="69850" y="165099"/>
                  </a:lnTo>
                  <a:lnTo>
                    <a:pt x="139700" y="123189"/>
                  </a:lnTo>
                  <a:lnTo>
                    <a:pt x="210819" y="85089"/>
                  </a:lnTo>
                  <a:lnTo>
                    <a:pt x="283210" y="50799"/>
                  </a:lnTo>
                  <a:lnTo>
                    <a:pt x="353060" y="22859"/>
                  </a:lnTo>
                  <a:lnTo>
                    <a:pt x="424180" y="5079"/>
                  </a:lnTo>
                  <a:lnTo>
                    <a:pt x="494030" y="0"/>
                  </a:lnTo>
                  <a:lnTo>
                    <a:pt x="528319" y="0"/>
                  </a:lnTo>
                  <a:lnTo>
                    <a:pt x="589280" y="11429"/>
                  </a:lnTo>
                  <a:lnTo>
                    <a:pt x="670560" y="45719"/>
                  </a:lnTo>
                  <a:lnTo>
                    <a:pt x="727710" y="80009"/>
                  </a:lnTo>
                  <a:lnTo>
                    <a:pt x="783589" y="119379"/>
                  </a:lnTo>
                  <a:lnTo>
                    <a:pt x="842010" y="162559"/>
                  </a:lnTo>
                  <a:lnTo>
                    <a:pt x="895350" y="208279"/>
                  </a:lnTo>
                  <a:lnTo>
                    <a:pt x="948689" y="253999"/>
                  </a:lnTo>
                  <a:lnTo>
                    <a:pt x="999489" y="299719"/>
                  </a:lnTo>
                </a:path>
                <a:path w="999489" h="2997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098573" y="4656863"/>
              <a:ext cx="203653" cy="1884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2134870" y="3688080"/>
              <a:ext cx="4693920" cy="955040"/>
            </a:xfrm>
            <a:custGeom>
              <a:avLst/>
              <a:gdLst/>
              <a:ahLst/>
              <a:cxnLst/>
              <a:rect l="l" t="t" r="r" b="b"/>
              <a:pathLst>
                <a:path w="4693920" h="955039">
                  <a:moveTo>
                    <a:pt x="0" y="955040"/>
                  </a:moveTo>
                  <a:lnTo>
                    <a:pt x="363219" y="797560"/>
                  </a:lnTo>
                  <a:lnTo>
                    <a:pt x="722630" y="643890"/>
                  </a:lnTo>
                  <a:lnTo>
                    <a:pt x="902969" y="570230"/>
                  </a:lnTo>
                  <a:lnTo>
                    <a:pt x="1079500" y="497840"/>
                  </a:lnTo>
                  <a:lnTo>
                    <a:pt x="1257300" y="430530"/>
                  </a:lnTo>
                  <a:lnTo>
                    <a:pt x="1433830" y="364490"/>
                  </a:lnTo>
                  <a:lnTo>
                    <a:pt x="1605280" y="304800"/>
                  </a:lnTo>
                  <a:lnTo>
                    <a:pt x="1776730" y="247650"/>
                  </a:lnTo>
                  <a:lnTo>
                    <a:pt x="1945640" y="193040"/>
                  </a:lnTo>
                  <a:lnTo>
                    <a:pt x="2112010" y="147320"/>
                  </a:lnTo>
                  <a:lnTo>
                    <a:pt x="2274570" y="105410"/>
                  </a:lnTo>
                  <a:lnTo>
                    <a:pt x="2435860" y="71120"/>
                  </a:lnTo>
                  <a:lnTo>
                    <a:pt x="2592070" y="41910"/>
                  </a:lnTo>
                  <a:lnTo>
                    <a:pt x="2747010" y="21590"/>
                  </a:lnTo>
                  <a:lnTo>
                    <a:pt x="2885440" y="7620"/>
                  </a:lnTo>
                  <a:lnTo>
                    <a:pt x="3020060" y="2540"/>
                  </a:lnTo>
                  <a:lnTo>
                    <a:pt x="3149600" y="0"/>
                  </a:lnTo>
                  <a:lnTo>
                    <a:pt x="3279140" y="5080"/>
                  </a:lnTo>
                  <a:lnTo>
                    <a:pt x="3406140" y="13970"/>
                  </a:lnTo>
                  <a:lnTo>
                    <a:pt x="3529329" y="27940"/>
                  </a:lnTo>
                  <a:lnTo>
                    <a:pt x="3652520" y="44450"/>
                  </a:lnTo>
                  <a:lnTo>
                    <a:pt x="3774440" y="67310"/>
                  </a:lnTo>
                  <a:lnTo>
                    <a:pt x="3891279" y="93980"/>
                  </a:lnTo>
                  <a:lnTo>
                    <a:pt x="4009390" y="121920"/>
                  </a:lnTo>
                  <a:lnTo>
                    <a:pt x="4240530" y="184150"/>
                  </a:lnTo>
                  <a:lnTo>
                    <a:pt x="4469130" y="259080"/>
                  </a:lnTo>
                  <a:lnTo>
                    <a:pt x="4693920" y="335280"/>
                  </a:lnTo>
                </a:path>
                <a:path w="4693920" h="955039">
                  <a:moveTo>
                    <a:pt x="0" y="0"/>
                  </a:moveTo>
                  <a:lnTo>
                    <a:pt x="0" y="0"/>
                  </a:lnTo>
                </a:path>
                <a:path w="4693920" h="955039">
                  <a:moveTo>
                    <a:pt x="4693920" y="955040"/>
                  </a:moveTo>
                  <a:lnTo>
                    <a:pt x="4693920" y="95504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794273" y="3955823"/>
              <a:ext cx="213813" cy="1414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2104390" y="4070350"/>
              <a:ext cx="1459230" cy="416559"/>
            </a:xfrm>
            <a:custGeom>
              <a:avLst/>
              <a:gdLst/>
              <a:ahLst/>
              <a:cxnLst/>
              <a:rect l="l" t="t" r="r" b="b"/>
              <a:pathLst>
                <a:path w="1459229" h="416560">
                  <a:moveTo>
                    <a:pt x="0" y="416560"/>
                  </a:moveTo>
                  <a:lnTo>
                    <a:pt x="101600" y="344169"/>
                  </a:lnTo>
                  <a:lnTo>
                    <a:pt x="203200" y="276860"/>
                  </a:lnTo>
                  <a:lnTo>
                    <a:pt x="303530" y="213360"/>
                  </a:lnTo>
                  <a:lnTo>
                    <a:pt x="405130" y="153669"/>
                  </a:lnTo>
                  <a:lnTo>
                    <a:pt x="506730" y="99060"/>
                  </a:lnTo>
                  <a:lnTo>
                    <a:pt x="607060" y="57150"/>
                  </a:lnTo>
                  <a:lnTo>
                    <a:pt x="657860" y="39369"/>
                  </a:lnTo>
                  <a:lnTo>
                    <a:pt x="708660" y="25400"/>
                  </a:lnTo>
                  <a:lnTo>
                    <a:pt x="759460" y="13969"/>
                  </a:lnTo>
                  <a:lnTo>
                    <a:pt x="810260" y="5080"/>
                  </a:lnTo>
                  <a:lnTo>
                    <a:pt x="891540" y="0"/>
                  </a:lnTo>
                  <a:lnTo>
                    <a:pt x="972820" y="2539"/>
                  </a:lnTo>
                  <a:lnTo>
                    <a:pt x="1054100" y="11430"/>
                  </a:lnTo>
                  <a:lnTo>
                    <a:pt x="1135380" y="29210"/>
                  </a:lnTo>
                  <a:lnTo>
                    <a:pt x="1215389" y="48260"/>
                  </a:lnTo>
                  <a:lnTo>
                    <a:pt x="1296670" y="77469"/>
                  </a:lnTo>
                  <a:lnTo>
                    <a:pt x="1377950" y="105410"/>
                  </a:lnTo>
                  <a:lnTo>
                    <a:pt x="1459230" y="139700"/>
                  </a:lnTo>
                </a:path>
                <a:path w="1459229" h="416560">
                  <a:moveTo>
                    <a:pt x="0" y="0"/>
                  </a:moveTo>
                  <a:lnTo>
                    <a:pt x="0" y="0"/>
                  </a:lnTo>
                </a:path>
                <a:path w="1459229" h="416560">
                  <a:moveTo>
                    <a:pt x="1459230" y="416560"/>
                  </a:moveTo>
                  <a:lnTo>
                    <a:pt x="1459230" y="4165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526563" y="4143783"/>
              <a:ext cx="213813" cy="1541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263129" y="3206750"/>
              <a:ext cx="539750" cy="156210"/>
            </a:xfrm>
            <a:custGeom>
              <a:avLst/>
              <a:gdLst/>
              <a:ahLst/>
              <a:cxnLst/>
              <a:rect l="l" t="t" r="r" b="b"/>
              <a:pathLst>
                <a:path w="539750" h="156210">
                  <a:moveTo>
                    <a:pt x="539750" y="0"/>
                  </a:moveTo>
                  <a:lnTo>
                    <a:pt x="0" y="1562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086373" y="3294153"/>
              <a:ext cx="217623" cy="1388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157720" y="3959860"/>
              <a:ext cx="48260" cy="76200"/>
            </a:xfrm>
            <a:custGeom>
              <a:avLst/>
              <a:gdLst/>
              <a:ahLst/>
              <a:cxnLst/>
              <a:rect l="l" t="t" r="r" b="b"/>
              <a:pathLst>
                <a:path w="48259" h="76200">
                  <a:moveTo>
                    <a:pt x="13970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11429" y="30479"/>
                  </a:lnTo>
                  <a:lnTo>
                    <a:pt x="21589" y="53339"/>
                  </a:lnTo>
                  <a:lnTo>
                    <a:pt x="30479" y="68579"/>
                  </a:lnTo>
                  <a:lnTo>
                    <a:pt x="33020" y="73659"/>
                  </a:lnTo>
                  <a:lnTo>
                    <a:pt x="35559" y="73659"/>
                  </a:lnTo>
                  <a:lnTo>
                    <a:pt x="39370" y="76200"/>
                  </a:lnTo>
                  <a:lnTo>
                    <a:pt x="44450" y="71119"/>
                  </a:lnTo>
                  <a:lnTo>
                    <a:pt x="48259" y="68579"/>
                  </a:lnTo>
                  <a:lnTo>
                    <a:pt x="48259" y="64769"/>
                  </a:lnTo>
                  <a:lnTo>
                    <a:pt x="44450" y="59689"/>
                  </a:lnTo>
                  <a:lnTo>
                    <a:pt x="35559" y="45719"/>
                  </a:lnTo>
                  <a:lnTo>
                    <a:pt x="25400" y="21589"/>
                  </a:lnTo>
                  <a:lnTo>
                    <a:pt x="16509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157720" y="3959860"/>
              <a:ext cx="48260" cy="76200"/>
            </a:xfrm>
            <a:custGeom>
              <a:avLst/>
              <a:gdLst/>
              <a:ahLst/>
              <a:cxnLst/>
              <a:rect l="l" t="t" r="r" b="b"/>
              <a:pathLst>
                <a:path w="48259" h="76200">
                  <a:moveTo>
                    <a:pt x="33020" y="73659"/>
                  </a:moveTo>
                  <a:lnTo>
                    <a:pt x="35559" y="73659"/>
                  </a:lnTo>
                  <a:lnTo>
                    <a:pt x="39370" y="76200"/>
                  </a:lnTo>
                  <a:lnTo>
                    <a:pt x="41909" y="73659"/>
                  </a:lnTo>
                  <a:lnTo>
                    <a:pt x="44450" y="71119"/>
                  </a:lnTo>
                  <a:lnTo>
                    <a:pt x="48259" y="68579"/>
                  </a:lnTo>
                  <a:lnTo>
                    <a:pt x="48259" y="64769"/>
                  </a:lnTo>
                  <a:lnTo>
                    <a:pt x="44450" y="59689"/>
                  </a:lnTo>
                  <a:lnTo>
                    <a:pt x="35559" y="45719"/>
                  </a:lnTo>
                  <a:lnTo>
                    <a:pt x="25400" y="21589"/>
                  </a:lnTo>
                  <a:lnTo>
                    <a:pt x="16509" y="2539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11429" y="30479"/>
                  </a:lnTo>
                  <a:lnTo>
                    <a:pt x="21589" y="53339"/>
                  </a:lnTo>
                  <a:lnTo>
                    <a:pt x="30479" y="68579"/>
                  </a:lnTo>
                  <a:lnTo>
                    <a:pt x="33020" y="73659"/>
                  </a:lnTo>
                  <a:close/>
                </a:path>
                <a:path w="48259" h="76200">
                  <a:moveTo>
                    <a:pt x="0" y="0"/>
                  </a:moveTo>
                  <a:lnTo>
                    <a:pt x="0" y="0"/>
                  </a:lnTo>
                </a:path>
                <a:path w="48259" h="76200">
                  <a:moveTo>
                    <a:pt x="48259" y="76200"/>
                  </a:moveTo>
                  <a:lnTo>
                    <a:pt x="48259" y="762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104379" y="3850639"/>
              <a:ext cx="46990" cy="80010"/>
            </a:xfrm>
            <a:custGeom>
              <a:avLst/>
              <a:gdLst/>
              <a:ahLst/>
              <a:cxnLst/>
              <a:rect l="l" t="t" r="r" b="b"/>
              <a:pathLst>
                <a:path w="46990" h="80010">
                  <a:moveTo>
                    <a:pt x="10160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7620" y="25400"/>
                  </a:lnTo>
                  <a:lnTo>
                    <a:pt x="10160" y="27940"/>
                  </a:lnTo>
                  <a:lnTo>
                    <a:pt x="30479" y="71120"/>
                  </a:lnTo>
                  <a:lnTo>
                    <a:pt x="33020" y="73660"/>
                  </a:lnTo>
                  <a:lnTo>
                    <a:pt x="35560" y="77470"/>
                  </a:lnTo>
                  <a:lnTo>
                    <a:pt x="39370" y="80010"/>
                  </a:lnTo>
                  <a:lnTo>
                    <a:pt x="41910" y="80010"/>
                  </a:lnTo>
                  <a:lnTo>
                    <a:pt x="44450" y="77470"/>
                  </a:lnTo>
                  <a:lnTo>
                    <a:pt x="46990" y="73660"/>
                  </a:lnTo>
                  <a:lnTo>
                    <a:pt x="46990" y="66040"/>
                  </a:lnTo>
                  <a:lnTo>
                    <a:pt x="44450" y="62230"/>
                  </a:lnTo>
                  <a:lnTo>
                    <a:pt x="25361" y="22860"/>
                  </a:lnTo>
                  <a:lnTo>
                    <a:pt x="16510" y="22860"/>
                  </a:lnTo>
                  <a:lnTo>
                    <a:pt x="23041" y="20682"/>
                  </a:lnTo>
                  <a:lnTo>
                    <a:pt x="16510" y="7620"/>
                  </a:lnTo>
                  <a:lnTo>
                    <a:pt x="16510" y="5080"/>
                  </a:lnTo>
                  <a:lnTo>
                    <a:pt x="13970" y="2540"/>
                  </a:lnTo>
                  <a:lnTo>
                    <a:pt x="10160" y="0"/>
                  </a:lnTo>
                  <a:close/>
                </a:path>
                <a:path w="46990" h="80010">
                  <a:moveTo>
                    <a:pt x="24129" y="20320"/>
                  </a:moveTo>
                  <a:lnTo>
                    <a:pt x="23041" y="20682"/>
                  </a:lnTo>
                  <a:lnTo>
                    <a:pt x="24129" y="22860"/>
                  </a:lnTo>
                  <a:lnTo>
                    <a:pt x="25361" y="22860"/>
                  </a:lnTo>
                  <a:lnTo>
                    <a:pt x="24129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104379" y="3850639"/>
              <a:ext cx="46990" cy="80010"/>
            </a:xfrm>
            <a:custGeom>
              <a:avLst/>
              <a:gdLst/>
              <a:ahLst/>
              <a:cxnLst/>
              <a:rect l="l" t="t" r="r" b="b"/>
              <a:pathLst>
                <a:path w="46990" h="80010">
                  <a:moveTo>
                    <a:pt x="33020" y="73660"/>
                  </a:moveTo>
                  <a:lnTo>
                    <a:pt x="35560" y="77470"/>
                  </a:lnTo>
                  <a:lnTo>
                    <a:pt x="39370" y="80010"/>
                  </a:lnTo>
                  <a:lnTo>
                    <a:pt x="41910" y="80010"/>
                  </a:lnTo>
                  <a:lnTo>
                    <a:pt x="44450" y="77470"/>
                  </a:lnTo>
                  <a:lnTo>
                    <a:pt x="46990" y="73660"/>
                  </a:lnTo>
                  <a:lnTo>
                    <a:pt x="46990" y="71120"/>
                  </a:lnTo>
                  <a:lnTo>
                    <a:pt x="46990" y="68580"/>
                  </a:lnTo>
                  <a:lnTo>
                    <a:pt x="46990" y="66040"/>
                  </a:lnTo>
                  <a:lnTo>
                    <a:pt x="44450" y="62230"/>
                  </a:lnTo>
                  <a:lnTo>
                    <a:pt x="24129" y="20320"/>
                  </a:lnTo>
                  <a:lnTo>
                    <a:pt x="16510" y="22860"/>
                  </a:lnTo>
                  <a:lnTo>
                    <a:pt x="24129" y="22860"/>
                  </a:lnTo>
                  <a:lnTo>
                    <a:pt x="16510" y="7620"/>
                  </a:lnTo>
                  <a:lnTo>
                    <a:pt x="16510" y="5080"/>
                  </a:lnTo>
                  <a:lnTo>
                    <a:pt x="13970" y="2540"/>
                  </a:lnTo>
                  <a:lnTo>
                    <a:pt x="10160" y="0"/>
                  </a:lnTo>
                  <a:lnTo>
                    <a:pt x="7620" y="0"/>
                  </a:lnTo>
                  <a:lnTo>
                    <a:pt x="5079" y="2540"/>
                  </a:lnTo>
                  <a:lnTo>
                    <a:pt x="2540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7620" y="25400"/>
                  </a:lnTo>
                  <a:lnTo>
                    <a:pt x="10160" y="27940"/>
                  </a:lnTo>
                  <a:lnTo>
                    <a:pt x="30479" y="71120"/>
                  </a:lnTo>
                  <a:lnTo>
                    <a:pt x="33020" y="73660"/>
                  </a:lnTo>
                  <a:close/>
                </a:path>
                <a:path w="46990" h="80010">
                  <a:moveTo>
                    <a:pt x="0" y="0"/>
                  </a:moveTo>
                  <a:lnTo>
                    <a:pt x="0" y="0"/>
                  </a:lnTo>
                </a:path>
                <a:path w="46990" h="80010">
                  <a:moveTo>
                    <a:pt x="46990" y="80010"/>
                  </a:moveTo>
                  <a:lnTo>
                    <a:pt x="46990" y="800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063739" y="3766819"/>
              <a:ext cx="34290" cy="55880"/>
            </a:xfrm>
            <a:custGeom>
              <a:avLst/>
              <a:gdLst/>
              <a:ahLst/>
              <a:cxnLst/>
              <a:rect l="l" t="t" r="r" b="b"/>
              <a:pathLst>
                <a:path w="34290" h="55879">
                  <a:moveTo>
                    <a:pt x="8889" y="0"/>
                  </a:moveTo>
                  <a:lnTo>
                    <a:pt x="0" y="8889"/>
                  </a:lnTo>
                  <a:lnTo>
                    <a:pt x="0" y="12699"/>
                  </a:lnTo>
                  <a:lnTo>
                    <a:pt x="16509" y="46989"/>
                  </a:lnTo>
                  <a:lnTo>
                    <a:pt x="19050" y="49529"/>
                  </a:lnTo>
                  <a:lnTo>
                    <a:pt x="22859" y="52069"/>
                  </a:lnTo>
                  <a:lnTo>
                    <a:pt x="25400" y="55879"/>
                  </a:lnTo>
                  <a:lnTo>
                    <a:pt x="27939" y="55879"/>
                  </a:lnTo>
                  <a:lnTo>
                    <a:pt x="34289" y="49529"/>
                  </a:lnTo>
                  <a:lnTo>
                    <a:pt x="34289" y="43179"/>
                  </a:lnTo>
                  <a:lnTo>
                    <a:pt x="16509" y="8889"/>
                  </a:lnTo>
                  <a:lnTo>
                    <a:pt x="11429" y="380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063739" y="3766819"/>
              <a:ext cx="34290" cy="55880"/>
            </a:xfrm>
            <a:custGeom>
              <a:avLst/>
              <a:gdLst/>
              <a:ahLst/>
              <a:cxnLst/>
              <a:rect l="l" t="t" r="r" b="b"/>
              <a:pathLst>
                <a:path w="34290" h="55879">
                  <a:moveTo>
                    <a:pt x="16509" y="46989"/>
                  </a:moveTo>
                  <a:lnTo>
                    <a:pt x="19050" y="49529"/>
                  </a:lnTo>
                  <a:lnTo>
                    <a:pt x="22859" y="52069"/>
                  </a:lnTo>
                  <a:lnTo>
                    <a:pt x="25400" y="55879"/>
                  </a:lnTo>
                  <a:lnTo>
                    <a:pt x="27939" y="55879"/>
                  </a:lnTo>
                  <a:lnTo>
                    <a:pt x="31750" y="52069"/>
                  </a:lnTo>
                  <a:lnTo>
                    <a:pt x="34289" y="49529"/>
                  </a:lnTo>
                  <a:lnTo>
                    <a:pt x="34289" y="46989"/>
                  </a:lnTo>
                  <a:lnTo>
                    <a:pt x="34289" y="43179"/>
                  </a:lnTo>
                  <a:lnTo>
                    <a:pt x="16509" y="8889"/>
                  </a:lnTo>
                  <a:lnTo>
                    <a:pt x="13969" y="6349"/>
                  </a:lnTo>
                  <a:lnTo>
                    <a:pt x="11429" y="3809"/>
                  </a:lnTo>
                  <a:lnTo>
                    <a:pt x="8889" y="0"/>
                  </a:lnTo>
                  <a:lnTo>
                    <a:pt x="5079" y="3809"/>
                  </a:lnTo>
                  <a:lnTo>
                    <a:pt x="2539" y="6349"/>
                  </a:lnTo>
                  <a:lnTo>
                    <a:pt x="0" y="8889"/>
                  </a:lnTo>
                  <a:lnTo>
                    <a:pt x="0" y="12699"/>
                  </a:lnTo>
                  <a:lnTo>
                    <a:pt x="16509" y="46989"/>
                  </a:lnTo>
                  <a:close/>
                </a:path>
                <a:path w="34290" h="55879">
                  <a:moveTo>
                    <a:pt x="0" y="0"/>
                  </a:moveTo>
                  <a:lnTo>
                    <a:pt x="0" y="0"/>
                  </a:lnTo>
                </a:path>
                <a:path w="34290" h="55879">
                  <a:moveTo>
                    <a:pt x="34289" y="55879"/>
                  </a:moveTo>
                  <a:lnTo>
                    <a:pt x="34289" y="558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993889" y="3615690"/>
              <a:ext cx="132080" cy="189230"/>
            </a:xfrm>
            <a:custGeom>
              <a:avLst/>
              <a:gdLst/>
              <a:ahLst/>
              <a:cxnLst/>
              <a:rect l="l" t="t" r="r" b="b"/>
              <a:pathLst>
                <a:path w="132079" h="189229">
                  <a:moveTo>
                    <a:pt x="0" y="0"/>
                  </a:moveTo>
                  <a:lnTo>
                    <a:pt x="29209" y="189230"/>
                  </a:lnTo>
                  <a:lnTo>
                    <a:pt x="132079" y="137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993889" y="3615690"/>
              <a:ext cx="132080" cy="189230"/>
            </a:xfrm>
            <a:custGeom>
              <a:avLst/>
              <a:gdLst/>
              <a:ahLst/>
              <a:cxnLst/>
              <a:rect l="l" t="t" r="r" b="b"/>
              <a:pathLst>
                <a:path w="132079" h="189229">
                  <a:moveTo>
                    <a:pt x="132079" y="137160"/>
                  </a:moveTo>
                  <a:lnTo>
                    <a:pt x="0" y="0"/>
                  </a:lnTo>
                  <a:lnTo>
                    <a:pt x="29209" y="189230"/>
                  </a:lnTo>
                  <a:lnTo>
                    <a:pt x="132079" y="137160"/>
                  </a:lnTo>
                  <a:close/>
                </a:path>
                <a:path w="132079" h="189229">
                  <a:moveTo>
                    <a:pt x="0" y="0"/>
                  </a:moveTo>
                  <a:lnTo>
                    <a:pt x="0" y="0"/>
                  </a:lnTo>
                </a:path>
                <a:path w="132079" h="189229">
                  <a:moveTo>
                    <a:pt x="132079" y="189230"/>
                  </a:moveTo>
                  <a:lnTo>
                    <a:pt x="132079" y="1892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125970" y="3968750"/>
              <a:ext cx="60960" cy="67310"/>
            </a:xfrm>
            <a:custGeom>
              <a:avLst/>
              <a:gdLst/>
              <a:ahLst/>
              <a:cxnLst/>
              <a:rect l="l" t="t" r="r" b="b"/>
              <a:pathLst>
                <a:path w="60959" h="6731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39" y="11430"/>
                  </a:lnTo>
                  <a:lnTo>
                    <a:pt x="46989" y="64769"/>
                  </a:lnTo>
                  <a:lnTo>
                    <a:pt x="49529" y="64769"/>
                  </a:lnTo>
                  <a:lnTo>
                    <a:pt x="53339" y="67310"/>
                  </a:lnTo>
                  <a:lnTo>
                    <a:pt x="60959" y="59689"/>
                  </a:lnTo>
                  <a:lnTo>
                    <a:pt x="60959" y="55880"/>
                  </a:lnTo>
                  <a:lnTo>
                    <a:pt x="16509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125970" y="3968750"/>
              <a:ext cx="60960" cy="67310"/>
            </a:xfrm>
            <a:custGeom>
              <a:avLst/>
              <a:gdLst/>
              <a:ahLst/>
              <a:cxnLst/>
              <a:rect l="l" t="t" r="r" b="b"/>
              <a:pathLst>
                <a:path w="60959" h="67310">
                  <a:moveTo>
                    <a:pt x="46989" y="64769"/>
                  </a:moveTo>
                  <a:lnTo>
                    <a:pt x="49529" y="64769"/>
                  </a:lnTo>
                  <a:lnTo>
                    <a:pt x="53339" y="67310"/>
                  </a:lnTo>
                  <a:lnTo>
                    <a:pt x="55879" y="64769"/>
                  </a:lnTo>
                  <a:lnTo>
                    <a:pt x="58420" y="62230"/>
                  </a:lnTo>
                  <a:lnTo>
                    <a:pt x="60959" y="59689"/>
                  </a:lnTo>
                  <a:lnTo>
                    <a:pt x="60959" y="55880"/>
                  </a:lnTo>
                  <a:lnTo>
                    <a:pt x="16509" y="2539"/>
                  </a:lnTo>
                  <a:lnTo>
                    <a:pt x="13970" y="0"/>
                  </a:lnTo>
                  <a:lnTo>
                    <a:pt x="1015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39" y="11430"/>
                  </a:lnTo>
                  <a:lnTo>
                    <a:pt x="46989" y="64769"/>
                  </a:lnTo>
                  <a:close/>
                </a:path>
                <a:path w="60959" h="67310">
                  <a:moveTo>
                    <a:pt x="0" y="0"/>
                  </a:moveTo>
                  <a:lnTo>
                    <a:pt x="0" y="0"/>
                  </a:lnTo>
                </a:path>
                <a:path w="60959" h="67310">
                  <a:moveTo>
                    <a:pt x="60959" y="67310"/>
                  </a:moveTo>
                  <a:lnTo>
                    <a:pt x="60959" y="673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047229" y="3879850"/>
              <a:ext cx="62230" cy="64769"/>
            </a:xfrm>
            <a:custGeom>
              <a:avLst/>
              <a:gdLst/>
              <a:ahLst/>
              <a:cxnLst/>
              <a:rect l="l" t="t" r="r" b="b"/>
              <a:pathLst>
                <a:path w="62229" h="6477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46990" y="62230"/>
                  </a:lnTo>
                  <a:lnTo>
                    <a:pt x="50800" y="64769"/>
                  </a:lnTo>
                  <a:lnTo>
                    <a:pt x="58420" y="64769"/>
                  </a:lnTo>
                  <a:lnTo>
                    <a:pt x="62229" y="62230"/>
                  </a:lnTo>
                  <a:lnTo>
                    <a:pt x="62229" y="53339"/>
                  </a:lnTo>
                  <a:lnTo>
                    <a:pt x="16510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047229" y="3879850"/>
              <a:ext cx="62230" cy="64769"/>
            </a:xfrm>
            <a:custGeom>
              <a:avLst/>
              <a:gdLst/>
              <a:ahLst/>
              <a:cxnLst/>
              <a:rect l="l" t="t" r="r" b="b"/>
              <a:pathLst>
                <a:path w="62229" h="64770">
                  <a:moveTo>
                    <a:pt x="46990" y="62230"/>
                  </a:moveTo>
                  <a:lnTo>
                    <a:pt x="50800" y="64769"/>
                  </a:lnTo>
                  <a:lnTo>
                    <a:pt x="53340" y="6476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2229" y="62230"/>
                  </a:lnTo>
                  <a:lnTo>
                    <a:pt x="62229" y="59689"/>
                  </a:lnTo>
                  <a:lnTo>
                    <a:pt x="62229" y="57150"/>
                  </a:lnTo>
                  <a:lnTo>
                    <a:pt x="62229" y="53339"/>
                  </a:lnTo>
                  <a:lnTo>
                    <a:pt x="16510" y="2539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46990" y="62230"/>
                  </a:lnTo>
                  <a:close/>
                </a:path>
                <a:path w="62229" h="64770">
                  <a:moveTo>
                    <a:pt x="0" y="0"/>
                  </a:moveTo>
                  <a:lnTo>
                    <a:pt x="0" y="0"/>
                  </a:lnTo>
                </a:path>
                <a:path w="62229" h="64770">
                  <a:moveTo>
                    <a:pt x="62229" y="64769"/>
                  </a:moveTo>
                  <a:lnTo>
                    <a:pt x="62229" y="647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968489" y="3790950"/>
              <a:ext cx="60960" cy="66040"/>
            </a:xfrm>
            <a:custGeom>
              <a:avLst/>
              <a:gdLst/>
              <a:ahLst/>
              <a:cxnLst/>
              <a:rect l="l" t="t" r="r" b="b"/>
              <a:pathLst>
                <a:path w="60959" h="66039">
                  <a:moveTo>
                    <a:pt x="1142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30"/>
                  </a:lnTo>
                  <a:lnTo>
                    <a:pt x="46989" y="63500"/>
                  </a:lnTo>
                  <a:lnTo>
                    <a:pt x="49529" y="66039"/>
                  </a:lnTo>
                  <a:lnTo>
                    <a:pt x="58419" y="66039"/>
                  </a:lnTo>
                  <a:lnTo>
                    <a:pt x="60959" y="63500"/>
                  </a:lnTo>
                  <a:lnTo>
                    <a:pt x="60959" y="54610"/>
                  </a:lnTo>
                  <a:lnTo>
                    <a:pt x="1396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968489" y="3790950"/>
              <a:ext cx="60960" cy="66040"/>
            </a:xfrm>
            <a:custGeom>
              <a:avLst/>
              <a:gdLst/>
              <a:ahLst/>
              <a:cxnLst/>
              <a:rect l="l" t="t" r="r" b="b"/>
              <a:pathLst>
                <a:path w="60959" h="66039">
                  <a:moveTo>
                    <a:pt x="46989" y="63500"/>
                  </a:moveTo>
                  <a:lnTo>
                    <a:pt x="49529" y="66039"/>
                  </a:lnTo>
                  <a:lnTo>
                    <a:pt x="53339" y="66039"/>
                  </a:lnTo>
                  <a:lnTo>
                    <a:pt x="55879" y="66039"/>
                  </a:lnTo>
                  <a:lnTo>
                    <a:pt x="58419" y="66039"/>
                  </a:lnTo>
                  <a:lnTo>
                    <a:pt x="60959" y="63500"/>
                  </a:lnTo>
                  <a:lnTo>
                    <a:pt x="60959" y="60960"/>
                  </a:lnTo>
                  <a:lnTo>
                    <a:pt x="60959" y="58419"/>
                  </a:lnTo>
                  <a:lnTo>
                    <a:pt x="60959" y="54610"/>
                  </a:lnTo>
                  <a:lnTo>
                    <a:pt x="13969" y="2539"/>
                  </a:lnTo>
                  <a:lnTo>
                    <a:pt x="11429" y="0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635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46989" y="63500"/>
                  </a:lnTo>
                  <a:close/>
                </a:path>
                <a:path w="60959" h="66039">
                  <a:moveTo>
                    <a:pt x="0" y="0"/>
                  </a:moveTo>
                  <a:lnTo>
                    <a:pt x="0" y="0"/>
                  </a:lnTo>
                </a:path>
                <a:path w="60959" h="66039">
                  <a:moveTo>
                    <a:pt x="60959" y="66039"/>
                  </a:moveTo>
                  <a:lnTo>
                    <a:pt x="60959" y="660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884670" y="3705859"/>
              <a:ext cx="63500" cy="64769"/>
            </a:xfrm>
            <a:custGeom>
              <a:avLst/>
              <a:gdLst/>
              <a:ahLst/>
              <a:cxnLst/>
              <a:rect l="l" t="t" r="r" b="b"/>
              <a:pathLst>
                <a:path w="63500" h="64770">
                  <a:moveTo>
                    <a:pt x="21519" y="7619"/>
                  </a:moveTo>
                  <a:lnTo>
                    <a:pt x="10159" y="7619"/>
                  </a:lnTo>
                  <a:lnTo>
                    <a:pt x="7620" y="16509"/>
                  </a:lnTo>
                  <a:lnTo>
                    <a:pt x="49529" y="59689"/>
                  </a:lnTo>
                  <a:lnTo>
                    <a:pt x="52070" y="6222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3500" y="59689"/>
                  </a:lnTo>
                  <a:lnTo>
                    <a:pt x="63500" y="50800"/>
                  </a:lnTo>
                  <a:lnTo>
                    <a:pt x="21519" y="7619"/>
                  </a:lnTo>
                  <a:close/>
                </a:path>
                <a:path w="63500" h="64770">
                  <a:moveTo>
                    <a:pt x="5079" y="13969"/>
                  </a:moveTo>
                  <a:lnTo>
                    <a:pt x="7549" y="16509"/>
                  </a:lnTo>
                  <a:lnTo>
                    <a:pt x="5079" y="13969"/>
                  </a:lnTo>
                  <a:close/>
                </a:path>
                <a:path w="63500" h="64770">
                  <a:moveTo>
                    <a:pt x="12700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5079" y="13969"/>
                  </a:lnTo>
                  <a:lnTo>
                    <a:pt x="10159" y="7619"/>
                  </a:lnTo>
                  <a:lnTo>
                    <a:pt x="21519" y="7619"/>
                  </a:lnTo>
                  <a:lnTo>
                    <a:pt x="19050" y="5079"/>
                  </a:lnTo>
                  <a:lnTo>
                    <a:pt x="16509" y="253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884670" y="3705859"/>
              <a:ext cx="63500" cy="64769"/>
            </a:xfrm>
            <a:custGeom>
              <a:avLst/>
              <a:gdLst/>
              <a:ahLst/>
              <a:cxnLst/>
              <a:rect l="l" t="t" r="r" b="b"/>
              <a:pathLst>
                <a:path w="63500" h="64770">
                  <a:moveTo>
                    <a:pt x="49529" y="59689"/>
                  </a:moveTo>
                  <a:lnTo>
                    <a:pt x="52070" y="6222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0959" y="62229"/>
                  </a:lnTo>
                  <a:lnTo>
                    <a:pt x="63500" y="59689"/>
                  </a:lnTo>
                  <a:lnTo>
                    <a:pt x="63500" y="55879"/>
                  </a:lnTo>
                  <a:lnTo>
                    <a:pt x="63500" y="53339"/>
                  </a:lnTo>
                  <a:lnTo>
                    <a:pt x="63500" y="50800"/>
                  </a:lnTo>
                  <a:lnTo>
                    <a:pt x="19050" y="5079"/>
                  </a:lnTo>
                  <a:lnTo>
                    <a:pt x="16509" y="2539"/>
                  </a:lnTo>
                  <a:lnTo>
                    <a:pt x="12700" y="0"/>
                  </a:lnTo>
                  <a:lnTo>
                    <a:pt x="1015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5079" y="13969"/>
                  </a:lnTo>
                  <a:lnTo>
                    <a:pt x="7620" y="16509"/>
                  </a:lnTo>
                  <a:lnTo>
                    <a:pt x="10159" y="7619"/>
                  </a:lnTo>
                  <a:lnTo>
                    <a:pt x="5079" y="13969"/>
                  </a:lnTo>
                  <a:lnTo>
                    <a:pt x="49529" y="59689"/>
                  </a:lnTo>
                  <a:close/>
                </a:path>
                <a:path w="63500" h="64770">
                  <a:moveTo>
                    <a:pt x="0" y="0"/>
                  </a:moveTo>
                  <a:lnTo>
                    <a:pt x="0" y="0"/>
                  </a:lnTo>
                </a:path>
                <a:path w="63500" h="64770">
                  <a:moveTo>
                    <a:pt x="63500" y="64769"/>
                  </a:moveTo>
                  <a:lnTo>
                    <a:pt x="63500" y="647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797040" y="3625850"/>
              <a:ext cx="67310" cy="59690"/>
            </a:xfrm>
            <a:custGeom>
              <a:avLst/>
              <a:gdLst/>
              <a:ahLst/>
              <a:cxnLst/>
              <a:rect l="l" t="t" r="r" b="b"/>
              <a:pathLst>
                <a:path w="67309" h="59689">
                  <a:moveTo>
                    <a:pt x="13969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5079" y="13969"/>
                  </a:lnTo>
                  <a:lnTo>
                    <a:pt x="21589" y="27939"/>
                  </a:lnTo>
                  <a:lnTo>
                    <a:pt x="55879" y="59689"/>
                  </a:lnTo>
                  <a:lnTo>
                    <a:pt x="64769" y="59689"/>
                  </a:lnTo>
                  <a:lnTo>
                    <a:pt x="67309" y="57150"/>
                  </a:lnTo>
                  <a:lnTo>
                    <a:pt x="67309" y="48260"/>
                  </a:lnTo>
                  <a:lnTo>
                    <a:pt x="64769" y="45719"/>
                  </a:lnTo>
                  <a:lnTo>
                    <a:pt x="30479" y="1396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797040" y="3625850"/>
              <a:ext cx="67310" cy="59690"/>
            </a:xfrm>
            <a:custGeom>
              <a:avLst/>
              <a:gdLst/>
              <a:ahLst/>
              <a:cxnLst/>
              <a:rect l="l" t="t" r="r" b="b"/>
              <a:pathLst>
                <a:path w="67309" h="59689">
                  <a:moveTo>
                    <a:pt x="55879" y="59689"/>
                  </a:moveTo>
                  <a:lnTo>
                    <a:pt x="58419" y="59689"/>
                  </a:lnTo>
                  <a:lnTo>
                    <a:pt x="60959" y="59689"/>
                  </a:lnTo>
                  <a:lnTo>
                    <a:pt x="64769" y="59689"/>
                  </a:lnTo>
                  <a:lnTo>
                    <a:pt x="67309" y="57150"/>
                  </a:lnTo>
                  <a:lnTo>
                    <a:pt x="67309" y="54610"/>
                  </a:lnTo>
                  <a:lnTo>
                    <a:pt x="67309" y="52069"/>
                  </a:lnTo>
                  <a:lnTo>
                    <a:pt x="67309" y="48260"/>
                  </a:lnTo>
                  <a:lnTo>
                    <a:pt x="64769" y="45719"/>
                  </a:lnTo>
                  <a:lnTo>
                    <a:pt x="30479" y="13969"/>
                  </a:lnTo>
                  <a:lnTo>
                    <a:pt x="13969" y="0"/>
                  </a:lnTo>
                  <a:lnTo>
                    <a:pt x="10159" y="0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2539" y="11430"/>
                  </a:lnTo>
                  <a:lnTo>
                    <a:pt x="5079" y="13969"/>
                  </a:lnTo>
                  <a:lnTo>
                    <a:pt x="21589" y="27939"/>
                  </a:lnTo>
                  <a:lnTo>
                    <a:pt x="55879" y="59689"/>
                  </a:lnTo>
                  <a:close/>
                </a:path>
                <a:path w="67309" h="59689">
                  <a:moveTo>
                    <a:pt x="0" y="0"/>
                  </a:moveTo>
                  <a:lnTo>
                    <a:pt x="0" y="0"/>
                  </a:lnTo>
                </a:path>
                <a:path w="67309" h="59689">
                  <a:moveTo>
                    <a:pt x="67309" y="59689"/>
                  </a:moveTo>
                  <a:lnTo>
                    <a:pt x="67309" y="596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704329" y="3552190"/>
              <a:ext cx="71120" cy="57150"/>
            </a:xfrm>
            <a:custGeom>
              <a:avLst/>
              <a:gdLst/>
              <a:ahLst/>
              <a:cxnLst/>
              <a:rect l="l" t="t" r="r" b="b"/>
              <a:pathLst>
                <a:path w="71120" h="57150">
                  <a:moveTo>
                    <a:pt x="889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3970"/>
                  </a:lnTo>
                  <a:lnTo>
                    <a:pt x="2540" y="16510"/>
                  </a:lnTo>
                  <a:lnTo>
                    <a:pt x="44450" y="45720"/>
                  </a:lnTo>
                  <a:lnTo>
                    <a:pt x="5842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1120" y="45720"/>
                  </a:lnTo>
                  <a:lnTo>
                    <a:pt x="67310" y="43180"/>
                  </a:lnTo>
                  <a:lnTo>
                    <a:pt x="53340" y="31750"/>
                  </a:lnTo>
                  <a:lnTo>
                    <a:pt x="11429" y="253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704329" y="3552190"/>
              <a:ext cx="71120" cy="57150"/>
            </a:xfrm>
            <a:custGeom>
              <a:avLst/>
              <a:gdLst/>
              <a:ahLst/>
              <a:cxnLst/>
              <a:rect l="l" t="t" r="r" b="b"/>
              <a:pathLst>
                <a:path w="71120" h="57150">
                  <a:moveTo>
                    <a:pt x="58420" y="57150"/>
                  </a:moveTo>
                  <a:lnTo>
                    <a:pt x="62229" y="57150"/>
                  </a:ln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1120" y="50800"/>
                  </a:lnTo>
                  <a:lnTo>
                    <a:pt x="71120" y="48260"/>
                  </a:lnTo>
                  <a:lnTo>
                    <a:pt x="71120" y="45720"/>
                  </a:lnTo>
                  <a:lnTo>
                    <a:pt x="67310" y="43180"/>
                  </a:lnTo>
                  <a:lnTo>
                    <a:pt x="53340" y="31750"/>
                  </a:lnTo>
                  <a:lnTo>
                    <a:pt x="11429" y="2539"/>
                  </a:lnTo>
                  <a:lnTo>
                    <a:pt x="8890" y="0"/>
                  </a:lnTo>
                  <a:lnTo>
                    <a:pt x="5079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2540" y="16510"/>
                  </a:lnTo>
                  <a:lnTo>
                    <a:pt x="44450" y="45720"/>
                  </a:lnTo>
                  <a:lnTo>
                    <a:pt x="58420" y="57150"/>
                  </a:lnTo>
                  <a:close/>
                </a:path>
                <a:path w="71120" h="57150">
                  <a:moveTo>
                    <a:pt x="0" y="0"/>
                  </a:moveTo>
                  <a:lnTo>
                    <a:pt x="0" y="0"/>
                  </a:lnTo>
                </a:path>
                <a:path w="71120" h="57150">
                  <a:moveTo>
                    <a:pt x="71120" y="57150"/>
                  </a:moveTo>
                  <a:lnTo>
                    <a:pt x="71120" y="571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602729" y="3492500"/>
              <a:ext cx="76200" cy="48260"/>
            </a:xfrm>
            <a:custGeom>
              <a:avLst/>
              <a:gdLst/>
              <a:ahLst/>
              <a:cxnLst/>
              <a:rect l="l" t="t" r="r" b="b"/>
              <a:pathLst>
                <a:path w="76200" h="48260">
                  <a:moveTo>
                    <a:pt x="57785" y="25400"/>
                  </a:moveTo>
                  <a:lnTo>
                    <a:pt x="45720" y="25400"/>
                  </a:lnTo>
                  <a:lnTo>
                    <a:pt x="41910" y="34289"/>
                  </a:lnTo>
                  <a:lnTo>
                    <a:pt x="39370" y="34289"/>
                  </a:lnTo>
                  <a:lnTo>
                    <a:pt x="62229" y="48260"/>
                  </a:lnTo>
                  <a:lnTo>
                    <a:pt x="71120" y="48260"/>
                  </a:lnTo>
                  <a:lnTo>
                    <a:pt x="7366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1120" y="34289"/>
                  </a:lnTo>
                  <a:lnTo>
                    <a:pt x="41910" y="34289"/>
                  </a:lnTo>
                  <a:lnTo>
                    <a:pt x="40075" y="33302"/>
                  </a:lnTo>
                  <a:lnTo>
                    <a:pt x="69638" y="33302"/>
                  </a:lnTo>
                  <a:lnTo>
                    <a:pt x="57785" y="25400"/>
                  </a:lnTo>
                  <a:close/>
                </a:path>
                <a:path w="76200" h="48260">
                  <a:moveTo>
                    <a:pt x="11429" y="0"/>
                  </a:moveTo>
                  <a:lnTo>
                    <a:pt x="2540" y="0"/>
                  </a:lnTo>
                  <a:lnTo>
                    <a:pt x="0" y="2539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8890" y="16510"/>
                  </a:lnTo>
                  <a:lnTo>
                    <a:pt x="40075" y="33302"/>
                  </a:lnTo>
                  <a:lnTo>
                    <a:pt x="45720" y="25400"/>
                  </a:lnTo>
                  <a:lnTo>
                    <a:pt x="57785" y="25400"/>
                  </a:lnTo>
                  <a:lnTo>
                    <a:pt x="48260" y="19050"/>
                  </a:lnTo>
                  <a:lnTo>
                    <a:pt x="45720" y="1651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602729" y="3492500"/>
              <a:ext cx="76200" cy="48260"/>
            </a:xfrm>
            <a:custGeom>
              <a:avLst/>
              <a:gdLst/>
              <a:ahLst/>
              <a:cxnLst/>
              <a:rect l="l" t="t" r="r" b="b"/>
              <a:pathLst>
                <a:path w="76200" h="48260">
                  <a:moveTo>
                    <a:pt x="62229" y="48260"/>
                  </a:moveTo>
                  <a:lnTo>
                    <a:pt x="64770" y="48260"/>
                  </a:lnTo>
                  <a:lnTo>
                    <a:pt x="67310" y="48260"/>
                  </a:lnTo>
                  <a:lnTo>
                    <a:pt x="71120" y="48260"/>
                  </a:lnTo>
                  <a:lnTo>
                    <a:pt x="7366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3660" y="36829"/>
                  </a:lnTo>
                  <a:lnTo>
                    <a:pt x="71120" y="34289"/>
                  </a:lnTo>
                  <a:lnTo>
                    <a:pt x="48260" y="19050"/>
                  </a:lnTo>
                  <a:lnTo>
                    <a:pt x="45720" y="1651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0" y="2539"/>
                  </a:lnTo>
                  <a:lnTo>
                    <a:pt x="0" y="5079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8890" y="16510"/>
                  </a:lnTo>
                  <a:lnTo>
                    <a:pt x="41910" y="34289"/>
                  </a:lnTo>
                  <a:lnTo>
                    <a:pt x="45720" y="25400"/>
                  </a:lnTo>
                  <a:lnTo>
                    <a:pt x="39370" y="34289"/>
                  </a:lnTo>
                  <a:lnTo>
                    <a:pt x="62229" y="48260"/>
                  </a:lnTo>
                  <a:close/>
                </a:path>
                <a:path w="76200" h="48260">
                  <a:moveTo>
                    <a:pt x="0" y="0"/>
                  </a:moveTo>
                  <a:lnTo>
                    <a:pt x="0" y="0"/>
                  </a:lnTo>
                </a:path>
                <a:path w="76200" h="48260">
                  <a:moveTo>
                    <a:pt x="76200" y="48260"/>
                  </a:moveTo>
                  <a:lnTo>
                    <a:pt x="76200" y="482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6490970" y="3454400"/>
              <a:ext cx="81280" cy="34290"/>
            </a:xfrm>
            <a:custGeom>
              <a:avLst/>
              <a:gdLst/>
              <a:ahLst/>
              <a:cxnLst/>
              <a:rect l="l" t="t" r="r" b="b"/>
              <a:pathLst>
                <a:path w="81279" h="34289">
                  <a:moveTo>
                    <a:pt x="761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29"/>
                  </a:lnTo>
                  <a:lnTo>
                    <a:pt x="2539" y="13970"/>
                  </a:lnTo>
                  <a:lnTo>
                    <a:pt x="5079" y="17779"/>
                  </a:lnTo>
                  <a:lnTo>
                    <a:pt x="19050" y="20320"/>
                  </a:lnTo>
                  <a:lnTo>
                    <a:pt x="69850" y="34289"/>
                  </a:lnTo>
                  <a:lnTo>
                    <a:pt x="78739" y="34289"/>
                  </a:lnTo>
                  <a:lnTo>
                    <a:pt x="81279" y="31750"/>
                  </a:lnTo>
                  <a:lnTo>
                    <a:pt x="81279" y="22860"/>
                  </a:lnTo>
                  <a:lnTo>
                    <a:pt x="78739" y="20320"/>
                  </a:lnTo>
                  <a:lnTo>
                    <a:pt x="74929" y="17779"/>
                  </a:lnTo>
                  <a:lnTo>
                    <a:pt x="72389" y="17779"/>
                  </a:lnTo>
                  <a:lnTo>
                    <a:pt x="21589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490970" y="3454400"/>
              <a:ext cx="81280" cy="34290"/>
            </a:xfrm>
            <a:custGeom>
              <a:avLst/>
              <a:gdLst/>
              <a:ahLst/>
              <a:cxnLst/>
              <a:rect l="l" t="t" r="r" b="b"/>
              <a:pathLst>
                <a:path w="81279" h="34289">
                  <a:moveTo>
                    <a:pt x="72389" y="34289"/>
                  </a:moveTo>
                  <a:lnTo>
                    <a:pt x="74929" y="34289"/>
                  </a:lnTo>
                  <a:lnTo>
                    <a:pt x="78739" y="34289"/>
                  </a:lnTo>
                  <a:lnTo>
                    <a:pt x="81279" y="31750"/>
                  </a:lnTo>
                  <a:lnTo>
                    <a:pt x="81279" y="29210"/>
                  </a:lnTo>
                  <a:lnTo>
                    <a:pt x="81279" y="26670"/>
                  </a:lnTo>
                  <a:lnTo>
                    <a:pt x="81279" y="22860"/>
                  </a:lnTo>
                  <a:lnTo>
                    <a:pt x="78739" y="20320"/>
                  </a:lnTo>
                  <a:lnTo>
                    <a:pt x="74929" y="17779"/>
                  </a:lnTo>
                  <a:lnTo>
                    <a:pt x="72389" y="17779"/>
                  </a:lnTo>
                  <a:lnTo>
                    <a:pt x="21589" y="2539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2539" y="13970"/>
                  </a:lnTo>
                  <a:lnTo>
                    <a:pt x="5079" y="17779"/>
                  </a:lnTo>
                  <a:lnTo>
                    <a:pt x="19050" y="20320"/>
                  </a:lnTo>
                  <a:lnTo>
                    <a:pt x="69850" y="34289"/>
                  </a:lnTo>
                  <a:lnTo>
                    <a:pt x="72389" y="34289"/>
                  </a:lnTo>
                  <a:close/>
                </a:path>
                <a:path w="81279" h="34289">
                  <a:moveTo>
                    <a:pt x="0" y="0"/>
                  </a:moveTo>
                  <a:lnTo>
                    <a:pt x="0" y="0"/>
                  </a:lnTo>
                </a:path>
                <a:path w="81279" h="34289">
                  <a:moveTo>
                    <a:pt x="81279" y="34289"/>
                  </a:moveTo>
                  <a:lnTo>
                    <a:pt x="81279" y="342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371590" y="3440430"/>
              <a:ext cx="85090" cy="22860"/>
            </a:xfrm>
            <a:custGeom>
              <a:avLst/>
              <a:gdLst/>
              <a:ahLst/>
              <a:cxnLst/>
              <a:rect l="l" t="t" r="r" b="b"/>
              <a:pathLst>
                <a:path w="85089" h="22860">
                  <a:moveTo>
                    <a:pt x="40639" y="0"/>
                  </a:moveTo>
                  <a:lnTo>
                    <a:pt x="6350" y="0"/>
                  </a:lnTo>
                  <a:lnTo>
                    <a:pt x="2539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539" y="11430"/>
                  </a:lnTo>
                  <a:lnTo>
                    <a:pt x="6350" y="13970"/>
                  </a:lnTo>
                  <a:lnTo>
                    <a:pt x="8889" y="17780"/>
                  </a:lnTo>
                  <a:lnTo>
                    <a:pt x="36830" y="17780"/>
                  </a:lnTo>
                  <a:lnTo>
                    <a:pt x="76200" y="22860"/>
                  </a:lnTo>
                  <a:lnTo>
                    <a:pt x="80010" y="22860"/>
                  </a:lnTo>
                  <a:lnTo>
                    <a:pt x="85089" y="17780"/>
                  </a:lnTo>
                  <a:lnTo>
                    <a:pt x="85089" y="8890"/>
                  </a:lnTo>
                  <a:lnTo>
                    <a:pt x="82550" y="6350"/>
                  </a:lnTo>
                  <a:lnTo>
                    <a:pt x="80010" y="63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371590" y="3440430"/>
              <a:ext cx="85090" cy="22860"/>
            </a:xfrm>
            <a:custGeom>
              <a:avLst/>
              <a:gdLst/>
              <a:ahLst/>
              <a:cxnLst/>
              <a:rect l="l" t="t" r="r" b="b"/>
              <a:pathLst>
                <a:path w="85089" h="22860">
                  <a:moveTo>
                    <a:pt x="76200" y="22860"/>
                  </a:moveTo>
                  <a:lnTo>
                    <a:pt x="80010" y="22860"/>
                  </a:lnTo>
                  <a:lnTo>
                    <a:pt x="82550" y="20320"/>
                  </a:lnTo>
                  <a:lnTo>
                    <a:pt x="85089" y="17780"/>
                  </a:lnTo>
                  <a:lnTo>
                    <a:pt x="85089" y="13970"/>
                  </a:lnTo>
                  <a:lnTo>
                    <a:pt x="85089" y="11430"/>
                  </a:lnTo>
                  <a:lnTo>
                    <a:pt x="85089" y="8890"/>
                  </a:lnTo>
                  <a:lnTo>
                    <a:pt x="82550" y="6350"/>
                  </a:lnTo>
                  <a:lnTo>
                    <a:pt x="80010" y="6350"/>
                  </a:lnTo>
                  <a:lnTo>
                    <a:pt x="40639" y="0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0"/>
                  </a:lnTo>
                  <a:lnTo>
                    <a:pt x="2539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539" y="11430"/>
                  </a:lnTo>
                  <a:lnTo>
                    <a:pt x="6350" y="13970"/>
                  </a:lnTo>
                  <a:lnTo>
                    <a:pt x="8889" y="17780"/>
                  </a:lnTo>
                  <a:lnTo>
                    <a:pt x="36830" y="17780"/>
                  </a:lnTo>
                  <a:lnTo>
                    <a:pt x="76200" y="22860"/>
                  </a:lnTo>
                  <a:close/>
                </a:path>
                <a:path w="85089" h="22860">
                  <a:moveTo>
                    <a:pt x="0" y="0"/>
                  </a:moveTo>
                  <a:lnTo>
                    <a:pt x="0" y="0"/>
                  </a:lnTo>
                </a:path>
                <a:path w="85089" h="22860">
                  <a:moveTo>
                    <a:pt x="85089" y="22860"/>
                  </a:moveTo>
                  <a:lnTo>
                    <a:pt x="85089" y="228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254749" y="3440430"/>
              <a:ext cx="83820" cy="22860"/>
            </a:xfrm>
            <a:custGeom>
              <a:avLst/>
              <a:gdLst/>
              <a:ahLst/>
              <a:cxnLst/>
              <a:rect l="l" t="t" r="r" b="b"/>
              <a:pathLst>
                <a:path w="83820" h="22860">
                  <a:moveTo>
                    <a:pt x="77470" y="0"/>
                  </a:moveTo>
                  <a:lnTo>
                    <a:pt x="74929" y="0"/>
                  </a:lnTo>
                  <a:lnTo>
                    <a:pt x="53339" y="2540"/>
                  </a:lnTo>
                  <a:lnTo>
                    <a:pt x="7620" y="635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10160" y="22860"/>
                  </a:lnTo>
                  <a:lnTo>
                    <a:pt x="55879" y="20320"/>
                  </a:lnTo>
                  <a:lnTo>
                    <a:pt x="77470" y="17780"/>
                  </a:lnTo>
                  <a:lnTo>
                    <a:pt x="81279" y="17780"/>
                  </a:lnTo>
                  <a:lnTo>
                    <a:pt x="83820" y="13970"/>
                  </a:lnTo>
                  <a:lnTo>
                    <a:pt x="83820" y="6350"/>
                  </a:lnTo>
                  <a:lnTo>
                    <a:pt x="81279" y="254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6254749" y="3440430"/>
              <a:ext cx="83820" cy="22860"/>
            </a:xfrm>
            <a:custGeom>
              <a:avLst/>
              <a:gdLst/>
              <a:ahLst/>
              <a:cxnLst/>
              <a:rect l="l" t="t" r="r" b="b"/>
              <a:pathLst>
                <a:path w="83820" h="22860">
                  <a:moveTo>
                    <a:pt x="77470" y="17780"/>
                  </a:moveTo>
                  <a:lnTo>
                    <a:pt x="81279" y="17780"/>
                  </a:lnTo>
                  <a:lnTo>
                    <a:pt x="83820" y="13970"/>
                  </a:lnTo>
                  <a:lnTo>
                    <a:pt x="83820" y="11430"/>
                  </a:lnTo>
                  <a:lnTo>
                    <a:pt x="83820" y="8890"/>
                  </a:lnTo>
                  <a:lnTo>
                    <a:pt x="83820" y="6350"/>
                  </a:lnTo>
                  <a:lnTo>
                    <a:pt x="81279" y="2540"/>
                  </a:lnTo>
                  <a:lnTo>
                    <a:pt x="77470" y="0"/>
                  </a:lnTo>
                  <a:lnTo>
                    <a:pt x="74929" y="0"/>
                  </a:lnTo>
                  <a:lnTo>
                    <a:pt x="53339" y="2540"/>
                  </a:lnTo>
                  <a:lnTo>
                    <a:pt x="7620" y="6350"/>
                  </a:lnTo>
                  <a:lnTo>
                    <a:pt x="5079" y="8890"/>
                  </a:lnTo>
                  <a:lnTo>
                    <a:pt x="2539" y="1143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2539" y="20320"/>
                  </a:lnTo>
                  <a:lnTo>
                    <a:pt x="5079" y="22860"/>
                  </a:lnTo>
                  <a:lnTo>
                    <a:pt x="7620" y="22860"/>
                  </a:lnTo>
                  <a:lnTo>
                    <a:pt x="10160" y="22860"/>
                  </a:lnTo>
                  <a:lnTo>
                    <a:pt x="55879" y="20320"/>
                  </a:lnTo>
                  <a:lnTo>
                    <a:pt x="77470" y="17780"/>
                  </a:lnTo>
                  <a:close/>
                </a:path>
                <a:path w="83820" h="22860">
                  <a:moveTo>
                    <a:pt x="0" y="0"/>
                  </a:moveTo>
                  <a:lnTo>
                    <a:pt x="0" y="0"/>
                  </a:lnTo>
                </a:path>
                <a:path w="83820" h="22860">
                  <a:moveTo>
                    <a:pt x="83820" y="22860"/>
                  </a:moveTo>
                  <a:lnTo>
                    <a:pt x="83820" y="228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200140" y="3454400"/>
              <a:ext cx="24130" cy="17780"/>
            </a:xfrm>
            <a:custGeom>
              <a:avLst/>
              <a:gdLst/>
              <a:ahLst/>
              <a:cxnLst/>
              <a:rect l="l" t="t" r="r" b="b"/>
              <a:pathLst>
                <a:path w="24129" h="17779">
                  <a:moveTo>
                    <a:pt x="17780" y="0"/>
                  </a:moveTo>
                  <a:lnTo>
                    <a:pt x="8889" y="0"/>
                  </a:lnTo>
                  <a:lnTo>
                    <a:pt x="6350" y="2539"/>
                  </a:lnTo>
                  <a:lnTo>
                    <a:pt x="3810" y="6350"/>
                  </a:lnTo>
                  <a:lnTo>
                    <a:pt x="0" y="8889"/>
                  </a:lnTo>
                  <a:lnTo>
                    <a:pt x="3810" y="11429"/>
                  </a:lnTo>
                  <a:lnTo>
                    <a:pt x="6350" y="13970"/>
                  </a:lnTo>
                  <a:lnTo>
                    <a:pt x="8889" y="17779"/>
                  </a:lnTo>
                  <a:lnTo>
                    <a:pt x="15239" y="17779"/>
                  </a:lnTo>
                  <a:lnTo>
                    <a:pt x="17780" y="13970"/>
                  </a:lnTo>
                  <a:lnTo>
                    <a:pt x="20320" y="11429"/>
                  </a:lnTo>
                  <a:lnTo>
                    <a:pt x="24130" y="8889"/>
                  </a:lnTo>
                  <a:lnTo>
                    <a:pt x="24130" y="635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200140" y="3454400"/>
              <a:ext cx="24130" cy="17780"/>
            </a:xfrm>
            <a:custGeom>
              <a:avLst/>
              <a:gdLst/>
              <a:ahLst/>
              <a:cxnLst/>
              <a:rect l="l" t="t" r="r" b="b"/>
              <a:pathLst>
                <a:path w="24129" h="17779">
                  <a:moveTo>
                    <a:pt x="15239" y="17779"/>
                  </a:moveTo>
                  <a:lnTo>
                    <a:pt x="17780" y="13970"/>
                  </a:lnTo>
                  <a:lnTo>
                    <a:pt x="20320" y="11429"/>
                  </a:lnTo>
                  <a:lnTo>
                    <a:pt x="24130" y="8889"/>
                  </a:lnTo>
                  <a:lnTo>
                    <a:pt x="24130" y="6350"/>
                  </a:lnTo>
                  <a:lnTo>
                    <a:pt x="20320" y="2539"/>
                  </a:lnTo>
                  <a:lnTo>
                    <a:pt x="17780" y="0"/>
                  </a:lnTo>
                  <a:lnTo>
                    <a:pt x="15239" y="0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2539"/>
                  </a:lnTo>
                  <a:lnTo>
                    <a:pt x="3810" y="6350"/>
                  </a:lnTo>
                  <a:lnTo>
                    <a:pt x="0" y="8889"/>
                  </a:lnTo>
                  <a:lnTo>
                    <a:pt x="3810" y="11429"/>
                  </a:lnTo>
                  <a:lnTo>
                    <a:pt x="6350" y="13970"/>
                  </a:lnTo>
                  <a:lnTo>
                    <a:pt x="8889" y="17779"/>
                  </a:lnTo>
                  <a:lnTo>
                    <a:pt x="11430" y="17779"/>
                  </a:lnTo>
                  <a:lnTo>
                    <a:pt x="15239" y="17779"/>
                  </a:lnTo>
                  <a:close/>
                </a:path>
                <a:path w="24129" h="17779">
                  <a:moveTo>
                    <a:pt x="0" y="0"/>
                  </a:moveTo>
                  <a:lnTo>
                    <a:pt x="0" y="0"/>
                  </a:lnTo>
                </a:path>
                <a:path w="24129" h="17779">
                  <a:moveTo>
                    <a:pt x="24130" y="17779"/>
                  </a:moveTo>
                  <a:lnTo>
                    <a:pt x="24130" y="177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043929" y="3406140"/>
              <a:ext cx="185420" cy="114300"/>
            </a:xfrm>
            <a:custGeom>
              <a:avLst/>
              <a:gdLst/>
              <a:ahLst/>
              <a:cxnLst/>
              <a:rect l="l" t="t" r="r" b="b"/>
              <a:pathLst>
                <a:path w="185420" h="114300">
                  <a:moveTo>
                    <a:pt x="162560" y="0"/>
                  </a:moveTo>
                  <a:lnTo>
                    <a:pt x="0" y="97789"/>
                  </a:lnTo>
                  <a:lnTo>
                    <a:pt x="185420" y="11430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043929" y="3406140"/>
              <a:ext cx="185420" cy="114300"/>
            </a:xfrm>
            <a:custGeom>
              <a:avLst/>
              <a:gdLst/>
              <a:ahLst/>
              <a:cxnLst/>
              <a:rect l="l" t="t" r="r" b="b"/>
              <a:pathLst>
                <a:path w="185420" h="114300">
                  <a:moveTo>
                    <a:pt x="162560" y="0"/>
                  </a:moveTo>
                  <a:lnTo>
                    <a:pt x="0" y="97789"/>
                  </a:lnTo>
                  <a:lnTo>
                    <a:pt x="185420" y="114300"/>
                  </a:lnTo>
                  <a:lnTo>
                    <a:pt x="162560" y="0"/>
                  </a:lnTo>
                  <a:close/>
                </a:path>
                <a:path w="185420" h="114300">
                  <a:moveTo>
                    <a:pt x="0" y="0"/>
                  </a:moveTo>
                  <a:lnTo>
                    <a:pt x="0" y="0"/>
                  </a:lnTo>
                </a:path>
                <a:path w="185420" h="114300">
                  <a:moveTo>
                    <a:pt x="185420" y="114300"/>
                  </a:moveTo>
                  <a:lnTo>
                    <a:pt x="185420" y="1143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931660" y="3975100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13970" y="0"/>
                  </a:moveTo>
                  <a:lnTo>
                    <a:pt x="5080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5080" y="13969"/>
                  </a:lnTo>
                  <a:lnTo>
                    <a:pt x="58420" y="59689"/>
                  </a:lnTo>
                  <a:lnTo>
                    <a:pt x="62230" y="59689"/>
                  </a:lnTo>
                  <a:lnTo>
                    <a:pt x="64770" y="57150"/>
                  </a:lnTo>
                  <a:lnTo>
                    <a:pt x="67310" y="53339"/>
                  </a:lnTo>
                  <a:lnTo>
                    <a:pt x="69850" y="50800"/>
                  </a:lnTo>
                  <a:lnTo>
                    <a:pt x="67310" y="48260"/>
                  </a:lnTo>
                  <a:lnTo>
                    <a:pt x="67310" y="444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6931660" y="3975100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58420" y="59689"/>
                  </a:moveTo>
                  <a:lnTo>
                    <a:pt x="62230" y="59689"/>
                  </a:lnTo>
                  <a:lnTo>
                    <a:pt x="64770" y="57150"/>
                  </a:lnTo>
                  <a:lnTo>
                    <a:pt x="67310" y="53339"/>
                  </a:lnTo>
                  <a:lnTo>
                    <a:pt x="69850" y="50800"/>
                  </a:lnTo>
                  <a:lnTo>
                    <a:pt x="67310" y="48260"/>
                  </a:lnTo>
                  <a:lnTo>
                    <a:pt x="67310" y="44450"/>
                  </a:lnTo>
                  <a:lnTo>
                    <a:pt x="13970" y="0"/>
                  </a:lnTo>
                  <a:lnTo>
                    <a:pt x="11430" y="0"/>
                  </a:lnTo>
                  <a:lnTo>
                    <a:pt x="8890" y="0"/>
                  </a:lnTo>
                  <a:lnTo>
                    <a:pt x="5080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5080" y="13969"/>
                  </a:lnTo>
                  <a:lnTo>
                    <a:pt x="58420" y="59689"/>
                  </a:lnTo>
                  <a:close/>
                </a:path>
                <a:path w="69850" h="59689">
                  <a:moveTo>
                    <a:pt x="0" y="0"/>
                  </a:moveTo>
                  <a:lnTo>
                    <a:pt x="0" y="0"/>
                  </a:lnTo>
                </a:path>
                <a:path w="69850" h="59689">
                  <a:moveTo>
                    <a:pt x="69850" y="59689"/>
                  </a:moveTo>
                  <a:lnTo>
                    <a:pt x="69850" y="596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6838950" y="3901439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2540" y="10160"/>
                  </a:lnTo>
                  <a:lnTo>
                    <a:pt x="5079" y="13970"/>
                  </a:lnTo>
                  <a:lnTo>
                    <a:pt x="50800" y="48260"/>
                  </a:lnTo>
                  <a:lnTo>
                    <a:pt x="58420" y="57150"/>
                  </a:lnTo>
                  <a:lnTo>
                    <a:pt x="60959" y="59690"/>
                  </a:lnTo>
                  <a:lnTo>
                    <a:pt x="64770" y="59690"/>
                  </a:lnTo>
                  <a:lnTo>
                    <a:pt x="67309" y="57150"/>
                  </a:lnTo>
                  <a:lnTo>
                    <a:pt x="69850" y="53340"/>
                  </a:lnTo>
                  <a:lnTo>
                    <a:pt x="69850" y="45720"/>
                  </a:lnTo>
                  <a:lnTo>
                    <a:pt x="67309" y="41910"/>
                  </a:lnTo>
                  <a:lnTo>
                    <a:pt x="58420" y="3429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6838950" y="3901439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58420" y="57150"/>
                  </a:moveTo>
                  <a:lnTo>
                    <a:pt x="60959" y="59690"/>
                  </a:lnTo>
                  <a:lnTo>
                    <a:pt x="64770" y="59690"/>
                  </a:lnTo>
                  <a:lnTo>
                    <a:pt x="67309" y="57150"/>
                  </a:lnTo>
                  <a:lnTo>
                    <a:pt x="69850" y="53340"/>
                  </a:lnTo>
                  <a:lnTo>
                    <a:pt x="69850" y="50800"/>
                  </a:lnTo>
                  <a:lnTo>
                    <a:pt x="69850" y="48260"/>
                  </a:lnTo>
                  <a:lnTo>
                    <a:pt x="69850" y="45720"/>
                  </a:lnTo>
                  <a:lnTo>
                    <a:pt x="67309" y="41910"/>
                  </a:lnTo>
                  <a:lnTo>
                    <a:pt x="58420" y="34290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4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2540" y="10160"/>
                  </a:lnTo>
                  <a:lnTo>
                    <a:pt x="5079" y="13970"/>
                  </a:lnTo>
                  <a:lnTo>
                    <a:pt x="50800" y="48260"/>
                  </a:lnTo>
                  <a:lnTo>
                    <a:pt x="58420" y="57150"/>
                  </a:lnTo>
                  <a:close/>
                </a:path>
                <a:path w="69850" h="59689">
                  <a:moveTo>
                    <a:pt x="0" y="0"/>
                  </a:moveTo>
                  <a:lnTo>
                    <a:pt x="0" y="0"/>
                  </a:lnTo>
                </a:path>
                <a:path w="69850" h="59689">
                  <a:moveTo>
                    <a:pt x="69850" y="59690"/>
                  </a:moveTo>
                  <a:lnTo>
                    <a:pt x="69850" y="5969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6746240" y="3829050"/>
              <a:ext cx="69850" cy="57150"/>
            </a:xfrm>
            <a:custGeom>
              <a:avLst/>
              <a:gdLst/>
              <a:ahLst/>
              <a:cxnLst/>
              <a:rect l="l" t="t" r="r" b="b"/>
              <a:pathLst>
                <a:path w="69850" h="57150">
                  <a:moveTo>
                    <a:pt x="1142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41909" y="39369"/>
                  </a:lnTo>
                  <a:lnTo>
                    <a:pt x="58419" y="54610"/>
                  </a:lnTo>
                  <a:lnTo>
                    <a:pt x="62229" y="57150"/>
                  </a:lnTo>
                  <a:lnTo>
                    <a:pt x="64769" y="57150"/>
                  </a:lnTo>
                  <a:lnTo>
                    <a:pt x="67309" y="54610"/>
                  </a:lnTo>
                  <a:lnTo>
                    <a:pt x="69850" y="50800"/>
                  </a:lnTo>
                  <a:lnTo>
                    <a:pt x="69850" y="43180"/>
                  </a:lnTo>
                  <a:lnTo>
                    <a:pt x="67309" y="39369"/>
                  </a:lnTo>
                  <a:lnTo>
                    <a:pt x="50800" y="25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6746240" y="3829050"/>
              <a:ext cx="69850" cy="57150"/>
            </a:xfrm>
            <a:custGeom>
              <a:avLst/>
              <a:gdLst/>
              <a:ahLst/>
              <a:cxnLst/>
              <a:rect l="l" t="t" r="r" b="b"/>
              <a:pathLst>
                <a:path w="69850" h="57150">
                  <a:moveTo>
                    <a:pt x="58419" y="54610"/>
                  </a:moveTo>
                  <a:lnTo>
                    <a:pt x="62229" y="57150"/>
                  </a:lnTo>
                  <a:lnTo>
                    <a:pt x="64769" y="57150"/>
                  </a:lnTo>
                  <a:lnTo>
                    <a:pt x="67309" y="54610"/>
                  </a:lnTo>
                  <a:lnTo>
                    <a:pt x="69850" y="50800"/>
                  </a:lnTo>
                  <a:lnTo>
                    <a:pt x="69850" y="48260"/>
                  </a:lnTo>
                  <a:lnTo>
                    <a:pt x="69850" y="45719"/>
                  </a:lnTo>
                  <a:lnTo>
                    <a:pt x="69850" y="43180"/>
                  </a:lnTo>
                  <a:lnTo>
                    <a:pt x="67309" y="39369"/>
                  </a:lnTo>
                  <a:lnTo>
                    <a:pt x="50800" y="25400"/>
                  </a:lnTo>
                  <a:lnTo>
                    <a:pt x="11429" y="0"/>
                  </a:lnTo>
                  <a:lnTo>
                    <a:pt x="888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41909" y="39369"/>
                  </a:lnTo>
                  <a:lnTo>
                    <a:pt x="58419" y="54610"/>
                  </a:lnTo>
                  <a:close/>
                </a:path>
                <a:path w="69850" h="57150">
                  <a:moveTo>
                    <a:pt x="0" y="0"/>
                  </a:moveTo>
                  <a:lnTo>
                    <a:pt x="0" y="0"/>
                  </a:lnTo>
                </a:path>
                <a:path w="69850" h="57150">
                  <a:moveTo>
                    <a:pt x="69850" y="57150"/>
                  </a:moveTo>
                  <a:lnTo>
                    <a:pt x="69850" y="571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647179" y="3757930"/>
              <a:ext cx="73660" cy="57150"/>
            </a:xfrm>
            <a:custGeom>
              <a:avLst/>
              <a:gdLst/>
              <a:ahLst/>
              <a:cxnLst/>
              <a:rect l="l" t="t" r="r" b="b"/>
              <a:pathLst>
                <a:path w="73659" h="57150">
                  <a:moveTo>
                    <a:pt x="11429" y="0"/>
                  </a:moveTo>
                  <a:lnTo>
                    <a:pt x="8890" y="0"/>
                  </a:lnTo>
                  <a:lnTo>
                    <a:pt x="5079" y="2540"/>
                  </a:lnTo>
                  <a:lnTo>
                    <a:pt x="2540" y="635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2540" y="13970"/>
                  </a:lnTo>
                  <a:lnTo>
                    <a:pt x="5079" y="17780"/>
                  </a:lnTo>
                  <a:lnTo>
                    <a:pt x="39370" y="40640"/>
                  </a:lnTo>
                  <a:lnTo>
                    <a:pt x="62229" y="54610"/>
                  </a:ln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3660" y="52070"/>
                  </a:lnTo>
                  <a:lnTo>
                    <a:pt x="73660" y="43180"/>
                  </a:lnTo>
                  <a:lnTo>
                    <a:pt x="71120" y="40640"/>
                  </a:lnTo>
                  <a:lnTo>
                    <a:pt x="13970" y="254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647179" y="3757930"/>
              <a:ext cx="73660" cy="57150"/>
            </a:xfrm>
            <a:custGeom>
              <a:avLst/>
              <a:gdLst/>
              <a:ahLst/>
              <a:cxnLst/>
              <a:rect l="l" t="t" r="r" b="b"/>
              <a:pathLst>
                <a:path w="73659" h="57150">
                  <a:moveTo>
                    <a:pt x="62229" y="54610"/>
                  </a:move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3660" y="52070"/>
                  </a:lnTo>
                  <a:lnTo>
                    <a:pt x="73660" y="48260"/>
                  </a:lnTo>
                  <a:lnTo>
                    <a:pt x="73660" y="45720"/>
                  </a:lnTo>
                  <a:lnTo>
                    <a:pt x="73660" y="43180"/>
                  </a:lnTo>
                  <a:lnTo>
                    <a:pt x="71120" y="40640"/>
                  </a:lnTo>
                  <a:lnTo>
                    <a:pt x="48260" y="25400"/>
                  </a:lnTo>
                  <a:lnTo>
                    <a:pt x="13970" y="254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5079" y="2540"/>
                  </a:lnTo>
                  <a:lnTo>
                    <a:pt x="2540" y="635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2540" y="13970"/>
                  </a:lnTo>
                  <a:lnTo>
                    <a:pt x="5079" y="17780"/>
                  </a:lnTo>
                  <a:lnTo>
                    <a:pt x="39370" y="40640"/>
                  </a:lnTo>
                  <a:lnTo>
                    <a:pt x="62229" y="54610"/>
                  </a:lnTo>
                  <a:close/>
                </a:path>
                <a:path w="73659" h="57150">
                  <a:moveTo>
                    <a:pt x="0" y="0"/>
                  </a:moveTo>
                  <a:lnTo>
                    <a:pt x="0" y="0"/>
                  </a:lnTo>
                </a:path>
                <a:path w="73659" h="57150">
                  <a:moveTo>
                    <a:pt x="73660" y="57150"/>
                  </a:moveTo>
                  <a:lnTo>
                    <a:pt x="73660" y="571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546849" y="3698240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5079" y="13970"/>
                  </a:lnTo>
                  <a:lnTo>
                    <a:pt x="39370" y="34290"/>
                  </a:lnTo>
                  <a:lnTo>
                    <a:pt x="64770" y="48260"/>
                  </a:lnTo>
                  <a:lnTo>
                    <a:pt x="67309" y="50800"/>
                  </a:lnTo>
                  <a:lnTo>
                    <a:pt x="69850" y="50800"/>
                  </a:lnTo>
                  <a:lnTo>
                    <a:pt x="73659" y="48260"/>
                  </a:lnTo>
                  <a:lnTo>
                    <a:pt x="76200" y="45720"/>
                  </a:lnTo>
                  <a:lnTo>
                    <a:pt x="76200" y="36830"/>
                  </a:lnTo>
                  <a:lnTo>
                    <a:pt x="73659" y="34290"/>
                  </a:lnTo>
                  <a:lnTo>
                    <a:pt x="48259" y="2032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546849" y="3698240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64770" y="48260"/>
                  </a:moveTo>
                  <a:lnTo>
                    <a:pt x="67309" y="50800"/>
                  </a:lnTo>
                  <a:lnTo>
                    <a:pt x="69850" y="50800"/>
                  </a:lnTo>
                  <a:lnTo>
                    <a:pt x="73659" y="48260"/>
                  </a:lnTo>
                  <a:lnTo>
                    <a:pt x="7620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6200" y="36830"/>
                  </a:lnTo>
                  <a:lnTo>
                    <a:pt x="73659" y="34290"/>
                  </a:lnTo>
                  <a:lnTo>
                    <a:pt x="48259" y="20320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5079" y="0"/>
                  </a:lnTo>
                  <a:lnTo>
                    <a:pt x="2540" y="254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2540" y="11430"/>
                  </a:lnTo>
                  <a:lnTo>
                    <a:pt x="5079" y="13970"/>
                  </a:lnTo>
                  <a:lnTo>
                    <a:pt x="39370" y="34290"/>
                  </a:lnTo>
                  <a:lnTo>
                    <a:pt x="64770" y="48260"/>
                  </a:lnTo>
                  <a:close/>
                </a:path>
                <a:path w="76200" h="50800">
                  <a:moveTo>
                    <a:pt x="0" y="0"/>
                  </a:moveTo>
                  <a:lnTo>
                    <a:pt x="0" y="0"/>
                  </a:lnTo>
                </a:path>
                <a:path w="76200" h="50800">
                  <a:moveTo>
                    <a:pt x="76200" y="50800"/>
                  </a:moveTo>
                  <a:lnTo>
                    <a:pt x="76200" y="508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438899" y="3647440"/>
              <a:ext cx="80010" cy="44450"/>
            </a:xfrm>
            <a:custGeom>
              <a:avLst/>
              <a:gdLst/>
              <a:ahLst/>
              <a:cxnLst/>
              <a:rect l="l" t="t" r="r" b="b"/>
              <a:pathLst>
                <a:path w="80009" h="44450">
                  <a:moveTo>
                    <a:pt x="11429" y="0"/>
                  </a:moveTo>
                  <a:lnTo>
                    <a:pt x="8889" y="0"/>
                  </a:lnTo>
                  <a:lnTo>
                    <a:pt x="6350" y="2540"/>
                  </a:lnTo>
                  <a:lnTo>
                    <a:pt x="2539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2539" y="13970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48260" y="33020"/>
                  </a:lnTo>
                  <a:lnTo>
                    <a:pt x="71120" y="44450"/>
                  </a:lnTo>
                  <a:lnTo>
                    <a:pt x="73659" y="44450"/>
                  </a:lnTo>
                  <a:lnTo>
                    <a:pt x="76200" y="41910"/>
                  </a:lnTo>
                  <a:lnTo>
                    <a:pt x="80009" y="39370"/>
                  </a:lnTo>
                  <a:lnTo>
                    <a:pt x="80009" y="30480"/>
                  </a:lnTo>
                  <a:lnTo>
                    <a:pt x="76200" y="27940"/>
                  </a:lnTo>
                  <a:lnTo>
                    <a:pt x="73659" y="27940"/>
                  </a:lnTo>
                  <a:lnTo>
                    <a:pt x="50800" y="1651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438899" y="3647440"/>
              <a:ext cx="80010" cy="44450"/>
            </a:xfrm>
            <a:custGeom>
              <a:avLst/>
              <a:gdLst/>
              <a:ahLst/>
              <a:cxnLst/>
              <a:rect l="l" t="t" r="r" b="b"/>
              <a:pathLst>
                <a:path w="80009" h="44450">
                  <a:moveTo>
                    <a:pt x="71120" y="44450"/>
                  </a:moveTo>
                  <a:lnTo>
                    <a:pt x="73659" y="44450"/>
                  </a:lnTo>
                  <a:lnTo>
                    <a:pt x="76200" y="41910"/>
                  </a:lnTo>
                  <a:lnTo>
                    <a:pt x="80009" y="39370"/>
                  </a:lnTo>
                  <a:lnTo>
                    <a:pt x="80009" y="36830"/>
                  </a:lnTo>
                  <a:lnTo>
                    <a:pt x="80009" y="33020"/>
                  </a:lnTo>
                  <a:lnTo>
                    <a:pt x="80009" y="30480"/>
                  </a:lnTo>
                  <a:lnTo>
                    <a:pt x="76200" y="27940"/>
                  </a:lnTo>
                  <a:lnTo>
                    <a:pt x="73659" y="27940"/>
                  </a:lnTo>
                  <a:lnTo>
                    <a:pt x="50800" y="16510"/>
                  </a:lnTo>
                  <a:lnTo>
                    <a:pt x="11429" y="0"/>
                  </a:lnTo>
                  <a:lnTo>
                    <a:pt x="8889" y="0"/>
                  </a:lnTo>
                  <a:lnTo>
                    <a:pt x="6350" y="2540"/>
                  </a:lnTo>
                  <a:lnTo>
                    <a:pt x="2539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2539" y="13970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48260" y="33020"/>
                  </a:lnTo>
                  <a:lnTo>
                    <a:pt x="71120" y="44450"/>
                  </a:lnTo>
                  <a:close/>
                </a:path>
                <a:path w="80009" h="44450">
                  <a:moveTo>
                    <a:pt x="0" y="0"/>
                  </a:moveTo>
                  <a:lnTo>
                    <a:pt x="0" y="0"/>
                  </a:lnTo>
                </a:path>
                <a:path w="80009" h="44450">
                  <a:moveTo>
                    <a:pt x="80009" y="44450"/>
                  </a:moveTo>
                  <a:lnTo>
                    <a:pt x="80009" y="444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327140" y="3613150"/>
              <a:ext cx="82550" cy="34290"/>
            </a:xfrm>
            <a:custGeom>
              <a:avLst/>
              <a:gdLst/>
              <a:ahLst/>
              <a:cxnLst/>
              <a:rect l="l" t="t" r="r" b="b"/>
              <a:pathLst>
                <a:path w="82550" h="34289">
                  <a:moveTo>
                    <a:pt x="11430" y="0"/>
                  </a:moveTo>
                  <a:lnTo>
                    <a:pt x="8889" y="0"/>
                  </a:lnTo>
                  <a:lnTo>
                    <a:pt x="6350" y="2539"/>
                  </a:lnTo>
                  <a:lnTo>
                    <a:pt x="2539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59689" y="31750"/>
                  </a:lnTo>
                  <a:lnTo>
                    <a:pt x="73660" y="34289"/>
                  </a:lnTo>
                  <a:lnTo>
                    <a:pt x="80010" y="34289"/>
                  </a:lnTo>
                  <a:lnTo>
                    <a:pt x="82550" y="31750"/>
                  </a:lnTo>
                  <a:lnTo>
                    <a:pt x="82550" y="22860"/>
                  </a:lnTo>
                  <a:lnTo>
                    <a:pt x="76200" y="16510"/>
                  </a:lnTo>
                  <a:lnTo>
                    <a:pt x="62230" y="1396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6327140" y="3613150"/>
              <a:ext cx="82550" cy="34290"/>
            </a:xfrm>
            <a:custGeom>
              <a:avLst/>
              <a:gdLst/>
              <a:ahLst/>
              <a:cxnLst/>
              <a:rect l="l" t="t" r="r" b="b"/>
              <a:pathLst>
                <a:path w="82550" h="34289">
                  <a:moveTo>
                    <a:pt x="73660" y="34289"/>
                  </a:moveTo>
                  <a:lnTo>
                    <a:pt x="76200" y="34289"/>
                  </a:lnTo>
                  <a:lnTo>
                    <a:pt x="80010" y="34289"/>
                  </a:lnTo>
                  <a:lnTo>
                    <a:pt x="82550" y="31750"/>
                  </a:lnTo>
                  <a:lnTo>
                    <a:pt x="82550" y="29210"/>
                  </a:lnTo>
                  <a:lnTo>
                    <a:pt x="82550" y="25400"/>
                  </a:lnTo>
                  <a:lnTo>
                    <a:pt x="82550" y="22860"/>
                  </a:lnTo>
                  <a:lnTo>
                    <a:pt x="80010" y="20319"/>
                  </a:lnTo>
                  <a:lnTo>
                    <a:pt x="76200" y="16510"/>
                  </a:lnTo>
                  <a:lnTo>
                    <a:pt x="62230" y="13969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2539"/>
                  </a:lnTo>
                  <a:lnTo>
                    <a:pt x="2539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59689" y="31750"/>
                  </a:lnTo>
                  <a:lnTo>
                    <a:pt x="73660" y="34289"/>
                  </a:lnTo>
                  <a:close/>
                </a:path>
                <a:path w="82550" h="34289">
                  <a:moveTo>
                    <a:pt x="0" y="0"/>
                  </a:moveTo>
                  <a:lnTo>
                    <a:pt x="0" y="0"/>
                  </a:lnTo>
                </a:path>
                <a:path w="82550" h="34289">
                  <a:moveTo>
                    <a:pt x="82550" y="34289"/>
                  </a:moveTo>
                  <a:lnTo>
                    <a:pt x="82550" y="342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6209029" y="3604259"/>
              <a:ext cx="85090" cy="20320"/>
            </a:xfrm>
            <a:custGeom>
              <a:avLst/>
              <a:gdLst/>
              <a:ahLst/>
              <a:cxnLst/>
              <a:rect l="l" t="t" r="r" b="b"/>
              <a:pathLst>
                <a:path w="85089" h="20320">
                  <a:moveTo>
                    <a:pt x="85090" y="8889"/>
                  </a:moveTo>
                  <a:lnTo>
                    <a:pt x="25400" y="8889"/>
                  </a:lnTo>
                  <a:lnTo>
                    <a:pt x="27940" y="16509"/>
                  </a:lnTo>
                  <a:lnTo>
                    <a:pt x="25400" y="16509"/>
                  </a:lnTo>
                  <a:lnTo>
                    <a:pt x="76200" y="20319"/>
                  </a:lnTo>
                  <a:lnTo>
                    <a:pt x="78740" y="20319"/>
                  </a:lnTo>
                  <a:lnTo>
                    <a:pt x="85090" y="13969"/>
                  </a:lnTo>
                  <a:lnTo>
                    <a:pt x="85090" y="8889"/>
                  </a:lnTo>
                  <a:close/>
                </a:path>
                <a:path w="85089" h="20320">
                  <a:moveTo>
                    <a:pt x="27940" y="0"/>
                  </a:moveTo>
                  <a:lnTo>
                    <a:pt x="7620" y="0"/>
                  </a:lnTo>
                  <a:lnTo>
                    <a:pt x="5080" y="2539"/>
                  </a:lnTo>
                  <a:lnTo>
                    <a:pt x="254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5080" y="16509"/>
                  </a:lnTo>
                  <a:lnTo>
                    <a:pt x="25400" y="16509"/>
                  </a:lnTo>
                  <a:lnTo>
                    <a:pt x="25400" y="8889"/>
                  </a:lnTo>
                  <a:lnTo>
                    <a:pt x="85090" y="8889"/>
                  </a:lnTo>
                  <a:lnTo>
                    <a:pt x="85090" y="6350"/>
                  </a:lnTo>
                  <a:lnTo>
                    <a:pt x="82550" y="2539"/>
                  </a:lnTo>
                  <a:lnTo>
                    <a:pt x="78740" y="253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6209029" y="3604259"/>
              <a:ext cx="85090" cy="20320"/>
            </a:xfrm>
            <a:custGeom>
              <a:avLst/>
              <a:gdLst/>
              <a:ahLst/>
              <a:cxnLst/>
              <a:rect l="l" t="t" r="r" b="b"/>
              <a:pathLst>
                <a:path w="85089" h="20320">
                  <a:moveTo>
                    <a:pt x="76200" y="20319"/>
                  </a:moveTo>
                  <a:lnTo>
                    <a:pt x="78740" y="20319"/>
                  </a:lnTo>
                  <a:lnTo>
                    <a:pt x="82550" y="16509"/>
                  </a:lnTo>
                  <a:lnTo>
                    <a:pt x="85090" y="13969"/>
                  </a:lnTo>
                  <a:lnTo>
                    <a:pt x="85090" y="11429"/>
                  </a:lnTo>
                  <a:lnTo>
                    <a:pt x="85090" y="8889"/>
                  </a:lnTo>
                  <a:lnTo>
                    <a:pt x="85090" y="6350"/>
                  </a:lnTo>
                  <a:lnTo>
                    <a:pt x="82550" y="2539"/>
                  </a:lnTo>
                  <a:lnTo>
                    <a:pt x="78740" y="2539"/>
                  </a:lnTo>
                  <a:lnTo>
                    <a:pt x="27940" y="0"/>
                  </a:lnTo>
                  <a:lnTo>
                    <a:pt x="25400" y="0"/>
                  </a:lnTo>
                  <a:lnTo>
                    <a:pt x="7620" y="0"/>
                  </a:lnTo>
                  <a:lnTo>
                    <a:pt x="5080" y="2539"/>
                  </a:lnTo>
                  <a:lnTo>
                    <a:pt x="254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2540" y="13969"/>
                  </a:lnTo>
                  <a:lnTo>
                    <a:pt x="5080" y="16509"/>
                  </a:lnTo>
                  <a:lnTo>
                    <a:pt x="7620" y="16509"/>
                  </a:lnTo>
                  <a:lnTo>
                    <a:pt x="11430" y="16509"/>
                  </a:lnTo>
                  <a:lnTo>
                    <a:pt x="27940" y="16509"/>
                  </a:lnTo>
                  <a:lnTo>
                    <a:pt x="25400" y="8889"/>
                  </a:lnTo>
                  <a:lnTo>
                    <a:pt x="25400" y="16509"/>
                  </a:lnTo>
                  <a:lnTo>
                    <a:pt x="76200" y="20319"/>
                  </a:lnTo>
                  <a:close/>
                </a:path>
                <a:path w="85089" h="20320">
                  <a:moveTo>
                    <a:pt x="0" y="0"/>
                  </a:moveTo>
                  <a:lnTo>
                    <a:pt x="0" y="0"/>
                  </a:lnTo>
                </a:path>
                <a:path w="85089" h="20320">
                  <a:moveTo>
                    <a:pt x="85090" y="20319"/>
                  </a:moveTo>
                  <a:lnTo>
                    <a:pt x="85090" y="2031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6093460" y="3609340"/>
              <a:ext cx="85090" cy="31750"/>
            </a:xfrm>
            <a:custGeom>
              <a:avLst/>
              <a:gdLst/>
              <a:ahLst/>
              <a:cxnLst/>
              <a:rect l="l" t="t" r="r" b="b"/>
              <a:pathLst>
                <a:path w="85089" h="31750">
                  <a:moveTo>
                    <a:pt x="78739" y="0"/>
                  </a:moveTo>
                  <a:lnTo>
                    <a:pt x="73660" y="0"/>
                  </a:lnTo>
                  <a:lnTo>
                    <a:pt x="45719" y="6350"/>
                  </a:lnTo>
                  <a:lnTo>
                    <a:pt x="8889" y="15240"/>
                  </a:lnTo>
                  <a:lnTo>
                    <a:pt x="6350" y="17780"/>
                  </a:lnTo>
                  <a:lnTo>
                    <a:pt x="2539" y="20320"/>
                  </a:lnTo>
                  <a:lnTo>
                    <a:pt x="0" y="22860"/>
                  </a:lnTo>
                  <a:lnTo>
                    <a:pt x="0" y="26670"/>
                  </a:lnTo>
                  <a:lnTo>
                    <a:pt x="2539" y="29210"/>
                  </a:lnTo>
                  <a:lnTo>
                    <a:pt x="6350" y="31750"/>
                  </a:lnTo>
                  <a:lnTo>
                    <a:pt x="11429" y="31750"/>
                  </a:lnTo>
                  <a:lnTo>
                    <a:pt x="48260" y="22860"/>
                  </a:lnTo>
                  <a:lnTo>
                    <a:pt x="76200" y="17780"/>
                  </a:lnTo>
                  <a:lnTo>
                    <a:pt x="85089" y="8890"/>
                  </a:lnTo>
                  <a:lnTo>
                    <a:pt x="85089" y="635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6093460" y="3609340"/>
              <a:ext cx="85090" cy="31750"/>
            </a:xfrm>
            <a:custGeom>
              <a:avLst/>
              <a:gdLst/>
              <a:ahLst/>
              <a:cxnLst/>
              <a:rect l="l" t="t" r="r" b="b"/>
              <a:pathLst>
                <a:path w="85089" h="31750">
                  <a:moveTo>
                    <a:pt x="76200" y="17780"/>
                  </a:moveTo>
                  <a:lnTo>
                    <a:pt x="78739" y="15240"/>
                  </a:lnTo>
                  <a:lnTo>
                    <a:pt x="82550" y="11430"/>
                  </a:lnTo>
                  <a:lnTo>
                    <a:pt x="85089" y="8890"/>
                  </a:lnTo>
                  <a:lnTo>
                    <a:pt x="85089" y="6350"/>
                  </a:lnTo>
                  <a:lnTo>
                    <a:pt x="82550" y="3810"/>
                  </a:lnTo>
                  <a:lnTo>
                    <a:pt x="78739" y="0"/>
                  </a:lnTo>
                  <a:lnTo>
                    <a:pt x="76200" y="0"/>
                  </a:lnTo>
                  <a:lnTo>
                    <a:pt x="73660" y="0"/>
                  </a:lnTo>
                  <a:lnTo>
                    <a:pt x="45719" y="6350"/>
                  </a:lnTo>
                  <a:lnTo>
                    <a:pt x="8889" y="15240"/>
                  </a:lnTo>
                  <a:lnTo>
                    <a:pt x="6350" y="17780"/>
                  </a:lnTo>
                  <a:lnTo>
                    <a:pt x="2539" y="20320"/>
                  </a:lnTo>
                  <a:lnTo>
                    <a:pt x="0" y="22860"/>
                  </a:lnTo>
                  <a:lnTo>
                    <a:pt x="0" y="26670"/>
                  </a:lnTo>
                  <a:lnTo>
                    <a:pt x="2539" y="29210"/>
                  </a:lnTo>
                  <a:lnTo>
                    <a:pt x="6350" y="31750"/>
                  </a:lnTo>
                  <a:lnTo>
                    <a:pt x="8889" y="31750"/>
                  </a:lnTo>
                  <a:lnTo>
                    <a:pt x="11429" y="31750"/>
                  </a:lnTo>
                  <a:lnTo>
                    <a:pt x="48260" y="22860"/>
                  </a:lnTo>
                  <a:lnTo>
                    <a:pt x="76200" y="17780"/>
                  </a:lnTo>
                  <a:close/>
                </a:path>
                <a:path w="85089" h="31750">
                  <a:moveTo>
                    <a:pt x="0" y="0"/>
                  </a:moveTo>
                  <a:lnTo>
                    <a:pt x="0" y="0"/>
                  </a:lnTo>
                </a:path>
                <a:path w="85089" h="31750">
                  <a:moveTo>
                    <a:pt x="85089" y="31750"/>
                  </a:moveTo>
                  <a:lnTo>
                    <a:pt x="85089" y="317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5984240" y="3641090"/>
              <a:ext cx="78740" cy="45720"/>
            </a:xfrm>
            <a:custGeom>
              <a:avLst/>
              <a:gdLst/>
              <a:ahLst/>
              <a:cxnLst/>
              <a:rect l="l" t="t" r="r" b="b"/>
              <a:pathLst>
                <a:path w="78739" h="45720">
                  <a:moveTo>
                    <a:pt x="73660" y="0"/>
                  </a:moveTo>
                  <a:lnTo>
                    <a:pt x="67310" y="0"/>
                  </a:lnTo>
                  <a:lnTo>
                    <a:pt x="25400" y="20320"/>
                  </a:lnTo>
                  <a:lnTo>
                    <a:pt x="22860" y="20320"/>
                  </a:lnTo>
                  <a:lnTo>
                    <a:pt x="6350" y="31750"/>
                  </a:lnTo>
                  <a:lnTo>
                    <a:pt x="2539" y="3429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539" y="43180"/>
                  </a:lnTo>
                  <a:lnTo>
                    <a:pt x="6350" y="45720"/>
                  </a:lnTo>
                  <a:lnTo>
                    <a:pt x="13970" y="45720"/>
                  </a:lnTo>
                  <a:lnTo>
                    <a:pt x="27939" y="36048"/>
                  </a:lnTo>
                  <a:lnTo>
                    <a:pt x="27939" y="27940"/>
                  </a:lnTo>
                  <a:lnTo>
                    <a:pt x="47497" y="27940"/>
                  </a:lnTo>
                  <a:lnTo>
                    <a:pt x="69850" y="17780"/>
                  </a:lnTo>
                  <a:lnTo>
                    <a:pt x="76200" y="17780"/>
                  </a:lnTo>
                  <a:lnTo>
                    <a:pt x="78739" y="13970"/>
                  </a:lnTo>
                  <a:lnTo>
                    <a:pt x="78739" y="5080"/>
                  </a:lnTo>
                  <a:lnTo>
                    <a:pt x="73660" y="0"/>
                  </a:lnTo>
                  <a:close/>
                </a:path>
                <a:path w="78739" h="45720">
                  <a:moveTo>
                    <a:pt x="47497" y="27940"/>
                  </a:moveTo>
                  <a:lnTo>
                    <a:pt x="27939" y="27940"/>
                  </a:lnTo>
                  <a:lnTo>
                    <a:pt x="30480" y="34290"/>
                  </a:lnTo>
                  <a:lnTo>
                    <a:pt x="27939" y="36048"/>
                  </a:lnTo>
                  <a:lnTo>
                    <a:pt x="27939" y="36830"/>
                  </a:lnTo>
                  <a:lnTo>
                    <a:pt x="47497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984240" y="3641090"/>
              <a:ext cx="78740" cy="45720"/>
            </a:xfrm>
            <a:custGeom>
              <a:avLst/>
              <a:gdLst/>
              <a:ahLst/>
              <a:cxnLst/>
              <a:rect l="l" t="t" r="r" b="b"/>
              <a:pathLst>
                <a:path w="78739" h="45720">
                  <a:moveTo>
                    <a:pt x="73660" y="17780"/>
                  </a:moveTo>
                  <a:lnTo>
                    <a:pt x="76200" y="17780"/>
                  </a:lnTo>
                  <a:lnTo>
                    <a:pt x="78739" y="13970"/>
                  </a:lnTo>
                  <a:lnTo>
                    <a:pt x="78739" y="11430"/>
                  </a:lnTo>
                  <a:lnTo>
                    <a:pt x="78739" y="8890"/>
                  </a:lnTo>
                  <a:lnTo>
                    <a:pt x="78739" y="5080"/>
                  </a:lnTo>
                  <a:lnTo>
                    <a:pt x="76200" y="2540"/>
                  </a:lnTo>
                  <a:lnTo>
                    <a:pt x="73660" y="0"/>
                  </a:lnTo>
                  <a:lnTo>
                    <a:pt x="69850" y="0"/>
                  </a:lnTo>
                  <a:lnTo>
                    <a:pt x="67310" y="0"/>
                  </a:lnTo>
                  <a:lnTo>
                    <a:pt x="25400" y="20320"/>
                  </a:lnTo>
                  <a:lnTo>
                    <a:pt x="22860" y="20320"/>
                  </a:lnTo>
                  <a:lnTo>
                    <a:pt x="6350" y="31750"/>
                  </a:lnTo>
                  <a:lnTo>
                    <a:pt x="2539" y="3429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539" y="43180"/>
                  </a:lnTo>
                  <a:lnTo>
                    <a:pt x="6350" y="45720"/>
                  </a:lnTo>
                  <a:lnTo>
                    <a:pt x="8889" y="45720"/>
                  </a:lnTo>
                  <a:lnTo>
                    <a:pt x="11430" y="45720"/>
                  </a:lnTo>
                  <a:lnTo>
                    <a:pt x="13970" y="45720"/>
                  </a:lnTo>
                  <a:lnTo>
                    <a:pt x="30480" y="34290"/>
                  </a:lnTo>
                  <a:lnTo>
                    <a:pt x="27939" y="27940"/>
                  </a:lnTo>
                  <a:lnTo>
                    <a:pt x="27939" y="36830"/>
                  </a:lnTo>
                  <a:lnTo>
                    <a:pt x="69850" y="17780"/>
                  </a:lnTo>
                  <a:lnTo>
                    <a:pt x="73660" y="17780"/>
                  </a:lnTo>
                  <a:close/>
                </a:path>
                <a:path w="78739" h="45720">
                  <a:moveTo>
                    <a:pt x="0" y="0"/>
                  </a:moveTo>
                  <a:lnTo>
                    <a:pt x="0" y="0"/>
                  </a:lnTo>
                </a:path>
                <a:path w="78739" h="45720">
                  <a:moveTo>
                    <a:pt x="78739" y="45720"/>
                  </a:moveTo>
                  <a:lnTo>
                    <a:pt x="78739" y="457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5883910" y="3695700"/>
              <a:ext cx="74930" cy="50800"/>
            </a:xfrm>
            <a:custGeom>
              <a:avLst/>
              <a:gdLst/>
              <a:ahLst/>
              <a:cxnLst/>
              <a:rect l="l" t="t" r="r" b="b"/>
              <a:pathLst>
                <a:path w="74929" h="50800">
                  <a:moveTo>
                    <a:pt x="69850" y="0"/>
                  </a:moveTo>
                  <a:lnTo>
                    <a:pt x="60960" y="0"/>
                  </a:lnTo>
                  <a:lnTo>
                    <a:pt x="35560" y="13969"/>
                  </a:lnTo>
                  <a:lnTo>
                    <a:pt x="5079" y="36830"/>
                  </a:lnTo>
                  <a:lnTo>
                    <a:pt x="0" y="41910"/>
                  </a:lnTo>
                  <a:lnTo>
                    <a:pt x="0" y="45719"/>
                  </a:lnTo>
                  <a:lnTo>
                    <a:pt x="5079" y="50800"/>
                  </a:lnTo>
                  <a:lnTo>
                    <a:pt x="13969" y="50800"/>
                  </a:lnTo>
                  <a:lnTo>
                    <a:pt x="44450" y="27939"/>
                  </a:lnTo>
                  <a:lnTo>
                    <a:pt x="69850" y="13969"/>
                  </a:lnTo>
                  <a:lnTo>
                    <a:pt x="74929" y="8889"/>
                  </a:lnTo>
                  <a:lnTo>
                    <a:pt x="74929" y="50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5883910" y="3695700"/>
              <a:ext cx="74930" cy="50800"/>
            </a:xfrm>
            <a:custGeom>
              <a:avLst/>
              <a:gdLst/>
              <a:ahLst/>
              <a:cxnLst/>
              <a:rect l="l" t="t" r="r" b="b"/>
              <a:pathLst>
                <a:path w="74929" h="50800">
                  <a:moveTo>
                    <a:pt x="69850" y="13969"/>
                  </a:moveTo>
                  <a:lnTo>
                    <a:pt x="72389" y="11430"/>
                  </a:lnTo>
                  <a:lnTo>
                    <a:pt x="74929" y="8889"/>
                  </a:lnTo>
                  <a:lnTo>
                    <a:pt x="74929" y="5080"/>
                  </a:lnTo>
                  <a:lnTo>
                    <a:pt x="72389" y="2539"/>
                  </a:lnTo>
                  <a:lnTo>
                    <a:pt x="69850" y="0"/>
                  </a:lnTo>
                  <a:lnTo>
                    <a:pt x="67310" y="0"/>
                  </a:lnTo>
                  <a:lnTo>
                    <a:pt x="63500" y="0"/>
                  </a:lnTo>
                  <a:lnTo>
                    <a:pt x="60960" y="0"/>
                  </a:lnTo>
                  <a:lnTo>
                    <a:pt x="35560" y="13969"/>
                  </a:lnTo>
                  <a:lnTo>
                    <a:pt x="5079" y="36830"/>
                  </a:lnTo>
                  <a:lnTo>
                    <a:pt x="2539" y="39369"/>
                  </a:lnTo>
                  <a:lnTo>
                    <a:pt x="0" y="41910"/>
                  </a:lnTo>
                  <a:lnTo>
                    <a:pt x="0" y="45719"/>
                  </a:lnTo>
                  <a:lnTo>
                    <a:pt x="2539" y="48260"/>
                  </a:lnTo>
                  <a:lnTo>
                    <a:pt x="5079" y="50800"/>
                  </a:lnTo>
                  <a:lnTo>
                    <a:pt x="7619" y="50800"/>
                  </a:lnTo>
                  <a:lnTo>
                    <a:pt x="10160" y="50800"/>
                  </a:lnTo>
                  <a:lnTo>
                    <a:pt x="13969" y="50800"/>
                  </a:lnTo>
                  <a:lnTo>
                    <a:pt x="44450" y="27939"/>
                  </a:lnTo>
                  <a:lnTo>
                    <a:pt x="69850" y="13969"/>
                  </a:lnTo>
                  <a:close/>
                </a:path>
                <a:path w="74929" h="50800">
                  <a:moveTo>
                    <a:pt x="0" y="0"/>
                  </a:moveTo>
                  <a:lnTo>
                    <a:pt x="0" y="0"/>
                  </a:lnTo>
                </a:path>
                <a:path w="74929" h="50800">
                  <a:moveTo>
                    <a:pt x="74929" y="50800"/>
                  </a:moveTo>
                  <a:lnTo>
                    <a:pt x="74929" y="508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5789929" y="3760469"/>
              <a:ext cx="68580" cy="57150"/>
            </a:xfrm>
            <a:custGeom>
              <a:avLst/>
              <a:gdLst/>
              <a:ahLst/>
              <a:cxnLst/>
              <a:rect l="l" t="t" r="r" b="b"/>
              <a:pathLst>
                <a:path w="68579" h="57150">
                  <a:moveTo>
                    <a:pt x="64770" y="0"/>
                  </a:moveTo>
                  <a:lnTo>
                    <a:pt x="55880" y="0"/>
                  </a:lnTo>
                  <a:lnTo>
                    <a:pt x="45720" y="8889"/>
                  </a:lnTo>
                  <a:lnTo>
                    <a:pt x="2540" y="43179"/>
                  </a:lnTo>
                  <a:lnTo>
                    <a:pt x="0" y="45719"/>
                  </a:lnTo>
                  <a:lnTo>
                    <a:pt x="0" y="54609"/>
                  </a:lnTo>
                  <a:lnTo>
                    <a:pt x="2540" y="57149"/>
                  </a:lnTo>
                  <a:lnTo>
                    <a:pt x="11430" y="57149"/>
                  </a:lnTo>
                  <a:lnTo>
                    <a:pt x="53340" y="22859"/>
                  </a:lnTo>
                  <a:lnTo>
                    <a:pt x="64770" y="13969"/>
                  </a:lnTo>
                  <a:lnTo>
                    <a:pt x="68580" y="11429"/>
                  </a:lnTo>
                  <a:lnTo>
                    <a:pt x="68580" y="253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5789929" y="3760469"/>
              <a:ext cx="68580" cy="57150"/>
            </a:xfrm>
            <a:custGeom>
              <a:avLst/>
              <a:gdLst/>
              <a:ahLst/>
              <a:cxnLst/>
              <a:rect l="l" t="t" r="r" b="b"/>
              <a:pathLst>
                <a:path w="68579" h="57150">
                  <a:moveTo>
                    <a:pt x="64770" y="13969"/>
                  </a:moveTo>
                  <a:lnTo>
                    <a:pt x="68580" y="11429"/>
                  </a:lnTo>
                  <a:lnTo>
                    <a:pt x="68580" y="8889"/>
                  </a:lnTo>
                  <a:lnTo>
                    <a:pt x="68580" y="6349"/>
                  </a:lnTo>
                  <a:lnTo>
                    <a:pt x="68580" y="2539"/>
                  </a:lnTo>
                  <a:lnTo>
                    <a:pt x="64770" y="0"/>
                  </a:lnTo>
                  <a:lnTo>
                    <a:pt x="62230" y="0"/>
                  </a:lnTo>
                  <a:lnTo>
                    <a:pt x="59690" y="0"/>
                  </a:lnTo>
                  <a:lnTo>
                    <a:pt x="55880" y="0"/>
                  </a:lnTo>
                  <a:lnTo>
                    <a:pt x="45720" y="8889"/>
                  </a:lnTo>
                  <a:lnTo>
                    <a:pt x="2540" y="43179"/>
                  </a:lnTo>
                  <a:lnTo>
                    <a:pt x="0" y="45719"/>
                  </a:lnTo>
                  <a:lnTo>
                    <a:pt x="0" y="48259"/>
                  </a:lnTo>
                  <a:lnTo>
                    <a:pt x="0" y="52069"/>
                  </a:lnTo>
                  <a:lnTo>
                    <a:pt x="0" y="54609"/>
                  </a:lnTo>
                  <a:lnTo>
                    <a:pt x="2540" y="57149"/>
                  </a:lnTo>
                  <a:lnTo>
                    <a:pt x="5080" y="57149"/>
                  </a:lnTo>
                  <a:lnTo>
                    <a:pt x="8890" y="57149"/>
                  </a:lnTo>
                  <a:lnTo>
                    <a:pt x="11430" y="57149"/>
                  </a:lnTo>
                  <a:lnTo>
                    <a:pt x="53340" y="22859"/>
                  </a:lnTo>
                  <a:lnTo>
                    <a:pt x="64770" y="13969"/>
                  </a:lnTo>
                  <a:close/>
                </a:path>
                <a:path w="68579" h="57150">
                  <a:moveTo>
                    <a:pt x="0" y="0"/>
                  </a:moveTo>
                  <a:lnTo>
                    <a:pt x="0" y="0"/>
                  </a:lnTo>
                </a:path>
                <a:path w="68579" h="57150">
                  <a:moveTo>
                    <a:pt x="68580" y="57149"/>
                  </a:moveTo>
                  <a:lnTo>
                    <a:pt x="68580" y="5714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5701029" y="3835400"/>
              <a:ext cx="64769" cy="63500"/>
            </a:xfrm>
            <a:custGeom>
              <a:avLst/>
              <a:gdLst/>
              <a:ahLst/>
              <a:cxnLst/>
              <a:rect l="l" t="t" r="r" b="b"/>
              <a:pathLst>
                <a:path w="64770" h="63500">
                  <a:moveTo>
                    <a:pt x="62230" y="0"/>
                  </a:moveTo>
                  <a:lnTo>
                    <a:pt x="53340" y="0"/>
                  </a:lnTo>
                  <a:lnTo>
                    <a:pt x="46990" y="5080"/>
                  </a:lnTo>
                  <a:lnTo>
                    <a:pt x="2540" y="45719"/>
                  </a:lnTo>
                  <a:lnTo>
                    <a:pt x="0" y="48260"/>
                  </a:lnTo>
                  <a:lnTo>
                    <a:pt x="0" y="57150"/>
                  </a:lnTo>
                  <a:lnTo>
                    <a:pt x="2540" y="59689"/>
                  </a:lnTo>
                  <a:lnTo>
                    <a:pt x="5080" y="63500"/>
                  </a:lnTo>
                  <a:lnTo>
                    <a:pt x="7620" y="63500"/>
                  </a:lnTo>
                  <a:lnTo>
                    <a:pt x="10160" y="59689"/>
                  </a:lnTo>
                  <a:lnTo>
                    <a:pt x="55880" y="20319"/>
                  </a:lnTo>
                  <a:lnTo>
                    <a:pt x="64770" y="11430"/>
                  </a:lnTo>
                  <a:lnTo>
                    <a:pt x="64770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5701029" y="3835400"/>
              <a:ext cx="64769" cy="63500"/>
            </a:xfrm>
            <a:custGeom>
              <a:avLst/>
              <a:gdLst/>
              <a:ahLst/>
              <a:cxnLst/>
              <a:rect l="l" t="t" r="r" b="b"/>
              <a:pathLst>
                <a:path w="64770" h="63500">
                  <a:moveTo>
                    <a:pt x="62230" y="13969"/>
                  </a:moveTo>
                  <a:lnTo>
                    <a:pt x="64770" y="11430"/>
                  </a:lnTo>
                  <a:lnTo>
                    <a:pt x="64770" y="8889"/>
                  </a:lnTo>
                  <a:lnTo>
                    <a:pt x="64770" y="5080"/>
                  </a:lnTo>
                  <a:lnTo>
                    <a:pt x="64770" y="2539"/>
                  </a:lnTo>
                  <a:lnTo>
                    <a:pt x="62230" y="0"/>
                  </a:lnTo>
                  <a:lnTo>
                    <a:pt x="58420" y="0"/>
                  </a:lnTo>
                  <a:lnTo>
                    <a:pt x="55880" y="0"/>
                  </a:lnTo>
                  <a:lnTo>
                    <a:pt x="53340" y="0"/>
                  </a:lnTo>
                  <a:lnTo>
                    <a:pt x="46990" y="5080"/>
                  </a:lnTo>
                  <a:lnTo>
                    <a:pt x="2540" y="45719"/>
                  </a:lnTo>
                  <a:lnTo>
                    <a:pt x="0" y="48260"/>
                  </a:lnTo>
                  <a:lnTo>
                    <a:pt x="0" y="52069"/>
                  </a:lnTo>
                  <a:lnTo>
                    <a:pt x="0" y="54610"/>
                  </a:lnTo>
                  <a:lnTo>
                    <a:pt x="0" y="57150"/>
                  </a:lnTo>
                  <a:lnTo>
                    <a:pt x="2540" y="59689"/>
                  </a:lnTo>
                  <a:lnTo>
                    <a:pt x="5080" y="63500"/>
                  </a:lnTo>
                  <a:lnTo>
                    <a:pt x="7620" y="63500"/>
                  </a:lnTo>
                  <a:lnTo>
                    <a:pt x="10160" y="59689"/>
                  </a:lnTo>
                  <a:lnTo>
                    <a:pt x="55880" y="20319"/>
                  </a:lnTo>
                  <a:lnTo>
                    <a:pt x="62230" y="13969"/>
                  </a:lnTo>
                  <a:close/>
                </a:path>
                <a:path w="64770" h="63500">
                  <a:moveTo>
                    <a:pt x="0" y="0"/>
                  </a:moveTo>
                  <a:lnTo>
                    <a:pt x="0" y="0"/>
                  </a:lnTo>
                </a:path>
                <a:path w="64770" h="63500">
                  <a:moveTo>
                    <a:pt x="64770" y="63500"/>
                  </a:moveTo>
                  <a:lnTo>
                    <a:pt x="64770" y="635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5613399" y="3915410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70" h="62229">
                  <a:moveTo>
                    <a:pt x="62229" y="0"/>
                  </a:moveTo>
                  <a:lnTo>
                    <a:pt x="53339" y="0"/>
                  </a:lnTo>
                  <a:lnTo>
                    <a:pt x="48260" y="5079"/>
                  </a:lnTo>
                  <a:lnTo>
                    <a:pt x="2539" y="48259"/>
                  </a:lnTo>
                  <a:lnTo>
                    <a:pt x="0" y="50800"/>
                  </a:lnTo>
                  <a:lnTo>
                    <a:pt x="0" y="59689"/>
                  </a:lnTo>
                  <a:lnTo>
                    <a:pt x="2539" y="62229"/>
                  </a:lnTo>
                  <a:lnTo>
                    <a:pt x="11429" y="62229"/>
                  </a:lnTo>
                  <a:lnTo>
                    <a:pt x="55879" y="19050"/>
                  </a:lnTo>
                  <a:lnTo>
                    <a:pt x="62229" y="13969"/>
                  </a:lnTo>
                  <a:lnTo>
                    <a:pt x="64770" y="10159"/>
                  </a:lnTo>
                  <a:lnTo>
                    <a:pt x="64770" y="253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5613399" y="3915410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70" h="62229">
                  <a:moveTo>
                    <a:pt x="62229" y="13969"/>
                  </a:moveTo>
                  <a:lnTo>
                    <a:pt x="64770" y="1015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64770" y="2539"/>
                  </a:lnTo>
                  <a:lnTo>
                    <a:pt x="62229" y="0"/>
                  </a:lnTo>
                  <a:lnTo>
                    <a:pt x="59689" y="0"/>
                  </a:lnTo>
                  <a:lnTo>
                    <a:pt x="55879" y="0"/>
                  </a:lnTo>
                  <a:lnTo>
                    <a:pt x="53339" y="0"/>
                  </a:lnTo>
                  <a:lnTo>
                    <a:pt x="48260" y="5079"/>
                  </a:lnTo>
                  <a:lnTo>
                    <a:pt x="2539" y="48259"/>
                  </a:lnTo>
                  <a:lnTo>
                    <a:pt x="0" y="50800"/>
                  </a:lnTo>
                  <a:lnTo>
                    <a:pt x="0" y="53339"/>
                  </a:lnTo>
                  <a:lnTo>
                    <a:pt x="0" y="57150"/>
                  </a:lnTo>
                  <a:lnTo>
                    <a:pt x="0" y="59689"/>
                  </a:lnTo>
                  <a:lnTo>
                    <a:pt x="2539" y="62229"/>
                  </a:lnTo>
                  <a:lnTo>
                    <a:pt x="6350" y="62229"/>
                  </a:lnTo>
                  <a:lnTo>
                    <a:pt x="8889" y="62229"/>
                  </a:lnTo>
                  <a:lnTo>
                    <a:pt x="11429" y="62229"/>
                  </a:lnTo>
                  <a:lnTo>
                    <a:pt x="55879" y="19050"/>
                  </a:lnTo>
                  <a:lnTo>
                    <a:pt x="62229" y="13969"/>
                  </a:lnTo>
                  <a:close/>
                </a:path>
                <a:path w="64770" h="62229">
                  <a:moveTo>
                    <a:pt x="0" y="0"/>
                  </a:moveTo>
                  <a:lnTo>
                    <a:pt x="0" y="0"/>
                  </a:lnTo>
                </a:path>
                <a:path w="64770" h="62229">
                  <a:moveTo>
                    <a:pt x="64770" y="62229"/>
                  </a:moveTo>
                  <a:lnTo>
                    <a:pt x="64770" y="6222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5529579" y="3997960"/>
              <a:ext cx="64769" cy="66040"/>
            </a:xfrm>
            <a:custGeom>
              <a:avLst/>
              <a:gdLst/>
              <a:ahLst/>
              <a:cxnLst/>
              <a:rect l="l" t="t" r="r" b="b"/>
              <a:pathLst>
                <a:path w="64770" h="66039">
                  <a:moveTo>
                    <a:pt x="59690" y="0"/>
                  </a:moveTo>
                  <a:lnTo>
                    <a:pt x="50800" y="0"/>
                  </a:lnTo>
                  <a:lnTo>
                    <a:pt x="44450" y="5079"/>
                  </a:lnTo>
                  <a:lnTo>
                    <a:pt x="41910" y="7619"/>
                  </a:lnTo>
                  <a:lnTo>
                    <a:pt x="0" y="50800"/>
                  </a:lnTo>
                  <a:lnTo>
                    <a:pt x="0" y="59689"/>
                  </a:lnTo>
                  <a:lnTo>
                    <a:pt x="2540" y="62229"/>
                  </a:lnTo>
                  <a:lnTo>
                    <a:pt x="5080" y="66039"/>
                  </a:lnTo>
                  <a:lnTo>
                    <a:pt x="7620" y="66039"/>
                  </a:lnTo>
                  <a:lnTo>
                    <a:pt x="13970" y="59689"/>
                  </a:lnTo>
                  <a:lnTo>
                    <a:pt x="53414" y="19050"/>
                  </a:lnTo>
                  <a:lnTo>
                    <a:pt x="50800" y="13969"/>
                  </a:lnTo>
                  <a:lnTo>
                    <a:pt x="59690" y="13969"/>
                  </a:lnTo>
                  <a:lnTo>
                    <a:pt x="62230" y="1142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59690" y="0"/>
                  </a:lnTo>
                  <a:close/>
                </a:path>
                <a:path w="64770" h="66039">
                  <a:moveTo>
                    <a:pt x="53674" y="18782"/>
                  </a:moveTo>
                  <a:lnTo>
                    <a:pt x="53340" y="19050"/>
                  </a:lnTo>
                  <a:lnTo>
                    <a:pt x="53674" y="18782"/>
                  </a:lnTo>
                  <a:close/>
                </a:path>
                <a:path w="64770" h="66039">
                  <a:moveTo>
                    <a:pt x="59690" y="13969"/>
                  </a:moveTo>
                  <a:lnTo>
                    <a:pt x="50800" y="13969"/>
                  </a:lnTo>
                  <a:lnTo>
                    <a:pt x="55880" y="16509"/>
                  </a:lnTo>
                  <a:lnTo>
                    <a:pt x="53674" y="18782"/>
                  </a:lnTo>
                  <a:lnTo>
                    <a:pt x="59690" y="13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5529579" y="3997960"/>
              <a:ext cx="64769" cy="66040"/>
            </a:xfrm>
            <a:custGeom>
              <a:avLst/>
              <a:gdLst/>
              <a:ahLst/>
              <a:cxnLst/>
              <a:rect l="l" t="t" r="r" b="b"/>
              <a:pathLst>
                <a:path w="64770" h="66039">
                  <a:moveTo>
                    <a:pt x="59690" y="13969"/>
                  </a:moveTo>
                  <a:lnTo>
                    <a:pt x="62230" y="1142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62230" y="2539"/>
                  </a:lnTo>
                  <a:lnTo>
                    <a:pt x="59690" y="0"/>
                  </a:lnTo>
                  <a:lnTo>
                    <a:pt x="55880" y="0"/>
                  </a:lnTo>
                  <a:lnTo>
                    <a:pt x="53340" y="0"/>
                  </a:lnTo>
                  <a:lnTo>
                    <a:pt x="50800" y="0"/>
                  </a:lnTo>
                  <a:lnTo>
                    <a:pt x="44450" y="5079"/>
                  </a:lnTo>
                  <a:lnTo>
                    <a:pt x="41910" y="7619"/>
                  </a:lnTo>
                  <a:lnTo>
                    <a:pt x="0" y="50800"/>
                  </a:lnTo>
                  <a:lnTo>
                    <a:pt x="0" y="54609"/>
                  </a:lnTo>
                  <a:lnTo>
                    <a:pt x="0" y="57150"/>
                  </a:lnTo>
                  <a:lnTo>
                    <a:pt x="0" y="59689"/>
                  </a:lnTo>
                  <a:lnTo>
                    <a:pt x="2540" y="62229"/>
                  </a:lnTo>
                  <a:lnTo>
                    <a:pt x="5080" y="66039"/>
                  </a:lnTo>
                  <a:lnTo>
                    <a:pt x="7620" y="66039"/>
                  </a:lnTo>
                  <a:lnTo>
                    <a:pt x="11430" y="62229"/>
                  </a:lnTo>
                  <a:lnTo>
                    <a:pt x="13970" y="59689"/>
                  </a:lnTo>
                  <a:lnTo>
                    <a:pt x="55880" y="16509"/>
                  </a:lnTo>
                  <a:lnTo>
                    <a:pt x="50800" y="13969"/>
                  </a:lnTo>
                  <a:lnTo>
                    <a:pt x="53340" y="19050"/>
                  </a:lnTo>
                  <a:lnTo>
                    <a:pt x="59690" y="13969"/>
                  </a:lnTo>
                  <a:close/>
                </a:path>
                <a:path w="64770" h="66039">
                  <a:moveTo>
                    <a:pt x="0" y="0"/>
                  </a:moveTo>
                  <a:lnTo>
                    <a:pt x="0" y="0"/>
                  </a:lnTo>
                </a:path>
                <a:path w="64770" h="66039">
                  <a:moveTo>
                    <a:pt x="64770" y="66039"/>
                  </a:moveTo>
                  <a:lnTo>
                    <a:pt x="64770" y="660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5483860" y="4083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2860" y="0"/>
                  </a:moveTo>
                  <a:lnTo>
                    <a:pt x="13969" y="0"/>
                  </a:lnTo>
                  <a:lnTo>
                    <a:pt x="11429" y="2539"/>
                  </a:lnTo>
                  <a:lnTo>
                    <a:pt x="2539" y="13969"/>
                  </a:lnTo>
                  <a:lnTo>
                    <a:pt x="0" y="16510"/>
                  </a:lnTo>
                  <a:lnTo>
                    <a:pt x="2539" y="20319"/>
                  </a:lnTo>
                  <a:lnTo>
                    <a:pt x="6350" y="22860"/>
                  </a:lnTo>
                  <a:lnTo>
                    <a:pt x="8889" y="25400"/>
                  </a:lnTo>
                  <a:lnTo>
                    <a:pt x="11429" y="22860"/>
                  </a:lnTo>
                  <a:lnTo>
                    <a:pt x="16510" y="22860"/>
                  </a:lnTo>
                  <a:lnTo>
                    <a:pt x="25400" y="11430"/>
                  </a:lnTo>
                  <a:lnTo>
                    <a:pt x="25400" y="25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5483860" y="4083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11430"/>
                  </a:moveTo>
                  <a:lnTo>
                    <a:pt x="25400" y="8889"/>
                  </a:lnTo>
                  <a:lnTo>
                    <a:pt x="25400" y="5080"/>
                  </a:lnTo>
                  <a:lnTo>
                    <a:pt x="25400" y="2539"/>
                  </a:lnTo>
                  <a:lnTo>
                    <a:pt x="22860" y="0"/>
                  </a:lnTo>
                  <a:lnTo>
                    <a:pt x="20319" y="0"/>
                  </a:lnTo>
                  <a:lnTo>
                    <a:pt x="16510" y="0"/>
                  </a:lnTo>
                  <a:lnTo>
                    <a:pt x="13969" y="0"/>
                  </a:lnTo>
                  <a:lnTo>
                    <a:pt x="11429" y="2539"/>
                  </a:lnTo>
                  <a:lnTo>
                    <a:pt x="2539" y="13969"/>
                  </a:lnTo>
                  <a:lnTo>
                    <a:pt x="0" y="16510"/>
                  </a:lnTo>
                  <a:lnTo>
                    <a:pt x="2539" y="20319"/>
                  </a:lnTo>
                  <a:lnTo>
                    <a:pt x="6350" y="22860"/>
                  </a:lnTo>
                  <a:lnTo>
                    <a:pt x="8889" y="25400"/>
                  </a:lnTo>
                  <a:lnTo>
                    <a:pt x="11429" y="22860"/>
                  </a:lnTo>
                  <a:lnTo>
                    <a:pt x="16510" y="22860"/>
                  </a:lnTo>
                  <a:lnTo>
                    <a:pt x="25400" y="11430"/>
                  </a:lnTo>
                  <a:close/>
                </a:path>
                <a:path w="25400" h="25400">
                  <a:moveTo>
                    <a:pt x="0" y="0"/>
                  </a:moveTo>
                  <a:lnTo>
                    <a:pt x="0" y="0"/>
                  </a:lnTo>
                </a:path>
                <a:path w="25400" h="25400">
                  <a:moveTo>
                    <a:pt x="25400" y="25400"/>
                  </a:moveTo>
                  <a:lnTo>
                    <a:pt x="25400" y="25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5374640" y="4064000"/>
              <a:ext cx="166370" cy="167640"/>
            </a:xfrm>
            <a:custGeom>
              <a:avLst/>
              <a:gdLst/>
              <a:ahLst/>
              <a:cxnLst/>
              <a:rect l="l" t="t" r="r" b="b"/>
              <a:pathLst>
                <a:path w="166370" h="167639">
                  <a:moveTo>
                    <a:pt x="81280" y="0"/>
                  </a:moveTo>
                  <a:lnTo>
                    <a:pt x="0" y="167639"/>
                  </a:lnTo>
                  <a:lnTo>
                    <a:pt x="166370" y="78739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5374640" y="4064000"/>
              <a:ext cx="166370" cy="167640"/>
            </a:xfrm>
            <a:custGeom>
              <a:avLst/>
              <a:gdLst/>
              <a:ahLst/>
              <a:cxnLst/>
              <a:rect l="l" t="t" r="r" b="b"/>
              <a:pathLst>
                <a:path w="166370" h="167639">
                  <a:moveTo>
                    <a:pt x="81280" y="0"/>
                  </a:moveTo>
                  <a:lnTo>
                    <a:pt x="0" y="167639"/>
                  </a:lnTo>
                  <a:lnTo>
                    <a:pt x="166370" y="78739"/>
                  </a:lnTo>
                  <a:lnTo>
                    <a:pt x="81280" y="0"/>
                  </a:lnTo>
                  <a:close/>
                </a:path>
                <a:path w="166370" h="167639">
                  <a:moveTo>
                    <a:pt x="0" y="0"/>
                  </a:moveTo>
                  <a:lnTo>
                    <a:pt x="0" y="0"/>
                  </a:lnTo>
                </a:path>
                <a:path w="166370" h="167639">
                  <a:moveTo>
                    <a:pt x="166370" y="167639"/>
                  </a:moveTo>
                  <a:lnTo>
                    <a:pt x="166370" y="1676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4" name="object 574"/>
          <p:cNvSpPr txBox="1"/>
          <p:nvPr/>
        </p:nvSpPr>
        <p:spPr>
          <a:xfrm>
            <a:off x="900430" y="3562350"/>
            <a:ext cx="1177925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cati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75" name="object 575"/>
          <p:cNvGrpSpPr/>
          <p:nvPr/>
        </p:nvGrpSpPr>
        <p:grpSpPr>
          <a:xfrm>
            <a:off x="1452562" y="3017202"/>
            <a:ext cx="6790055" cy="2700020"/>
            <a:chOff x="1452562" y="3017202"/>
            <a:chExt cx="6790055" cy="2700020"/>
          </a:xfrm>
        </p:grpSpPr>
        <p:sp>
          <p:nvSpPr>
            <p:cNvPr id="576" name="object 576"/>
            <p:cNvSpPr/>
            <p:nvPr/>
          </p:nvSpPr>
          <p:spPr>
            <a:xfrm>
              <a:off x="7665720" y="303148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4470" y="0"/>
                  </a:moveTo>
                  <a:lnTo>
                    <a:pt x="156754" y="5331"/>
                  </a:lnTo>
                  <a:lnTo>
                    <a:pt x="113392" y="20571"/>
                  </a:lnTo>
                  <a:lnTo>
                    <a:pt x="75474" y="44586"/>
                  </a:lnTo>
                  <a:lnTo>
                    <a:pt x="44087" y="76244"/>
                  </a:lnTo>
                  <a:lnTo>
                    <a:pt x="20320" y="114411"/>
                  </a:lnTo>
                  <a:lnTo>
                    <a:pt x="5261" y="157953"/>
                  </a:lnTo>
                  <a:lnTo>
                    <a:pt x="0" y="205739"/>
                  </a:lnTo>
                  <a:lnTo>
                    <a:pt x="5261" y="253996"/>
                  </a:lnTo>
                  <a:lnTo>
                    <a:pt x="20320" y="297876"/>
                  </a:lnTo>
                  <a:lnTo>
                    <a:pt x="44087" y="336268"/>
                  </a:lnTo>
                  <a:lnTo>
                    <a:pt x="75474" y="368063"/>
                  </a:lnTo>
                  <a:lnTo>
                    <a:pt x="113392" y="392148"/>
                  </a:lnTo>
                  <a:lnTo>
                    <a:pt x="156754" y="407414"/>
                  </a:lnTo>
                  <a:lnTo>
                    <a:pt x="204470" y="412750"/>
                  </a:lnTo>
                  <a:lnTo>
                    <a:pt x="252115" y="407414"/>
                  </a:lnTo>
                  <a:lnTo>
                    <a:pt x="295295" y="392148"/>
                  </a:lnTo>
                  <a:lnTo>
                    <a:pt x="332965" y="368063"/>
                  </a:lnTo>
                  <a:lnTo>
                    <a:pt x="364082" y="336268"/>
                  </a:lnTo>
                  <a:lnTo>
                    <a:pt x="387601" y="297876"/>
                  </a:lnTo>
                  <a:lnTo>
                    <a:pt x="402478" y="253996"/>
                  </a:lnTo>
                  <a:lnTo>
                    <a:pt x="407670" y="205739"/>
                  </a:lnTo>
                  <a:lnTo>
                    <a:pt x="402478" y="157953"/>
                  </a:lnTo>
                  <a:lnTo>
                    <a:pt x="387601" y="114411"/>
                  </a:lnTo>
                  <a:lnTo>
                    <a:pt x="364082" y="76244"/>
                  </a:lnTo>
                  <a:lnTo>
                    <a:pt x="332965" y="44586"/>
                  </a:lnTo>
                  <a:lnTo>
                    <a:pt x="295295" y="20571"/>
                  </a:lnTo>
                  <a:lnTo>
                    <a:pt x="252115" y="5331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665720" y="303148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4470" y="0"/>
                  </a:moveTo>
                  <a:lnTo>
                    <a:pt x="252115" y="5331"/>
                  </a:lnTo>
                  <a:lnTo>
                    <a:pt x="295295" y="20571"/>
                  </a:lnTo>
                  <a:lnTo>
                    <a:pt x="332965" y="44586"/>
                  </a:lnTo>
                  <a:lnTo>
                    <a:pt x="364082" y="76244"/>
                  </a:lnTo>
                  <a:lnTo>
                    <a:pt x="387601" y="114411"/>
                  </a:lnTo>
                  <a:lnTo>
                    <a:pt x="402478" y="157953"/>
                  </a:lnTo>
                  <a:lnTo>
                    <a:pt x="407670" y="205739"/>
                  </a:lnTo>
                  <a:lnTo>
                    <a:pt x="402478" y="253996"/>
                  </a:lnTo>
                  <a:lnTo>
                    <a:pt x="387601" y="297876"/>
                  </a:lnTo>
                  <a:lnTo>
                    <a:pt x="364082" y="336268"/>
                  </a:lnTo>
                  <a:lnTo>
                    <a:pt x="332965" y="368063"/>
                  </a:lnTo>
                  <a:lnTo>
                    <a:pt x="295295" y="392148"/>
                  </a:lnTo>
                  <a:lnTo>
                    <a:pt x="252115" y="407414"/>
                  </a:lnTo>
                  <a:lnTo>
                    <a:pt x="204470" y="412750"/>
                  </a:lnTo>
                  <a:lnTo>
                    <a:pt x="156754" y="407414"/>
                  </a:lnTo>
                  <a:lnTo>
                    <a:pt x="113392" y="392148"/>
                  </a:lnTo>
                  <a:lnTo>
                    <a:pt x="75474" y="368063"/>
                  </a:lnTo>
                  <a:lnTo>
                    <a:pt x="44087" y="336268"/>
                  </a:lnTo>
                  <a:lnTo>
                    <a:pt x="20320" y="297876"/>
                  </a:lnTo>
                  <a:lnTo>
                    <a:pt x="5261" y="253996"/>
                  </a:lnTo>
                  <a:lnTo>
                    <a:pt x="0" y="205739"/>
                  </a:lnTo>
                  <a:lnTo>
                    <a:pt x="5261" y="157953"/>
                  </a:lnTo>
                  <a:lnTo>
                    <a:pt x="20320" y="114411"/>
                  </a:lnTo>
                  <a:lnTo>
                    <a:pt x="44087" y="76244"/>
                  </a:lnTo>
                  <a:lnTo>
                    <a:pt x="75474" y="44586"/>
                  </a:lnTo>
                  <a:lnTo>
                    <a:pt x="113392" y="20571"/>
                  </a:lnTo>
                  <a:lnTo>
                    <a:pt x="156754" y="5331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7665720" y="301729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7617459" y="3031489"/>
              <a:ext cx="610870" cy="412750"/>
            </a:xfrm>
            <a:custGeom>
              <a:avLst/>
              <a:gdLst/>
              <a:ahLst/>
              <a:cxnLst/>
              <a:rect l="l" t="t" r="r" b="b"/>
              <a:pathLst>
                <a:path w="610870" h="412750">
                  <a:moveTo>
                    <a:pt x="457200" y="412750"/>
                  </a:moveTo>
                  <a:lnTo>
                    <a:pt x="457200" y="412750"/>
                  </a:lnTo>
                </a:path>
                <a:path w="610870" h="412750">
                  <a:moveTo>
                    <a:pt x="306070" y="412750"/>
                  </a:moveTo>
                  <a:lnTo>
                    <a:pt x="0" y="412750"/>
                  </a:lnTo>
                  <a:lnTo>
                    <a:pt x="0" y="0"/>
                  </a:lnTo>
                  <a:lnTo>
                    <a:pt x="610870" y="0"/>
                  </a:lnTo>
                  <a:lnTo>
                    <a:pt x="610870" y="412750"/>
                  </a:lnTo>
                  <a:lnTo>
                    <a:pt x="306070" y="412750"/>
                  </a:lnTo>
                  <a:close/>
                </a:path>
                <a:path w="610870" h="412750">
                  <a:moveTo>
                    <a:pt x="303530" y="400050"/>
                  </a:moveTo>
                  <a:lnTo>
                    <a:pt x="175260" y="400050"/>
                  </a:lnTo>
                  <a:lnTo>
                    <a:pt x="175260" y="95250"/>
                  </a:lnTo>
                  <a:lnTo>
                    <a:pt x="431800" y="95250"/>
                  </a:lnTo>
                  <a:lnTo>
                    <a:pt x="431800" y="400050"/>
                  </a:lnTo>
                  <a:lnTo>
                    <a:pt x="303530" y="40005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760220" y="4438650"/>
              <a:ext cx="408940" cy="411480"/>
            </a:xfrm>
            <a:custGeom>
              <a:avLst/>
              <a:gdLst/>
              <a:ahLst/>
              <a:cxnLst/>
              <a:rect l="l" t="t" r="r" b="b"/>
              <a:pathLst>
                <a:path w="408939" h="411479">
                  <a:moveTo>
                    <a:pt x="204469" y="0"/>
                  </a:moveTo>
                  <a:lnTo>
                    <a:pt x="156754" y="5265"/>
                  </a:lnTo>
                  <a:lnTo>
                    <a:pt x="113392" y="20349"/>
                  </a:lnTo>
                  <a:lnTo>
                    <a:pt x="75474" y="44187"/>
                  </a:lnTo>
                  <a:lnTo>
                    <a:pt x="44087" y="75711"/>
                  </a:lnTo>
                  <a:lnTo>
                    <a:pt x="20319" y="113855"/>
                  </a:lnTo>
                  <a:lnTo>
                    <a:pt x="5261" y="157554"/>
                  </a:lnTo>
                  <a:lnTo>
                    <a:pt x="0" y="205739"/>
                  </a:lnTo>
                  <a:lnTo>
                    <a:pt x="5261" y="253925"/>
                  </a:lnTo>
                  <a:lnTo>
                    <a:pt x="20319" y="297624"/>
                  </a:lnTo>
                  <a:lnTo>
                    <a:pt x="44087" y="335768"/>
                  </a:lnTo>
                  <a:lnTo>
                    <a:pt x="75474" y="367292"/>
                  </a:lnTo>
                  <a:lnTo>
                    <a:pt x="113392" y="391130"/>
                  </a:lnTo>
                  <a:lnTo>
                    <a:pt x="156754" y="406214"/>
                  </a:lnTo>
                  <a:lnTo>
                    <a:pt x="204469" y="411480"/>
                  </a:lnTo>
                  <a:lnTo>
                    <a:pt x="252185" y="406214"/>
                  </a:lnTo>
                  <a:lnTo>
                    <a:pt x="295547" y="391130"/>
                  </a:lnTo>
                  <a:lnTo>
                    <a:pt x="333465" y="367292"/>
                  </a:lnTo>
                  <a:lnTo>
                    <a:pt x="364852" y="335768"/>
                  </a:lnTo>
                  <a:lnTo>
                    <a:pt x="388620" y="297624"/>
                  </a:lnTo>
                  <a:lnTo>
                    <a:pt x="403678" y="253925"/>
                  </a:lnTo>
                  <a:lnTo>
                    <a:pt x="408940" y="205739"/>
                  </a:lnTo>
                  <a:lnTo>
                    <a:pt x="403678" y="157554"/>
                  </a:lnTo>
                  <a:lnTo>
                    <a:pt x="388619" y="113855"/>
                  </a:lnTo>
                  <a:lnTo>
                    <a:pt x="364852" y="75711"/>
                  </a:lnTo>
                  <a:lnTo>
                    <a:pt x="333465" y="44187"/>
                  </a:lnTo>
                  <a:lnTo>
                    <a:pt x="295547" y="20349"/>
                  </a:lnTo>
                  <a:lnTo>
                    <a:pt x="252185" y="5265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760220" y="4438650"/>
              <a:ext cx="408940" cy="411480"/>
            </a:xfrm>
            <a:custGeom>
              <a:avLst/>
              <a:gdLst/>
              <a:ahLst/>
              <a:cxnLst/>
              <a:rect l="l" t="t" r="r" b="b"/>
              <a:pathLst>
                <a:path w="408939" h="411479">
                  <a:moveTo>
                    <a:pt x="204469" y="0"/>
                  </a:moveTo>
                  <a:lnTo>
                    <a:pt x="252185" y="5265"/>
                  </a:lnTo>
                  <a:lnTo>
                    <a:pt x="295547" y="20349"/>
                  </a:lnTo>
                  <a:lnTo>
                    <a:pt x="333465" y="44187"/>
                  </a:lnTo>
                  <a:lnTo>
                    <a:pt x="364852" y="75711"/>
                  </a:lnTo>
                  <a:lnTo>
                    <a:pt x="388619" y="113855"/>
                  </a:lnTo>
                  <a:lnTo>
                    <a:pt x="403678" y="157554"/>
                  </a:lnTo>
                  <a:lnTo>
                    <a:pt x="408940" y="205739"/>
                  </a:lnTo>
                  <a:lnTo>
                    <a:pt x="403678" y="253925"/>
                  </a:lnTo>
                  <a:lnTo>
                    <a:pt x="388620" y="297624"/>
                  </a:lnTo>
                  <a:lnTo>
                    <a:pt x="364852" y="335768"/>
                  </a:lnTo>
                  <a:lnTo>
                    <a:pt x="333465" y="367292"/>
                  </a:lnTo>
                  <a:lnTo>
                    <a:pt x="295547" y="391130"/>
                  </a:lnTo>
                  <a:lnTo>
                    <a:pt x="252185" y="406214"/>
                  </a:lnTo>
                  <a:lnTo>
                    <a:pt x="204469" y="411480"/>
                  </a:lnTo>
                  <a:lnTo>
                    <a:pt x="156754" y="406214"/>
                  </a:lnTo>
                  <a:lnTo>
                    <a:pt x="113392" y="391130"/>
                  </a:lnTo>
                  <a:lnTo>
                    <a:pt x="75474" y="367292"/>
                  </a:lnTo>
                  <a:lnTo>
                    <a:pt x="44087" y="335768"/>
                  </a:lnTo>
                  <a:lnTo>
                    <a:pt x="20319" y="297624"/>
                  </a:lnTo>
                  <a:lnTo>
                    <a:pt x="5261" y="253925"/>
                  </a:lnTo>
                  <a:lnTo>
                    <a:pt x="0" y="205739"/>
                  </a:lnTo>
                  <a:lnTo>
                    <a:pt x="5261" y="157554"/>
                  </a:lnTo>
                  <a:lnTo>
                    <a:pt x="20319" y="113855"/>
                  </a:lnTo>
                  <a:lnTo>
                    <a:pt x="44087" y="75711"/>
                  </a:lnTo>
                  <a:lnTo>
                    <a:pt x="75474" y="44187"/>
                  </a:lnTo>
                  <a:lnTo>
                    <a:pt x="113392" y="20349"/>
                  </a:lnTo>
                  <a:lnTo>
                    <a:pt x="156754" y="5265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760854" y="442445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169159" y="483593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711959" y="4438650"/>
              <a:ext cx="610870" cy="411480"/>
            </a:xfrm>
            <a:custGeom>
              <a:avLst/>
              <a:gdLst/>
              <a:ahLst/>
              <a:cxnLst/>
              <a:rect l="l" t="t" r="r" b="b"/>
              <a:pathLst>
                <a:path w="610869" h="411479">
                  <a:moveTo>
                    <a:pt x="306069" y="411480"/>
                  </a:moveTo>
                  <a:lnTo>
                    <a:pt x="0" y="411480"/>
                  </a:lnTo>
                  <a:lnTo>
                    <a:pt x="0" y="0"/>
                  </a:lnTo>
                  <a:lnTo>
                    <a:pt x="610869" y="0"/>
                  </a:lnTo>
                  <a:lnTo>
                    <a:pt x="610869" y="411480"/>
                  </a:lnTo>
                  <a:lnTo>
                    <a:pt x="306069" y="411480"/>
                  </a:lnTo>
                  <a:close/>
                </a:path>
                <a:path w="610869" h="411479">
                  <a:moveTo>
                    <a:pt x="304800" y="398780"/>
                  </a:moveTo>
                  <a:lnTo>
                    <a:pt x="176529" y="398780"/>
                  </a:lnTo>
                  <a:lnTo>
                    <a:pt x="176529" y="93980"/>
                  </a:lnTo>
                  <a:lnTo>
                    <a:pt x="433069" y="93980"/>
                  </a:lnTo>
                  <a:lnTo>
                    <a:pt x="433069" y="398780"/>
                  </a:lnTo>
                  <a:lnTo>
                    <a:pt x="304800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513839" y="5289550"/>
              <a:ext cx="407670" cy="410209"/>
            </a:xfrm>
            <a:custGeom>
              <a:avLst/>
              <a:gdLst/>
              <a:ahLst/>
              <a:cxnLst/>
              <a:rect l="l" t="t" r="r" b="b"/>
              <a:pathLst>
                <a:path w="407669" h="410210">
                  <a:moveTo>
                    <a:pt x="203199" y="0"/>
                  </a:moveTo>
                  <a:lnTo>
                    <a:pt x="155954" y="5261"/>
                  </a:lnTo>
                  <a:lnTo>
                    <a:pt x="112930" y="20320"/>
                  </a:lnTo>
                  <a:lnTo>
                    <a:pt x="75237" y="44087"/>
                  </a:lnTo>
                  <a:lnTo>
                    <a:pt x="43987" y="75474"/>
                  </a:lnTo>
                  <a:lnTo>
                    <a:pt x="20290" y="113392"/>
                  </a:lnTo>
                  <a:lnTo>
                    <a:pt x="5257" y="156754"/>
                  </a:lnTo>
                  <a:lnTo>
                    <a:pt x="0" y="204469"/>
                  </a:lnTo>
                  <a:lnTo>
                    <a:pt x="5257" y="252655"/>
                  </a:lnTo>
                  <a:lnTo>
                    <a:pt x="20290" y="296354"/>
                  </a:lnTo>
                  <a:lnTo>
                    <a:pt x="43987" y="334498"/>
                  </a:lnTo>
                  <a:lnTo>
                    <a:pt x="75237" y="366022"/>
                  </a:lnTo>
                  <a:lnTo>
                    <a:pt x="112930" y="389860"/>
                  </a:lnTo>
                  <a:lnTo>
                    <a:pt x="155954" y="404944"/>
                  </a:lnTo>
                  <a:lnTo>
                    <a:pt x="203199" y="410209"/>
                  </a:lnTo>
                  <a:lnTo>
                    <a:pt x="250915" y="404944"/>
                  </a:lnTo>
                  <a:lnTo>
                    <a:pt x="294277" y="389860"/>
                  </a:lnTo>
                  <a:lnTo>
                    <a:pt x="332195" y="366022"/>
                  </a:lnTo>
                  <a:lnTo>
                    <a:pt x="363582" y="334498"/>
                  </a:lnTo>
                  <a:lnTo>
                    <a:pt x="387350" y="296354"/>
                  </a:lnTo>
                  <a:lnTo>
                    <a:pt x="402408" y="252655"/>
                  </a:lnTo>
                  <a:lnTo>
                    <a:pt x="407670" y="204469"/>
                  </a:lnTo>
                  <a:lnTo>
                    <a:pt x="402408" y="156754"/>
                  </a:lnTo>
                  <a:lnTo>
                    <a:pt x="387349" y="113392"/>
                  </a:lnTo>
                  <a:lnTo>
                    <a:pt x="363582" y="75474"/>
                  </a:lnTo>
                  <a:lnTo>
                    <a:pt x="332195" y="44087"/>
                  </a:lnTo>
                  <a:lnTo>
                    <a:pt x="294277" y="20319"/>
                  </a:lnTo>
                  <a:lnTo>
                    <a:pt x="250915" y="5261"/>
                  </a:lnTo>
                  <a:lnTo>
                    <a:pt x="203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1513839" y="5289550"/>
              <a:ext cx="407670" cy="410209"/>
            </a:xfrm>
            <a:custGeom>
              <a:avLst/>
              <a:gdLst/>
              <a:ahLst/>
              <a:cxnLst/>
              <a:rect l="l" t="t" r="r" b="b"/>
              <a:pathLst>
                <a:path w="407669" h="410210">
                  <a:moveTo>
                    <a:pt x="203199" y="0"/>
                  </a:moveTo>
                  <a:lnTo>
                    <a:pt x="250915" y="5261"/>
                  </a:lnTo>
                  <a:lnTo>
                    <a:pt x="294277" y="20319"/>
                  </a:lnTo>
                  <a:lnTo>
                    <a:pt x="332195" y="44087"/>
                  </a:lnTo>
                  <a:lnTo>
                    <a:pt x="363582" y="75474"/>
                  </a:lnTo>
                  <a:lnTo>
                    <a:pt x="387349" y="113392"/>
                  </a:lnTo>
                  <a:lnTo>
                    <a:pt x="402408" y="156754"/>
                  </a:lnTo>
                  <a:lnTo>
                    <a:pt x="407670" y="204469"/>
                  </a:lnTo>
                  <a:lnTo>
                    <a:pt x="402408" y="252655"/>
                  </a:lnTo>
                  <a:lnTo>
                    <a:pt x="387350" y="296354"/>
                  </a:lnTo>
                  <a:lnTo>
                    <a:pt x="363582" y="334498"/>
                  </a:lnTo>
                  <a:lnTo>
                    <a:pt x="332195" y="366022"/>
                  </a:lnTo>
                  <a:lnTo>
                    <a:pt x="294277" y="389860"/>
                  </a:lnTo>
                  <a:lnTo>
                    <a:pt x="250915" y="404944"/>
                  </a:lnTo>
                  <a:lnTo>
                    <a:pt x="203199" y="410209"/>
                  </a:lnTo>
                  <a:lnTo>
                    <a:pt x="155954" y="404944"/>
                  </a:lnTo>
                  <a:lnTo>
                    <a:pt x="112930" y="389860"/>
                  </a:lnTo>
                  <a:lnTo>
                    <a:pt x="75237" y="366022"/>
                  </a:lnTo>
                  <a:lnTo>
                    <a:pt x="43987" y="334498"/>
                  </a:lnTo>
                  <a:lnTo>
                    <a:pt x="20290" y="296354"/>
                  </a:lnTo>
                  <a:lnTo>
                    <a:pt x="5257" y="252655"/>
                  </a:lnTo>
                  <a:lnTo>
                    <a:pt x="0" y="204469"/>
                  </a:lnTo>
                  <a:lnTo>
                    <a:pt x="5257" y="156754"/>
                  </a:lnTo>
                  <a:lnTo>
                    <a:pt x="20290" y="113392"/>
                  </a:lnTo>
                  <a:lnTo>
                    <a:pt x="43987" y="75474"/>
                  </a:lnTo>
                  <a:lnTo>
                    <a:pt x="75237" y="44087"/>
                  </a:lnTo>
                  <a:lnTo>
                    <a:pt x="112930" y="20320"/>
                  </a:lnTo>
                  <a:lnTo>
                    <a:pt x="155954" y="5261"/>
                  </a:lnTo>
                  <a:lnTo>
                    <a:pt x="20319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1513839" y="527535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922144" y="5685563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h="31114">
                  <a:moveTo>
                    <a:pt x="0" y="0"/>
                  </a:moveTo>
                  <a:lnTo>
                    <a:pt x="0" y="3093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466850" y="5289550"/>
              <a:ext cx="609600" cy="410209"/>
            </a:xfrm>
            <a:custGeom>
              <a:avLst/>
              <a:gdLst/>
              <a:ahLst/>
              <a:cxnLst/>
              <a:rect l="l" t="t" r="r" b="b"/>
              <a:pathLst>
                <a:path w="609600" h="410210">
                  <a:moveTo>
                    <a:pt x="304800" y="410209"/>
                  </a:moveTo>
                  <a:lnTo>
                    <a:pt x="0" y="410209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410209"/>
                  </a:lnTo>
                  <a:lnTo>
                    <a:pt x="304800" y="410209"/>
                  </a:lnTo>
                  <a:close/>
                </a:path>
                <a:path w="609600" h="410210">
                  <a:moveTo>
                    <a:pt x="303530" y="398780"/>
                  </a:moveTo>
                  <a:lnTo>
                    <a:pt x="175260" y="398780"/>
                  </a:lnTo>
                  <a:lnTo>
                    <a:pt x="175260" y="92709"/>
                  </a:lnTo>
                  <a:lnTo>
                    <a:pt x="431800" y="92709"/>
                  </a:lnTo>
                  <a:lnTo>
                    <a:pt x="431800" y="398780"/>
                  </a:lnTo>
                  <a:lnTo>
                    <a:pt x="303530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0" name="object 590"/>
          <p:cNvSpPr txBox="1"/>
          <p:nvPr/>
        </p:nvSpPr>
        <p:spPr>
          <a:xfrm>
            <a:off x="1629410" y="5369559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A8"/>
                </a:solidFill>
                <a:latin typeface="Times New Roman"/>
                <a:cs typeface="Times New Roman"/>
              </a:rPr>
              <a:t>5</a:t>
            </a:r>
            <a:r>
              <a:rPr sz="2000" b="1" dirty="0">
                <a:solidFill>
                  <a:srgbClr val="0000A8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91" name="object 591"/>
          <p:cNvGrpSpPr/>
          <p:nvPr/>
        </p:nvGrpSpPr>
        <p:grpSpPr>
          <a:xfrm>
            <a:off x="298132" y="3017202"/>
            <a:ext cx="8128634" cy="3399790"/>
            <a:chOff x="298132" y="3017202"/>
            <a:chExt cx="8128634" cy="3399790"/>
          </a:xfrm>
        </p:grpSpPr>
        <p:sp>
          <p:nvSpPr>
            <p:cNvPr id="592" name="object 592"/>
            <p:cNvSpPr/>
            <p:nvPr/>
          </p:nvSpPr>
          <p:spPr>
            <a:xfrm>
              <a:off x="2697480" y="5463539"/>
              <a:ext cx="407670" cy="410209"/>
            </a:xfrm>
            <a:custGeom>
              <a:avLst/>
              <a:gdLst/>
              <a:ahLst/>
              <a:cxnLst/>
              <a:rect l="l" t="t" r="r" b="b"/>
              <a:pathLst>
                <a:path w="407669" h="410210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40"/>
                  </a:lnTo>
                  <a:lnTo>
                    <a:pt x="5191" y="253455"/>
                  </a:lnTo>
                  <a:lnTo>
                    <a:pt x="20068" y="296817"/>
                  </a:lnTo>
                  <a:lnTo>
                    <a:pt x="43587" y="334735"/>
                  </a:lnTo>
                  <a:lnTo>
                    <a:pt x="74704" y="366122"/>
                  </a:lnTo>
                  <a:lnTo>
                    <a:pt x="112374" y="389890"/>
                  </a:lnTo>
                  <a:lnTo>
                    <a:pt x="155554" y="404948"/>
                  </a:lnTo>
                  <a:lnTo>
                    <a:pt x="203200" y="410210"/>
                  </a:lnTo>
                  <a:lnTo>
                    <a:pt x="250915" y="404948"/>
                  </a:lnTo>
                  <a:lnTo>
                    <a:pt x="294277" y="389890"/>
                  </a:lnTo>
                  <a:lnTo>
                    <a:pt x="332195" y="366122"/>
                  </a:lnTo>
                  <a:lnTo>
                    <a:pt x="363582" y="334735"/>
                  </a:lnTo>
                  <a:lnTo>
                    <a:pt x="387350" y="296817"/>
                  </a:lnTo>
                  <a:lnTo>
                    <a:pt x="402408" y="253455"/>
                  </a:lnTo>
                  <a:lnTo>
                    <a:pt x="407669" y="205740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697480" y="5463539"/>
              <a:ext cx="407670" cy="410209"/>
            </a:xfrm>
            <a:custGeom>
              <a:avLst/>
              <a:gdLst/>
              <a:ahLst/>
              <a:cxnLst/>
              <a:rect l="l" t="t" r="r" b="b"/>
              <a:pathLst>
                <a:path w="407669" h="410210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69" y="205740"/>
                  </a:lnTo>
                  <a:lnTo>
                    <a:pt x="402408" y="253455"/>
                  </a:lnTo>
                  <a:lnTo>
                    <a:pt x="387350" y="296817"/>
                  </a:lnTo>
                  <a:lnTo>
                    <a:pt x="363582" y="334735"/>
                  </a:lnTo>
                  <a:lnTo>
                    <a:pt x="332195" y="366122"/>
                  </a:lnTo>
                  <a:lnTo>
                    <a:pt x="294277" y="389890"/>
                  </a:lnTo>
                  <a:lnTo>
                    <a:pt x="250915" y="404948"/>
                  </a:lnTo>
                  <a:lnTo>
                    <a:pt x="203200" y="410210"/>
                  </a:lnTo>
                  <a:lnTo>
                    <a:pt x="155554" y="404948"/>
                  </a:lnTo>
                  <a:lnTo>
                    <a:pt x="112374" y="389890"/>
                  </a:lnTo>
                  <a:lnTo>
                    <a:pt x="74704" y="366122"/>
                  </a:lnTo>
                  <a:lnTo>
                    <a:pt x="43587" y="334735"/>
                  </a:lnTo>
                  <a:lnTo>
                    <a:pt x="20068" y="296817"/>
                  </a:lnTo>
                  <a:lnTo>
                    <a:pt x="5191" y="253455"/>
                  </a:lnTo>
                  <a:lnTo>
                    <a:pt x="0" y="205740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105149" y="585955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649220" y="5463539"/>
              <a:ext cx="610870" cy="410209"/>
            </a:xfrm>
            <a:custGeom>
              <a:avLst/>
              <a:gdLst/>
              <a:ahLst/>
              <a:cxnLst/>
              <a:rect l="l" t="t" r="r" b="b"/>
              <a:pathLst>
                <a:path w="610870" h="410210">
                  <a:moveTo>
                    <a:pt x="306069" y="410210"/>
                  </a:moveTo>
                  <a:lnTo>
                    <a:pt x="0" y="410210"/>
                  </a:lnTo>
                  <a:lnTo>
                    <a:pt x="0" y="0"/>
                  </a:lnTo>
                  <a:lnTo>
                    <a:pt x="610869" y="0"/>
                  </a:lnTo>
                  <a:lnTo>
                    <a:pt x="610869" y="410210"/>
                  </a:lnTo>
                  <a:lnTo>
                    <a:pt x="306069" y="410210"/>
                  </a:lnTo>
                  <a:close/>
                </a:path>
                <a:path w="610870" h="410210">
                  <a:moveTo>
                    <a:pt x="303530" y="398780"/>
                  </a:moveTo>
                  <a:lnTo>
                    <a:pt x="175260" y="398780"/>
                  </a:lnTo>
                  <a:lnTo>
                    <a:pt x="175260" y="93980"/>
                  </a:lnTo>
                  <a:lnTo>
                    <a:pt x="431800" y="93980"/>
                  </a:lnTo>
                  <a:lnTo>
                    <a:pt x="431800" y="398780"/>
                  </a:lnTo>
                  <a:lnTo>
                    <a:pt x="303530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177540" y="477392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19" y="114318"/>
                  </a:lnTo>
                  <a:lnTo>
                    <a:pt x="5261" y="158353"/>
                  </a:lnTo>
                  <a:lnTo>
                    <a:pt x="0" y="207010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20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10"/>
                  </a:lnTo>
                  <a:lnTo>
                    <a:pt x="403678" y="158353"/>
                  </a:lnTo>
                  <a:lnTo>
                    <a:pt x="388620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177540" y="477392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20" y="114318"/>
                  </a:lnTo>
                  <a:lnTo>
                    <a:pt x="403678" y="158353"/>
                  </a:lnTo>
                  <a:lnTo>
                    <a:pt x="408939" y="207010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20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10"/>
                  </a:lnTo>
                  <a:lnTo>
                    <a:pt x="5261" y="158353"/>
                  </a:lnTo>
                  <a:lnTo>
                    <a:pt x="20319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177540" y="4758463"/>
              <a:ext cx="408940" cy="443865"/>
            </a:xfrm>
            <a:custGeom>
              <a:avLst/>
              <a:gdLst/>
              <a:ahLst/>
              <a:cxnLst/>
              <a:rect l="l" t="t" r="r" b="b"/>
              <a:pathLst>
                <a:path w="408939" h="443864">
                  <a:moveTo>
                    <a:pt x="0" y="0"/>
                  </a:moveTo>
                  <a:lnTo>
                    <a:pt x="0" y="29663"/>
                  </a:lnTo>
                </a:path>
                <a:path w="408939" h="443864">
                  <a:moveTo>
                    <a:pt x="408939" y="414020"/>
                  </a:moveTo>
                  <a:lnTo>
                    <a:pt x="408939" y="44368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130549" y="4773929"/>
              <a:ext cx="610870" cy="414020"/>
            </a:xfrm>
            <a:custGeom>
              <a:avLst/>
              <a:gdLst/>
              <a:ahLst/>
              <a:cxnLst/>
              <a:rect l="l" t="t" r="r" b="b"/>
              <a:pathLst>
                <a:path w="610870" h="414020">
                  <a:moveTo>
                    <a:pt x="304800" y="414020"/>
                  </a:moveTo>
                  <a:lnTo>
                    <a:pt x="0" y="414020"/>
                  </a:lnTo>
                  <a:lnTo>
                    <a:pt x="0" y="0"/>
                  </a:lnTo>
                  <a:lnTo>
                    <a:pt x="610870" y="0"/>
                  </a:lnTo>
                  <a:lnTo>
                    <a:pt x="610870" y="414020"/>
                  </a:lnTo>
                  <a:lnTo>
                    <a:pt x="304800" y="414020"/>
                  </a:lnTo>
                  <a:close/>
                </a:path>
                <a:path w="610870" h="414020">
                  <a:moveTo>
                    <a:pt x="303529" y="398780"/>
                  </a:moveTo>
                  <a:lnTo>
                    <a:pt x="175260" y="398780"/>
                  </a:lnTo>
                  <a:lnTo>
                    <a:pt x="175260" y="93980"/>
                  </a:lnTo>
                  <a:lnTo>
                    <a:pt x="431800" y="93980"/>
                  </a:lnTo>
                  <a:lnTo>
                    <a:pt x="431800" y="398780"/>
                  </a:lnTo>
                  <a:lnTo>
                    <a:pt x="303529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992120" y="3615689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70" h="414020">
                  <a:moveTo>
                    <a:pt x="204469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19" y="114873"/>
                  </a:lnTo>
                  <a:lnTo>
                    <a:pt x="5261" y="158753"/>
                  </a:lnTo>
                  <a:lnTo>
                    <a:pt x="0" y="207010"/>
                  </a:lnTo>
                  <a:lnTo>
                    <a:pt x="5261" y="255666"/>
                  </a:lnTo>
                  <a:lnTo>
                    <a:pt x="20319" y="299701"/>
                  </a:lnTo>
                  <a:lnTo>
                    <a:pt x="44087" y="338071"/>
                  </a:lnTo>
                  <a:lnTo>
                    <a:pt x="75474" y="369732"/>
                  </a:lnTo>
                  <a:lnTo>
                    <a:pt x="113392" y="393640"/>
                  </a:lnTo>
                  <a:lnTo>
                    <a:pt x="156754" y="408751"/>
                  </a:lnTo>
                  <a:lnTo>
                    <a:pt x="204469" y="414020"/>
                  </a:lnTo>
                  <a:lnTo>
                    <a:pt x="252115" y="408751"/>
                  </a:lnTo>
                  <a:lnTo>
                    <a:pt x="295295" y="393640"/>
                  </a:lnTo>
                  <a:lnTo>
                    <a:pt x="332965" y="369732"/>
                  </a:lnTo>
                  <a:lnTo>
                    <a:pt x="364082" y="338071"/>
                  </a:lnTo>
                  <a:lnTo>
                    <a:pt x="387601" y="299701"/>
                  </a:lnTo>
                  <a:lnTo>
                    <a:pt x="402478" y="255666"/>
                  </a:lnTo>
                  <a:lnTo>
                    <a:pt x="407669" y="207010"/>
                  </a:lnTo>
                  <a:lnTo>
                    <a:pt x="402478" y="158753"/>
                  </a:lnTo>
                  <a:lnTo>
                    <a:pt x="387601" y="114873"/>
                  </a:lnTo>
                  <a:lnTo>
                    <a:pt x="364082" y="76481"/>
                  </a:lnTo>
                  <a:lnTo>
                    <a:pt x="332965" y="44686"/>
                  </a:lnTo>
                  <a:lnTo>
                    <a:pt x="295295" y="20601"/>
                  </a:lnTo>
                  <a:lnTo>
                    <a:pt x="252115" y="5335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992120" y="3615689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70" h="414020">
                  <a:moveTo>
                    <a:pt x="204469" y="0"/>
                  </a:moveTo>
                  <a:lnTo>
                    <a:pt x="252115" y="5335"/>
                  </a:lnTo>
                  <a:lnTo>
                    <a:pt x="295295" y="20601"/>
                  </a:lnTo>
                  <a:lnTo>
                    <a:pt x="332965" y="44686"/>
                  </a:lnTo>
                  <a:lnTo>
                    <a:pt x="364082" y="76481"/>
                  </a:lnTo>
                  <a:lnTo>
                    <a:pt x="387601" y="114873"/>
                  </a:lnTo>
                  <a:lnTo>
                    <a:pt x="402478" y="158753"/>
                  </a:lnTo>
                  <a:lnTo>
                    <a:pt x="407669" y="207010"/>
                  </a:lnTo>
                  <a:lnTo>
                    <a:pt x="402478" y="255666"/>
                  </a:lnTo>
                  <a:lnTo>
                    <a:pt x="387601" y="299701"/>
                  </a:lnTo>
                  <a:lnTo>
                    <a:pt x="364082" y="338071"/>
                  </a:lnTo>
                  <a:lnTo>
                    <a:pt x="332965" y="369732"/>
                  </a:lnTo>
                  <a:lnTo>
                    <a:pt x="295295" y="393640"/>
                  </a:lnTo>
                  <a:lnTo>
                    <a:pt x="252115" y="408751"/>
                  </a:lnTo>
                  <a:lnTo>
                    <a:pt x="204469" y="414020"/>
                  </a:lnTo>
                  <a:lnTo>
                    <a:pt x="156754" y="408751"/>
                  </a:lnTo>
                  <a:lnTo>
                    <a:pt x="113392" y="393640"/>
                  </a:lnTo>
                  <a:lnTo>
                    <a:pt x="75474" y="369732"/>
                  </a:lnTo>
                  <a:lnTo>
                    <a:pt x="44087" y="338071"/>
                  </a:lnTo>
                  <a:lnTo>
                    <a:pt x="20319" y="299701"/>
                  </a:lnTo>
                  <a:lnTo>
                    <a:pt x="5261" y="255666"/>
                  </a:lnTo>
                  <a:lnTo>
                    <a:pt x="0" y="207010"/>
                  </a:lnTo>
                  <a:lnTo>
                    <a:pt x="5261" y="158753"/>
                  </a:lnTo>
                  <a:lnTo>
                    <a:pt x="20319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992120" y="3601493"/>
              <a:ext cx="408940" cy="443865"/>
            </a:xfrm>
            <a:custGeom>
              <a:avLst/>
              <a:gdLst/>
              <a:ahLst/>
              <a:cxnLst/>
              <a:rect l="l" t="t" r="r" b="b"/>
              <a:pathLst>
                <a:path w="408939" h="443864">
                  <a:moveTo>
                    <a:pt x="0" y="0"/>
                  </a:moveTo>
                  <a:lnTo>
                    <a:pt x="0" y="28393"/>
                  </a:lnTo>
                </a:path>
                <a:path w="408939" h="443864">
                  <a:moveTo>
                    <a:pt x="408940" y="414019"/>
                  </a:moveTo>
                  <a:lnTo>
                    <a:pt x="408940" y="44368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943859" y="3615689"/>
              <a:ext cx="610870" cy="414020"/>
            </a:xfrm>
            <a:custGeom>
              <a:avLst/>
              <a:gdLst/>
              <a:ahLst/>
              <a:cxnLst/>
              <a:rect l="l" t="t" r="r" b="b"/>
              <a:pathLst>
                <a:path w="610870" h="414020">
                  <a:moveTo>
                    <a:pt x="306069" y="414020"/>
                  </a:moveTo>
                  <a:lnTo>
                    <a:pt x="0" y="414020"/>
                  </a:lnTo>
                  <a:lnTo>
                    <a:pt x="0" y="0"/>
                  </a:lnTo>
                  <a:lnTo>
                    <a:pt x="610869" y="0"/>
                  </a:lnTo>
                  <a:lnTo>
                    <a:pt x="610869" y="414020"/>
                  </a:lnTo>
                  <a:lnTo>
                    <a:pt x="306069" y="414020"/>
                  </a:lnTo>
                  <a:close/>
                </a:path>
                <a:path w="610870" h="414020">
                  <a:moveTo>
                    <a:pt x="304800" y="400050"/>
                  </a:moveTo>
                  <a:lnTo>
                    <a:pt x="176529" y="400050"/>
                  </a:lnTo>
                  <a:lnTo>
                    <a:pt x="176529" y="95250"/>
                  </a:lnTo>
                  <a:lnTo>
                    <a:pt x="433069" y="95250"/>
                  </a:lnTo>
                  <a:lnTo>
                    <a:pt x="433069" y="400050"/>
                  </a:lnTo>
                  <a:lnTo>
                    <a:pt x="304800" y="40005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727449" y="4107179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155554" y="5268"/>
                  </a:lnTo>
                  <a:lnTo>
                    <a:pt x="112374" y="20379"/>
                  </a:lnTo>
                  <a:lnTo>
                    <a:pt x="74704" y="44287"/>
                  </a:lnTo>
                  <a:lnTo>
                    <a:pt x="43587" y="75948"/>
                  </a:lnTo>
                  <a:lnTo>
                    <a:pt x="20068" y="114318"/>
                  </a:lnTo>
                  <a:lnTo>
                    <a:pt x="5191" y="158353"/>
                  </a:lnTo>
                  <a:lnTo>
                    <a:pt x="0" y="207010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20"/>
                  </a:lnTo>
                  <a:lnTo>
                    <a:pt x="250445" y="408684"/>
                  </a:lnTo>
                  <a:lnTo>
                    <a:pt x="293469" y="393418"/>
                  </a:lnTo>
                  <a:lnTo>
                    <a:pt x="331162" y="369333"/>
                  </a:lnTo>
                  <a:lnTo>
                    <a:pt x="362412" y="337538"/>
                  </a:lnTo>
                  <a:lnTo>
                    <a:pt x="386109" y="299146"/>
                  </a:lnTo>
                  <a:lnTo>
                    <a:pt x="401142" y="255266"/>
                  </a:lnTo>
                  <a:lnTo>
                    <a:pt x="406400" y="207010"/>
                  </a:lnTo>
                  <a:lnTo>
                    <a:pt x="401142" y="158353"/>
                  </a:lnTo>
                  <a:lnTo>
                    <a:pt x="386109" y="114318"/>
                  </a:lnTo>
                  <a:lnTo>
                    <a:pt x="362412" y="75948"/>
                  </a:lnTo>
                  <a:lnTo>
                    <a:pt x="331162" y="44287"/>
                  </a:lnTo>
                  <a:lnTo>
                    <a:pt x="293469" y="20379"/>
                  </a:lnTo>
                  <a:lnTo>
                    <a:pt x="250445" y="526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727449" y="4107179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250445" y="5268"/>
                  </a:lnTo>
                  <a:lnTo>
                    <a:pt x="293469" y="20379"/>
                  </a:lnTo>
                  <a:lnTo>
                    <a:pt x="331162" y="44287"/>
                  </a:lnTo>
                  <a:lnTo>
                    <a:pt x="362412" y="75948"/>
                  </a:lnTo>
                  <a:lnTo>
                    <a:pt x="386109" y="114318"/>
                  </a:lnTo>
                  <a:lnTo>
                    <a:pt x="401142" y="158353"/>
                  </a:lnTo>
                  <a:lnTo>
                    <a:pt x="406400" y="207010"/>
                  </a:lnTo>
                  <a:lnTo>
                    <a:pt x="401142" y="255266"/>
                  </a:lnTo>
                  <a:lnTo>
                    <a:pt x="386109" y="299146"/>
                  </a:lnTo>
                  <a:lnTo>
                    <a:pt x="362412" y="337538"/>
                  </a:lnTo>
                  <a:lnTo>
                    <a:pt x="331162" y="369333"/>
                  </a:lnTo>
                  <a:lnTo>
                    <a:pt x="293469" y="393418"/>
                  </a:lnTo>
                  <a:lnTo>
                    <a:pt x="250445" y="408684"/>
                  </a:lnTo>
                  <a:lnTo>
                    <a:pt x="203200" y="414020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10"/>
                  </a:lnTo>
                  <a:lnTo>
                    <a:pt x="5191" y="158353"/>
                  </a:lnTo>
                  <a:lnTo>
                    <a:pt x="20068" y="114318"/>
                  </a:lnTo>
                  <a:lnTo>
                    <a:pt x="43587" y="75948"/>
                  </a:lnTo>
                  <a:lnTo>
                    <a:pt x="74704" y="44287"/>
                  </a:lnTo>
                  <a:lnTo>
                    <a:pt x="112374" y="20379"/>
                  </a:lnTo>
                  <a:lnTo>
                    <a:pt x="155554" y="5268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727449" y="409298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680460" y="4107179"/>
              <a:ext cx="608330" cy="414020"/>
            </a:xfrm>
            <a:custGeom>
              <a:avLst/>
              <a:gdLst/>
              <a:ahLst/>
              <a:cxnLst/>
              <a:rect l="l" t="t" r="r" b="b"/>
              <a:pathLst>
                <a:path w="608329" h="414020">
                  <a:moveTo>
                    <a:pt x="453389" y="414020"/>
                  </a:moveTo>
                  <a:lnTo>
                    <a:pt x="453389" y="414020"/>
                  </a:lnTo>
                </a:path>
                <a:path w="608329" h="414020">
                  <a:moveTo>
                    <a:pt x="303529" y="414020"/>
                  </a:moveTo>
                  <a:lnTo>
                    <a:pt x="0" y="414020"/>
                  </a:lnTo>
                  <a:lnTo>
                    <a:pt x="0" y="0"/>
                  </a:lnTo>
                  <a:lnTo>
                    <a:pt x="608329" y="0"/>
                  </a:lnTo>
                  <a:lnTo>
                    <a:pt x="608329" y="414020"/>
                  </a:lnTo>
                  <a:lnTo>
                    <a:pt x="303529" y="414020"/>
                  </a:lnTo>
                  <a:close/>
                </a:path>
                <a:path w="608329" h="414020">
                  <a:moveTo>
                    <a:pt x="303529" y="398780"/>
                  </a:moveTo>
                  <a:lnTo>
                    <a:pt x="173989" y="398780"/>
                  </a:lnTo>
                  <a:lnTo>
                    <a:pt x="173989" y="93980"/>
                  </a:lnTo>
                  <a:lnTo>
                    <a:pt x="430529" y="93980"/>
                  </a:lnTo>
                  <a:lnTo>
                    <a:pt x="430529" y="398780"/>
                  </a:lnTo>
                  <a:lnTo>
                    <a:pt x="303529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802379" y="5619750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70" h="414020">
                  <a:moveTo>
                    <a:pt x="203200" y="0"/>
                  </a:moveTo>
                  <a:lnTo>
                    <a:pt x="155554" y="5268"/>
                  </a:lnTo>
                  <a:lnTo>
                    <a:pt x="112374" y="20379"/>
                  </a:lnTo>
                  <a:lnTo>
                    <a:pt x="74704" y="44287"/>
                  </a:lnTo>
                  <a:lnTo>
                    <a:pt x="43587" y="75948"/>
                  </a:lnTo>
                  <a:lnTo>
                    <a:pt x="20068" y="114318"/>
                  </a:lnTo>
                  <a:lnTo>
                    <a:pt x="5191" y="158353"/>
                  </a:lnTo>
                  <a:lnTo>
                    <a:pt x="0" y="207009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19"/>
                  </a:lnTo>
                  <a:lnTo>
                    <a:pt x="250915" y="408684"/>
                  </a:lnTo>
                  <a:lnTo>
                    <a:pt x="294277" y="393418"/>
                  </a:lnTo>
                  <a:lnTo>
                    <a:pt x="332195" y="369333"/>
                  </a:lnTo>
                  <a:lnTo>
                    <a:pt x="363582" y="337538"/>
                  </a:lnTo>
                  <a:lnTo>
                    <a:pt x="387350" y="299146"/>
                  </a:lnTo>
                  <a:lnTo>
                    <a:pt x="402408" y="255266"/>
                  </a:lnTo>
                  <a:lnTo>
                    <a:pt x="407670" y="207009"/>
                  </a:lnTo>
                  <a:lnTo>
                    <a:pt x="402408" y="158353"/>
                  </a:lnTo>
                  <a:lnTo>
                    <a:pt x="387350" y="114318"/>
                  </a:lnTo>
                  <a:lnTo>
                    <a:pt x="363582" y="75948"/>
                  </a:lnTo>
                  <a:lnTo>
                    <a:pt x="332195" y="44287"/>
                  </a:lnTo>
                  <a:lnTo>
                    <a:pt x="294277" y="20379"/>
                  </a:lnTo>
                  <a:lnTo>
                    <a:pt x="250915" y="526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3802379" y="5619750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70" h="414020">
                  <a:moveTo>
                    <a:pt x="203200" y="0"/>
                  </a:moveTo>
                  <a:lnTo>
                    <a:pt x="250915" y="5268"/>
                  </a:lnTo>
                  <a:lnTo>
                    <a:pt x="294277" y="20379"/>
                  </a:lnTo>
                  <a:lnTo>
                    <a:pt x="332195" y="44287"/>
                  </a:lnTo>
                  <a:lnTo>
                    <a:pt x="363582" y="75948"/>
                  </a:lnTo>
                  <a:lnTo>
                    <a:pt x="387350" y="114318"/>
                  </a:lnTo>
                  <a:lnTo>
                    <a:pt x="402408" y="158353"/>
                  </a:lnTo>
                  <a:lnTo>
                    <a:pt x="407670" y="207009"/>
                  </a:lnTo>
                  <a:lnTo>
                    <a:pt x="402408" y="255266"/>
                  </a:lnTo>
                  <a:lnTo>
                    <a:pt x="387350" y="299146"/>
                  </a:lnTo>
                  <a:lnTo>
                    <a:pt x="363582" y="337538"/>
                  </a:lnTo>
                  <a:lnTo>
                    <a:pt x="332195" y="369333"/>
                  </a:lnTo>
                  <a:lnTo>
                    <a:pt x="294277" y="393418"/>
                  </a:lnTo>
                  <a:lnTo>
                    <a:pt x="250915" y="408684"/>
                  </a:lnTo>
                  <a:lnTo>
                    <a:pt x="203200" y="414019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09"/>
                  </a:lnTo>
                  <a:lnTo>
                    <a:pt x="5191" y="158353"/>
                  </a:lnTo>
                  <a:lnTo>
                    <a:pt x="20068" y="114318"/>
                  </a:lnTo>
                  <a:lnTo>
                    <a:pt x="43587" y="75948"/>
                  </a:lnTo>
                  <a:lnTo>
                    <a:pt x="74704" y="44287"/>
                  </a:lnTo>
                  <a:lnTo>
                    <a:pt x="112374" y="20379"/>
                  </a:lnTo>
                  <a:lnTo>
                    <a:pt x="155554" y="5268"/>
                  </a:lnTo>
                  <a:lnTo>
                    <a:pt x="203200" y="0"/>
                  </a:lnTo>
                  <a:close/>
                </a:path>
                <a:path w="407670" h="4140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4210049" y="60195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754120" y="5619750"/>
              <a:ext cx="610870" cy="414020"/>
            </a:xfrm>
            <a:custGeom>
              <a:avLst/>
              <a:gdLst/>
              <a:ahLst/>
              <a:cxnLst/>
              <a:rect l="l" t="t" r="r" b="b"/>
              <a:pathLst>
                <a:path w="610870" h="414020">
                  <a:moveTo>
                    <a:pt x="306069" y="414019"/>
                  </a:moveTo>
                  <a:lnTo>
                    <a:pt x="0" y="414019"/>
                  </a:lnTo>
                  <a:lnTo>
                    <a:pt x="0" y="0"/>
                  </a:lnTo>
                  <a:lnTo>
                    <a:pt x="610869" y="0"/>
                  </a:lnTo>
                  <a:lnTo>
                    <a:pt x="610869" y="414019"/>
                  </a:lnTo>
                  <a:lnTo>
                    <a:pt x="306069" y="414019"/>
                  </a:lnTo>
                  <a:close/>
                </a:path>
                <a:path w="610870" h="414020">
                  <a:moveTo>
                    <a:pt x="303529" y="400050"/>
                  </a:moveTo>
                  <a:lnTo>
                    <a:pt x="175259" y="400050"/>
                  </a:lnTo>
                  <a:lnTo>
                    <a:pt x="175259" y="93980"/>
                  </a:lnTo>
                  <a:lnTo>
                    <a:pt x="431800" y="93980"/>
                  </a:lnTo>
                  <a:lnTo>
                    <a:pt x="431800" y="400050"/>
                  </a:lnTo>
                  <a:lnTo>
                    <a:pt x="303529" y="40005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4282440" y="508635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70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20" y="114873"/>
                  </a:lnTo>
                  <a:lnTo>
                    <a:pt x="5261" y="158753"/>
                  </a:lnTo>
                  <a:lnTo>
                    <a:pt x="0" y="207009"/>
                  </a:lnTo>
                  <a:lnTo>
                    <a:pt x="5261" y="255195"/>
                  </a:lnTo>
                  <a:lnTo>
                    <a:pt x="20320" y="298894"/>
                  </a:lnTo>
                  <a:lnTo>
                    <a:pt x="44087" y="337038"/>
                  </a:lnTo>
                  <a:lnTo>
                    <a:pt x="75474" y="368562"/>
                  </a:lnTo>
                  <a:lnTo>
                    <a:pt x="113392" y="392400"/>
                  </a:lnTo>
                  <a:lnTo>
                    <a:pt x="156754" y="407484"/>
                  </a:lnTo>
                  <a:lnTo>
                    <a:pt x="204470" y="412750"/>
                  </a:lnTo>
                  <a:lnTo>
                    <a:pt x="252185" y="407484"/>
                  </a:lnTo>
                  <a:lnTo>
                    <a:pt x="295547" y="392400"/>
                  </a:lnTo>
                  <a:lnTo>
                    <a:pt x="333465" y="368562"/>
                  </a:lnTo>
                  <a:lnTo>
                    <a:pt x="364852" y="337038"/>
                  </a:lnTo>
                  <a:lnTo>
                    <a:pt x="388619" y="298894"/>
                  </a:lnTo>
                  <a:lnTo>
                    <a:pt x="403678" y="255195"/>
                  </a:lnTo>
                  <a:lnTo>
                    <a:pt x="408939" y="207009"/>
                  </a:lnTo>
                  <a:lnTo>
                    <a:pt x="403678" y="158753"/>
                  </a:lnTo>
                  <a:lnTo>
                    <a:pt x="388620" y="114873"/>
                  </a:lnTo>
                  <a:lnTo>
                    <a:pt x="364852" y="76481"/>
                  </a:lnTo>
                  <a:lnTo>
                    <a:pt x="333465" y="44686"/>
                  </a:lnTo>
                  <a:lnTo>
                    <a:pt x="295547" y="20601"/>
                  </a:lnTo>
                  <a:lnTo>
                    <a:pt x="252185" y="533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4282440" y="508635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70" y="0"/>
                  </a:moveTo>
                  <a:lnTo>
                    <a:pt x="252185" y="5335"/>
                  </a:lnTo>
                  <a:lnTo>
                    <a:pt x="295547" y="20601"/>
                  </a:lnTo>
                  <a:lnTo>
                    <a:pt x="333465" y="44686"/>
                  </a:lnTo>
                  <a:lnTo>
                    <a:pt x="364852" y="76481"/>
                  </a:lnTo>
                  <a:lnTo>
                    <a:pt x="388620" y="114873"/>
                  </a:lnTo>
                  <a:lnTo>
                    <a:pt x="403678" y="158753"/>
                  </a:lnTo>
                  <a:lnTo>
                    <a:pt x="408939" y="207009"/>
                  </a:lnTo>
                  <a:lnTo>
                    <a:pt x="403678" y="255195"/>
                  </a:lnTo>
                  <a:lnTo>
                    <a:pt x="388619" y="298894"/>
                  </a:lnTo>
                  <a:lnTo>
                    <a:pt x="364852" y="337038"/>
                  </a:lnTo>
                  <a:lnTo>
                    <a:pt x="333465" y="368562"/>
                  </a:lnTo>
                  <a:lnTo>
                    <a:pt x="295547" y="392400"/>
                  </a:lnTo>
                  <a:lnTo>
                    <a:pt x="252185" y="407484"/>
                  </a:lnTo>
                  <a:lnTo>
                    <a:pt x="204470" y="412750"/>
                  </a:lnTo>
                  <a:lnTo>
                    <a:pt x="156754" y="407484"/>
                  </a:lnTo>
                  <a:lnTo>
                    <a:pt x="113392" y="392400"/>
                  </a:lnTo>
                  <a:lnTo>
                    <a:pt x="75474" y="368562"/>
                  </a:lnTo>
                  <a:lnTo>
                    <a:pt x="44087" y="337038"/>
                  </a:lnTo>
                  <a:lnTo>
                    <a:pt x="20320" y="298894"/>
                  </a:lnTo>
                  <a:lnTo>
                    <a:pt x="5261" y="255195"/>
                  </a:lnTo>
                  <a:lnTo>
                    <a:pt x="0" y="207009"/>
                  </a:lnTo>
                  <a:lnTo>
                    <a:pt x="5261" y="158753"/>
                  </a:lnTo>
                  <a:lnTo>
                    <a:pt x="20320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4282440" y="5072153"/>
              <a:ext cx="408940" cy="442595"/>
            </a:xfrm>
            <a:custGeom>
              <a:avLst/>
              <a:gdLst/>
              <a:ahLst/>
              <a:cxnLst/>
              <a:rect l="l" t="t" r="r" b="b"/>
              <a:pathLst>
                <a:path w="408939" h="442595">
                  <a:moveTo>
                    <a:pt x="0" y="0"/>
                  </a:moveTo>
                  <a:lnTo>
                    <a:pt x="0" y="28393"/>
                  </a:lnTo>
                </a:path>
                <a:path w="408939" h="442595">
                  <a:moveTo>
                    <a:pt x="408939" y="414019"/>
                  </a:moveTo>
                  <a:lnTo>
                    <a:pt x="408939" y="44241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4235449" y="5086350"/>
              <a:ext cx="610870" cy="412750"/>
            </a:xfrm>
            <a:custGeom>
              <a:avLst/>
              <a:gdLst/>
              <a:ahLst/>
              <a:cxnLst/>
              <a:rect l="l" t="t" r="r" b="b"/>
              <a:pathLst>
                <a:path w="610870" h="412750">
                  <a:moveTo>
                    <a:pt x="304800" y="412750"/>
                  </a:moveTo>
                  <a:lnTo>
                    <a:pt x="0" y="412750"/>
                  </a:lnTo>
                  <a:lnTo>
                    <a:pt x="0" y="0"/>
                  </a:lnTo>
                  <a:lnTo>
                    <a:pt x="610870" y="0"/>
                  </a:lnTo>
                  <a:lnTo>
                    <a:pt x="610870" y="412750"/>
                  </a:lnTo>
                  <a:lnTo>
                    <a:pt x="304800" y="412750"/>
                  </a:lnTo>
                  <a:close/>
                </a:path>
                <a:path w="610870" h="412750">
                  <a:moveTo>
                    <a:pt x="303529" y="398780"/>
                  </a:moveTo>
                  <a:lnTo>
                    <a:pt x="175260" y="398780"/>
                  </a:lnTo>
                  <a:lnTo>
                    <a:pt x="175260" y="93980"/>
                  </a:lnTo>
                  <a:lnTo>
                    <a:pt x="431800" y="93980"/>
                  </a:lnTo>
                  <a:lnTo>
                    <a:pt x="431800" y="398780"/>
                  </a:lnTo>
                  <a:lnTo>
                    <a:pt x="303529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5219699" y="5603239"/>
              <a:ext cx="408940" cy="411480"/>
            </a:xfrm>
            <a:custGeom>
              <a:avLst/>
              <a:gdLst/>
              <a:ahLst/>
              <a:cxnLst/>
              <a:rect l="l" t="t" r="r" b="b"/>
              <a:pathLst>
                <a:path w="408939" h="411479">
                  <a:moveTo>
                    <a:pt x="204470" y="0"/>
                  </a:moveTo>
                  <a:lnTo>
                    <a:pt x="156354" y="5265"/>
                  </a:lnTo>
                  <a:lnTo>
                    <a:pt x="112837" y="20349"/>
                  </a:lnTo>
                  <a:lnTo>
                    <a:pt x="74941" y="44187"/>
                  </a:lnTo>
                  <a:lnTo>
                    <a:pt x="43687" y="75711"/>
                  </a:lnTo>
                  <a:lnTo>
                    <a:pt x="20097" y="113855"/>
                  </a:lnTo>
                  <a:lnTo>
                    <a:pt x="5194" y="157554"/>
                  </a:lnTo>
                  <a:lnTo>
                    <a:pt x="0" y="205740"/>
                  </a:lnTo>
                  <a:lnTo>
                    <a:pt x="5194" y="253526"/>
                  </a:lnTo>
                  <a:lnTo>
                    <a:pt x="20097" y="297068"/>
                  </a:lnTo>
                  <a:lnTo>
                    <a:pt x="43687" y="335235"/>
                  </a:lnTo>
                  <a:lnTo>
                    <a:pt x="74941" y="366893"/>
                  </a:lnTo>
                  <a:lnTo>
                    <a:pt x="112837" y="390908"/>
                  </a:lnTo>
                  <a:lnTo>
                    <a:pt x="156354" y="406148"/>
                  </a:lnTo>
                  <a:lnTo>
                    <a:pt x="204470" y="411480"/>
                  </a:lnTo>
                  <a:lnTo>
                    <a:pt x="252185" y="406148"/>
                  </a:lnTo>
                  <a:lnTo>
                    <a:pt x="295547" y="390908"/>
                  </a:lnTo>
                  <a:lnTo>
                    <a:pt x="333465" y="366893"/>
                  </a:lnTo>
                  <a:lnTo>
                    <a:pt x="364852" y="335235"/>
                  </a:lnTo>
                  <a:lnTo>
                    <a:pt x="388619" y="297068"/>
                  </a:lnTo>
                  <a:lnTo>
                    <a:pt x="403678" y="253526"/>
                  </a:lnTo>
                  <a:lnTo>
                    <a:pt x="408939" y="205740"/>
                  </a:lnTo>
                  <a:lnTo>
                    <a:pt x="403678" y="157554"/>
                  </a:lnTo>
                  <a:lnTo>
                    <a:pt x="388620" y="113855"/>
                  </a:lnTo>
                  <a:lnTo>
                    <a:pt x="364852" y="75711"/>
                  </a:lnTo>
                  <a:lnTo>
                    <a:pt x="333465" y="44187"/>
                  </a:lnTo>
                  <a:lnTo>
                    <a:pt x="295547" y="20349"/>
                  </a:lnTo>
                  <a:lnTo>
                    <a:pt x="252185" y="526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5219699" y="5603239"/>
              <a:ext cx="408940" cy="411480"/>
            </a:xfrm>
            <a:custGeom>
              <a:avLst/>
              <a:gdLst/>
              <a:ahLst/>
              <a:cxnLst/>
              <a:rect l="l" t="t" r="r" b="b"/>
              <a:pathLst>
                <a:path w="408939" h="411479">
                  <a:moveTo>
                    <a:pt x="204470" y="0"/>
                  </a:moveTo>
                  <a:lnTo>
                    <a:pt x="252185" y="5265"/>
                  </a:lnTo>
                  <a:lnTo>
                    <a:pt x="295547" y="20349"/>
                  </a:lnTo>
                  <a:lnTo>
                    <a:pt x="333465" y="44187"/>
                  </a:lnTo>
                  <a:lnTo>
                    <a:pt x="364852" y="75711"/>
                  </a:lnTo>
                  <a:lnTo>
                    <a:pt x="388620" y="113855"/>
                  </a:lnTo>
                  <a:lnTo>
                    <a:pt x="403678" y="157554"/>
                  </a:lnTo>
                  <a:lnTo>
                    <a:pt x="408939" y="205740"/>
                  </a:lnTo>
                  <a:lnTo>
                    <a:pt x="403678" y="253526"/>
                  </a:lnTo>
                  <a:lnTo>
                    <a:pt x="388619" y="297068"/>
                  </a:lnTo>
                  <a:lnTo>
                    <a:pt x="364852" y="335235"/>
                  </a:lnTo>
                  <a:lnTo>
                    <a:pt x="333465" y="366893"/>
                  </a:lnTo>
                  <a:lnTo>
                    <a:pt x="295547" y="390908"/>
                  </a:lnTo>
                  <a:lnTo>
                    <a:pt x="252185" y="406148"/>
                  </a:lnTo>
                  <a:lnTo>
                    <a:pt x="204470" y="411480"/>
                  </a:lnTo>
                  <a:lnTo>
                    <a:pt x="156354" y="406148"/>
                  </a:lnTo>
                  <a:lnTo>
                    <a:pt x="112837" y="390908"/>
                  </a:lnTo>
                  <a:lnTo>
                    <a:pt x="74941" y="366893"/>
                  </a:lnTo>
                  <a:lnTo>
                    <a:pt x="43687" y="335235"/>
                  </a:lnTo>
                  <a:lnTo>
                    <a:pt x="20097" y="297068"/>
                  </a:lnTo>
                  <a:lnTo>
                    <a:pt x="5194" y="253526"/>
                  </a:lnTo>
                  <a:lnTo>
                    <a:pt x="0" y="205740"/>
                  </a:lnTo>
                  <a:lnTo>
                    <a:pt x="5194" y="157554"/>
                  </a:lnTo>
                  <a:lnTo>
                    <a:pt x="20097" y="113855"/>
                  </a:lnTo>
                  <a:lnTo>
                    <a:pt x="43687" y="75711"/>
                  </a:lnTo>
                  <a:lnTo>
                    <a:pt x="74941" y="44187"/>
                  </a:lnTo>
                  <a:lnTo>
                    <a:pt x="112837" y="20349"/>
                  </a:lnTo>
                  <a:lnTo>
                    <a:pt x="156354" y="526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5219699" y="55890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5171440" y="5603239"/>
              <a:ext cx="610870" cy="411480"/>
            </a:xfrm>
            <a:custGeom>
              <a:avLst/>
              <a:gdLst/>
              <a:ahLst/>
              <a:cxnLst/>
              <a:rect l="l" t="t" r="r" b="b"/>
              <a:pathLst>
                <a:path w="610870" h="411479">
                  <a:moveTo>
                    <a:pt x="306070" y="411480"/>
                  </a:moveTo>
                  <a:lnTo>
                    <a:pt x="0" y="411480"/>
                  </a:lnTo>
                  <a:lnTo>
                    <a:pt x="0" y="0"/>
                  </a:lnTo>
                  <a:lnTo>
                    <a:pt x="610870" y="0"/>
                  </a:lnTo>
                  <a:lnTo>
                    <a:pt x="610870" y="411480"/>
                  </a:lnTo>
                  <a:lnTo>
                    <a:pt x="306070" y="411480"/>
                  </a:lnTo>
                  <a:close/>
                </a:path>
                <a:path w="610870" h="411479">
                  <a:moveTo>
                    <a:pt x="304800" y="398780"/>
                  </a:moveTo>
                  <a:lnTo>
                    <a:pt x="176530" y="398780"/>
                  </a:lnTo>
                  <a:lnTo>
                    <a:pt x="176530" y="93980"/>
                  </a:lnTo>
                  <a:lnTo>
                    <a:pt x="433070" y="93980"/>
                  </a:lnTo>
                  <a:lnTo>
                    <a:pt x="433070" y="398780"/>
                  </a:lnTo>
                  <a:lnTo>
                    <a:pt x="304800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5798820" y="505206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39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79"/>
                  </a:lnTo>
                  <a:lnTo>
                    <a:pt x="250845" y="406214"/>
                  </a:lnTo>
                  <a:lnTo>
                    <a:pt x="294025" y="391130"/>
                  </a:lnTo>
                  <a:lnTo>
                    <a:pt x="331695" y="367292"/>
                  </a:lnTo>
                  <a:lnTo>
                    <a:pt x="362812" y="335768"/>
                  </a:lnTo>
                  <a:lnTo>
                    <a:pt x="386331" y="297624"/>
                  </a:lnTo>
                  <a:lnTo>
                    <a:pt x="401208" y="253925"/>
                  </a:lnTo>
                  <a:lnTo>
                    <a:pt x="406400" y="205739"/>
                  </a:lnTo>
                  <a:lnTo>
                    <a:pt x="401208" y="157554"/>
                  </a:lnTo>
                  <a:lnTo>
                    <a:pt x="386331" y="113855"/>
                  </a:lnTo>
                  <a:lnTo>
                    <a:pt x="362812" y="75711"/>
                  </a:lnTo>
                  <a:lnTo>
                    <a:pt x="331695" y="44187"/>
                  </a:lnTo>
                  <a:lnTo>
                    <a:pt x="294025" y="20349"/>
                  </a:lnTo>
                  <a:lnTo>
                    <a:pt x="25084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5798820" y="505206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250845" y="5265"/>
                  </a:lnTo>
                  <a:lnTo>
                    <a:pt x="294025" y="20349"/>
                  </a:lnTo>
                  <a:lnTo>
                    <a:pt x="331695" y="44187"/>
                  </a:lnTo>
                  <a:lnTo>
                    <a:pt x="362812" y="75711"/>
                  </a:lnTo>
                  <a:lnTo>
                    <a:pt x="386331" y="113855"/>
                  </a:lnTo>
                  <a:lnTo>
                    <a:pt x="401208" y="157554"/>
                  </a:lnTo>
                  <a:lnTo>
                    <a:pt x="406400" y="205739"/>
                  </a:lnTo>
                  <a:lnTo>
                    <a:pt x="401208" y="253925"/>
                  </a:lnTo>
                  <a:lnTo>
                    <a:pt x="386331" y="297624"/>
                  </a:lnTo>
                  <a:lnTo>
                    <a:pt x="362812" y="335768"/>
                  </a:lnTo>
                  <a:lnTo>
                    <a:pt x="331695" y="367292"/>
                  </a:lnTo>
                  <a:lnTo>
                    <a:pt x="294025" y="391130"/>
                  </a:lnTo>
                  <a:lnTo>
                    <a:pt x="250845" y="406214"/>
                  </a:lnTo>
                  <a:lnTo>
                    <a:pt x="203200" y="411479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39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5798820" y="5037863"/>
              <a:ext cx="407670" cy="443865"/>
            </a:xfrm>
            <a:custGeom>
              <a:avLst/>
              <a:gdLst/>
              <a:ahLst/>
              <a:cxnLst/>
              <a:rect l="l" t="t" r="r" b="b"/>
              <a:pathLst>
                <a:path w="407670" h="443864">
                  <a:moveTo>
                    <a:pt x="0" y="0"/>
                  </a:moveTo>
                  <a:lnTo>
                    <a:pt x="0" y="28393"/>
                  </a:lnTo>
                </a:path>
                <a:path w="407670" h="443864">
                  <a:moveTo>
                    <a:pt x="407669" y="411480"/>
                  </a:moveTo>
                  <a:lnTo>
                    <a:pt x="407669" y="44368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5750560" y="5052060"/>
              <a:ext cx="609600" cy="411480"/>
            </a:xfrm>
            <a:custGeom>
              <a:avLst/>
              <a:gdLst/>
              <a:ahLst/>
              <a:cxnLst/>
              <a:rect l="l" t="t" r="r" b="b"/>
              <a:pathLst>
                <a:path w="609600" h="411479">
                  <a:moveTo>
                    <a:pt x="304800" y="411479"/>
                  </a:moveTo>
                  <a:lnTo>
                    <a:pt x="0" y="411479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411479"/>
                  </a:lnTo>
                  <a:lnTo>
                    <a:pt x="304800" y="411479"/>
                  </a:lnTo>
                  <a:close/>
                </a:path>
                <a:path w="609600" h="411479">
                  <a:moveTo>
                    <a:pt x="304800" y="400049"/>
                  </a:moveTo>
                  <a:lnTo>
                    <a:pt x="176529" y="400049"/>
                  </a:lnTo>
                  <a:lnTo>
                    <a:pt x="176529" y="93979"/>
                  </a:lnTo>
                  <a:lnTo>
                    <a:pt x="433069" y="93979"/>
                  </a:lnTo>
                  <a:lnTo>
                    <a:pt x="433069" y="400049"/>
                  </a:lnTo>
                  <a:lnTo>
                    <a:pt x="304800" y="40004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5095240" y="417067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20" y="114318"/>
                  </a:lnTo>
                  <a:lnTo>
                    <a:pt x="5261" y="158353"/>
                  </a:lnTo>
                  <a:lnTo>
                    <a:pt x="0" y="207010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20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10"/>
                  </a:lnTo>
                  <a:lnTo>
                    <a:pt x="403678" y="158353"/>
                  </a:lnTo>
                  <a:lnTo>
                    <a:pt x="388620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5095240" y="417067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20" y="114318"/>
                  </a:lnTo>
                  <a:lnTo>
                    <a:pt x="403678" y="158353"/>
                  </a:lnTo>
                  <a:lnTo>
                    <a:pt x="408939" y="207010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20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10"/>
                  </a:lnTo>
                  <a:lnTo>
                    <a:pt x="5261" y="158353"/>
                  </a:lnTo>
                  <a:lnTo>
                    <a:pt x="20320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5095240" y="4155213"/>
              <a:ext cx="408940" cy="443865"/>
            </a:xfrm>
            <a:custGeom>
              <a:avLst/>
              <a:gdLst/>
              <a:ahLst/>
              <a:cxnLst/>
              <a:rect l="l" t="t" r="r" b="b"/>
              <a:pathLst>
                <a:path w="408939" h="443864">
                  <a:moveTo>
                    <a:pt x="0" y="0"/>
                  </a:moveTo>
                  <a:lnTo>
                    <a:pt x="0" y="29663"/>
                  </a:lnTo>
                </a:path>
                <a:path w="408939" h="443864">
                  <a:moveTo>
                    <a:pt x="408939" y="414020"/>
                  </a:moveTo>
                  <a:lnTo>
                    <a:pt x="408939" y="44368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5048249" y="4170679"/>
              <a:ext cx="610870" cy="414020"/>
            </a:xfrm>
            <a:custGeom>
              <a:avLst/>
              <a:gdLst/>
              <a:ahLst/>
              <a:cxnLst/>
              <a:rect l="l" t="t" r="r" b="b"/>
              <a:pathLst>
                <a:path w="610870" h="414020">
                  <a:moveTo>
                    <a:pt x="304800" y="414020"/>
                  </a:moveTo>
                  <a:lnTo>
                    <a:pt x="0" y="414020"/>
                  </a:lnTo>
                  <a:lnTo>
                    <a:pt x="0" y="0"/>
                  </a:lnTo>
                  <a:lnTo>
                    <a:pt x="610870" y="0"/>
                  </a:lnTo>
                  <a:lnTo>
                    <a:pt x="610870" y="414020"/>
                  </a:lnTo>
                  <a:lnTo>
                    <a:pt x="304800" y="414020"/>
                  </a:lnTo>
                  <a:close/>
                </a:path>
                <a:path w="610870" h="414020">
                  <a:moveTo>
                    <a:pt x="303529" y="398780"/>
                  </a:moveTo>
                  <a:lnTo>
                    <a:pt x="175260" y="398780"/>
                  </a:lnTo>
                  <a:lnTo>
                    <a:pt x="175260" y="93980"/>
                  </a:lnTo>
                  <a:lnTo>
                    <a:pt x="431800" y="93980"/>
                  </a:lnTo>
                  <a:lnTo>
                    <a:pt x="431800" y="398780"/>
                  </a:lnTo>
                  <a:lnTo>
                    <a:pt x="303529" y="3987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6170929" y="4154169"/>
              <a:ext cx="406400" cy="410209"/>
            </a:xfrm>
            <a:custGeom>
              <a:avLst/>
              <a:gdLst/>
              <a:ahLst/>
              <a:cxnLst/>
              <a:rect l="l" t="t" r="r" b="b"/>
              <a:pathLst>
                <a:path w="406400" h="410210">
                  <a:moveTo>
                    <a:pt x="203200" y="0"/>
                  </a:moveTo>
                  <a:lnTo>
                    <a:pt x="155554" y="5261"/>
                  </a:lnTo>
                  <a:lnTo>
                    <a:pt x="112374" y="20319"/>
                  </a:lnTo>
                  <a:lnTo>
                    <a:pt x="74704" y="44087"/>
                  </a:lnTo>
                  <a:lnTo>
                    <a:pt x="43587" y="75474"/>
                  </a:lnTo>
                  <a:lnTo>
                    <a:pt x="20068" y="113392"/>
                  </a:lnTo>
                  <a:lnTo>
                    <a:pt x="5191" y="156754"/>
                  </a:lnTo>
                  <a:lnTo>
                    <a:pt x="0" y="204469"/>
                  </a:lnTo>
                  <a:lnTo>
                    <a:pt x="5191" y="252655"/>
                  </a:lnTo>
                  <a:lnTo>
                    <a:pt x="20068" y="296354"/>
                  </a:lnTo>
                  <a:lnTo>
                    <a:pt x="43587" y="334498"/>
                  </a:lnTo>
                  <a:lnTo>
                    <a:pt x="74704" y="366022"/>
                  </a:lnTo>
                  <a:lnTo>
                    <a:pt x="112374" y="389860"/>
                  </a:lnTo>
                  <a:lnTo>
                    <a:pt x="155554" y="404944"/>
                  </a:lnTo>
                  <a:lnTo>
                    <a:pt x="203200" y="410209"/>
                  </a:lnTo>
                  <a:lnTo>
                    <a:pt x="250445" y="404944"/>
                  </a:lnTo>
                  <a:lnTo>
                    <a:pt x="293469" y="389860"/>
                  </a:lnTo>
                  <a:lnTo>
                    <a:pt x="331162" y="366022"/>
                  </a:lnTo>
                  <a:lnTo>
                    <a:pt x="362412" y="334498"/>
                  </a:lnTo>
                  <a:lnTo>
                    <a:pt x="386109" y="296354"/>
                  </a:lnTo>
                  <a:lnTo>
                    <a:pt x="401142" y="252655"/>
                  </a:lnTo>
                  <a:lnTo>
                    <a:pt x="406400" y="204469"/>
                  </a:lnTo>
                  <a:lnTo>
                    <a:pt x="401142" y="156754"/>
                  </a:lnTo>
                  <a:lnTo>
                    <a:pt x="386109" y="113392"/>
                  </a:lnTo>
                  <a:lnTo>
                    <a:pt x="362412" y="75474"/>
                  </a:lnTo>
                  <a:lnTo>
                    <a:pt x="331162" y="44087"/>
                  </a:lnTo>
                  <a:lnTo>
                    <a:pt x="293469" y="20319"/>
                  </a:lnTo>
                  <a:lnTo>
                    <a:pt x="250445" y="52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6170929" y="4154169"/>
              <a:ext cx="406400" cy="410209"/>
            </a:xfrm>
            <a:custGeom>
              <a:avLst/>
              <a:gdLst/>
              <a:ahLst/>
              <a:cxnLst/>
              <a:rect l="l" t="t" r="r" b="b"/>
              <a:pathLst>
                <a:path w="406400" h="410210">
                  <a:moveTo>
                    <a:pt x="203200" y="0"/>
                  </a:moveTo>
                  <a:lnTo>
                    <a:pt x="250445" y="5261"/>
                  </a:lnTo>
                  <a:lnTo>
                    <a:pt x="293469" y="20319"/>
                  </a:lnTo>
                  <a:lnTo>
                    <a:pt x="331162" y="44087"/>
                  </a:lnTo>
                  <a:lnTo>
                    <a:pt x="362412" y="75474"/>
                  </a:lnTo>
                  <a:lnTo>
                    <a:pt x="386109" y="113392"/>
                  </a:lnTo>
                  <a:lnTo>
                    <a:pt x="401142" y="156754"/>
                  </a:lnTo>
                  <a:lnTo>
                    <a:pt x="406400" y="204469"/>
                  </a:lnTo>
                  <a:lnTo>
                    <a:pt x="401142" y="252655"/>
                  </a:lnTo>
                  <a:lnTo>
                    <a:pt x="386109" y="296354"/>
                  </a:lnTo>
                  <a:lnTo>
                    <a:pt x="362412" y="334498"/>
                  </a:lnTo>
                  <a:lnTo>
                    <a:pt x="331162" y="366022"/>
                  </a:lnTo>
                  <a:lnTo>
                    <a:pt x="293469" y="389860"/>
                  </a:lnTo>
                  <a:lnTo>
                    <a:pt x="250445" y="404944"/>
                  </a:lnTo>
                  <a:lnTo>
                    <a:pt x="203200" y="410209"/>
                  </a:lnTo>
                  <a:lnTo>
                    <a:pt x="155554" y="404944"/>
                  </a:lnTo>
                  <a:lnTo>
                    <a:pt x="112374" y="389860"/>
                  </a:lnTo>
                  <a:lnTo>
                    <a:pt x="74704" y="366022"/>
                  </a:lnTo>
                  <a:lnTo>
                    <a:pt x="43587" y="334498"/>
                  </a:lnTo>
                  <a:lnTo>
                    <a:pt x="20068" y="296354"/>
                  </a:lnTo>
                  <a:lnTo>
                    <a:pt x="5191" y="252655"/>
                  </a:lnTo>
                  <a:lnTo>
                    <a:pt x="0" y="204469"/>
                  </a:lnTo>
                  <a:lnTo>
                    <a:pt x="5191" y="156754"/>
                  </a:lnTo>
                  <a:lnTo>
                    <a:pt x="20068" y="113392"/>
                  </a:lnTo>
                  <a:lnTo>
                    <a:pt x="43587" y="75474"/>
                  </a:lnTo>
                  <a:lnTo>
                    <a:pt x="74704" y="44087"/>
                  </a:lnTo>
                  <a:lnTo>
                    <a:pt x="112374" y="20319"/>
                  </a:lnTo>
                  <a:lnTo>
                    <a:pt x="155554" y="5261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6170929" y="413997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6122670" y="4154169"/>
              <a:ext cx="609600" cy="410209"/>
            </a:xfrm>
            <a:custGeom>
              <a:avLst/>
              <a:gdLst/>
              <a:ahLst/>
              <a:cxnLst/>
              <a:rect l="l" t="t" r="r" b="b"/>
              <a:pathLst>
                <a:path w="609600" h="410210">
                  <a:moveTo>
                    <a:pt x="454659" y="410209"/>
                  </a:moveTo>
                  <a:lnTo>
                    <a:pt x="454659" y="410209"/>
                  </a:lnTo>
                </a:path>
                <a:path w="609600" h="410210">
                  <a:moveTo>
                    <a:pt x="304800" y="410209"/>
                  </a:moveTo>
                  <a:lnTo>
                    <a:pt x="0" y="410209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410209"/>
                  </a:lnTo>
                  <a:lnTo>
                    <a:pt x="304800" y="410209"/>
                  </a:lnTo>
                  <a:close/>
                </a:path>
                <a:path w="609600" h="410210">
                  <a:moveTo>
                    <a:pt x="304800" y="398779"/>
                  </a:moveTo>
                  <a:lnTo>
                    <a:pt x="175259" y="398779"/>
                  </a:lnTo>
                  <a:lnTo>
                    <a:pt x="175259" y="93979"/>
                  </a:lnTo>
                  <a:lnTo>
                    <a:pt x="433070" y="93979"/>
                  </a:lnTo>
                  <a:lnTo>
                    <a:pt x="433070" y="398779"/>
                  </a:lnTo>
                  <a:lnTo>
                    <a:pt x="304800" y="39877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6949439" y="401065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4469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20" y="114318"/>
                  </a:lnTo>
                  <a:lnTo>
                    <a:pt x="5261" y="158353"/>
                  </a:lnTo>
                  <a:lnTo>
                    <a:pt x="0" y="207009"/>
                  </a:lnTo>
                  <a:lnTo>
                    <a:pt x="5261" y="255195"/>
                  </a:lnTo>
                  <a:lnTo>
                    <a:pt x="20320" y="298894"/>
                  </a:lnTo>
                  <a:lnTo>
                    <a:pt x="44087" y="337038"/>
                  </a:lnTo>
                  <a:lnTo>
                    <a:pt x="75474" y="368562"/>
                  </a:lnTo>
                  <a:lnTo>
                    <a:pt x="113392" y="392400"/>
                  </a:lnTo>
                  <a:lnTo>
                    <a:pt x="156754" y="407484"/>
                  </a:lnTo>
                  <a:lnTo>
                    <a:pt x="204469" y="412750"/>
                  </a:lnTo>
                  <a:lnTo>
                    <a:pt x="252115" y="407484"/>
                  </a:lnTo>
                  <a:lnTo>
                    <a:pt x="295295" y="392400"/>
                  </a:lnTo>
                  <a:lnTo>
                    <a:pt x="332965" y="368562"/>
                  </a:lnTo>
                  <a:lnTo>
                    <a:pt x="364082" y="337038"/>
                  </a:lnTo>
                  <a:lnTo>
                    <a:pt x="387601" y="298894"/>
                  </a:lnTo>
                  <a:lnTo>
                    <a:pt x="402478" y="255195"/>
                  </a:lnTo>
                  <a:lnTo>
                    <a:pt x="407669" y="207009"/>
                  </a:lnTo>
                  <a:lnTo>
                    <a:pt x="402478" y="158353"/>
                  </a:lnTo>
                  <a:lnTo>
                    <a:pt x="387601" y="114318"/>
                  </a:lnTo>
                  <a:lnTo>
                    <a:pt x="364082" y="75948"/>
                  </a:lnTo>
                  <a:lnTo>
                    <a:pt x="332965" y="44287"/>
                  </a:lnTo>
                  <a:lnTo>
                    <a:pt x="295295" y="20379"/>
                  </a:lnTo>
                  <a:lnTo>
                    <a:pt x="252115" y="5268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6949439" y="401065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4469" y="0"/>
                  </a:moveTo>
                  <a:lnTo>
                    <a:pt x="252115" y="5268"/>
                  </a:lnTo>
                  <a:lnTo>
                    <a:pt x="295295" y="20379"/>
                  </a:lnTo>
                  <a:lnTo>
                    <a:pt x="332965" y="44287"/>
                  </a:lnTo>
                  <a:lnTo>
                    <a:pt x="364082" y="75948"/>
                  </a:lnTo>
                  <a:lnTo>
                    <a:pt x="387601" y="114318"/>
                  </a:lnTo>
                  <a:lnTo>
                    <a:pt x="402478" y="158353"/>
                  </a:lnTo>
                  <a:lnTo>
                    <a:pt x="407669" y="207009"/>
                  </a:lnTo>
                  <a:lnTo>
                    <a:pt x="402478" y="255195"/>
                  </a:lnTo>
                  <a:lnTo>
                    <a:pt x="387601" y="298894"/>
                  </a:lnTo>
                  <a:lnTo>
                    <a:pt x="364082" y="337038"/>
                  </a:lnTo>
                  <a:lnTo>
                    <a:pt x="332965" y="368562"/>
                  </a:lnTo>
                  <a:lnTo>
                    <a:pt x="295295" y="392400"/>
                  </a:lnTo>
                  <a:lnTo>
                    <a:pt x="252115" y="407484"/>
                  </a:lnTo>
                  <a:lnTo>
                    <a:pt x="204469" y="412750"/>
                  </a:lnTo>
                  <a:lnTo>
                    <a:pt x="156754" y="407484"/>
                  </a:lnTo>
                  <a:lnTo>
                    <a:pt x="113392" y="392400"/>
                  </a:lnTo>
                  <a:lnTo>
                    <a:pt x="75474" y="368562"/>
                  </a:lnTo>
                  <a:lnTo>
                    <a:pt x="44087" y="337038"/>
                  </a:lnTo>
                  <a:lnTo>
                    <a:pt x="20320" y="298894"/>
                  </a:lnTo>
                  <a:lnTo>
                    <a:pt x="5261" y="255195"/>
                  </a:lnTo>
                  <a:lnTo>
                    <a:pt x="0" y="207009"/>
                  </a:lnTo>
                  <a:lnTo>
                    <a:pt x="5261" y="158353"/>
                  </a:lnTo>
                  <a:lnTo>
                    <a:pt x="20320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6949439" y="399646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6902450" y="4010659"/>
              <a:ext cx="608330" cy="414020"/>
            </a:xfrm>
            <a:custGeom>
              <a:avLst/>
              <a:gdLst/>
              <a:ahLst/>
              <a:cxnLst/>
              <a:rect l="l" t="t" r="r" b="b"/>
              <a:pathLst>
                <a:path w="608329" h="414020">
                  <a:moveTo>
                    <a:pt x="454659" y="414019"/>
                  </a:moveTo>
                  <a:lnTo>
                    <a:pt x="454659" y="414019"/>
                  </a:lnTo>
                </a:path>
                <a:path w="608329" h="414020">
                  <a:moveTo>
                    <a:pt x="304800" y="412750"/>
                  </a:moveTo>
                  <a:lnTo>
                    <a:pt x="0" y="412750"/>
                  </a:lnTo>
                  <a:lnTo>
                    <a:pt x="0" y="0"/>
                  </a:lnTo>
                  <a:lnTo>
                    <a:pt x="608329" y="0"/>
                  </a:lnTo>
                  <a:lnTo>
                    <a:pt x="608329" y="412750"/>
                  </a:lnTo>
                  <a:lnTo>
                    <a:pt x="304800" y="412750"/>
                  </a:lnTo>
                  <a:close/>
                </a:path>
                <a:path w="608329" h="414020">
                  <a:moveTo>
                    <a:pt x="303529" y="398779"/>
                  </a:moveTo>
                  <a:lnTo>
                    <a:pt x="175259" y="398779"/>
                  </a:lnTo>
                  <a:lnTo>
                    <a:pt x="175259" y="92709"/>
                  </a:lnTo>
                  <a:lnTo>
                    <a:pt x="431800" y="92709"/>
                  </a:lnTo>
                  <a:lnTo>
                    <a:pt x="431800" y="398779"/>
                  </a:lnTo>
                  <a:lnTo>
                    <a:pt x="303529" y="39877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166620" y="4655819"/>
              <a:ext cx="750570" cy="656590"/>
            </a:xfrm>
            <a:custGeom>
              <a:avLst/>
              <a:gdLst/>
              <a:ahLst/>
              <a:cxnLst/>
              <a:rect l="l" t="t" r="r" b="b"/>
              <a:pathLst>
                <a:path w="750569" h="656589">
                  <a:moveTo>
                    <a:pt x="0" y="0"/>
                  </a:moveTo>
                  <a:lnTo>
                    <a:pt x="173990" y="102869"/>
                  </a:lnTo>
                  <a:lnTo>
                    <a:pt x="261619" y="153669"/>
                  </a:lnTo>
                  <a:lnTo>
                    <a:pt x="342900" y="205739"/>
                  </a:lnTo>
                  <a:lnTo>
                    <a:pt x="419100" y="256539"/>
                  </a:lnTo>
                  <a:lnTo>
                    <a:pt x="488950" y="308609"/>
                  </a:lnTo>
                  <a:lnTo>
                    <a:pt x="551180" y="359409"/>
                  </a:lnTo>
                  <a:lnTo>
                    <a:pt x="607060" y="410209"/>
                  </a:lnTo>
                  <a:lnTo>
                    <a:pt x="655319" y="467359"/>
                  </a:lnTo>
                  <a:lnTo>
                    <a:pt x="694690" y="530859"/>
                  </a:lnTo>
                  <a:lnTo>
                    <a:pt x="725169" y="593089"/>
                  </a:lnTo>
                  <a:lnTo>
                    <a:pt x="750569" y="6565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849653" y="5274083"/>
              <a:ext cx="143963" cy="2188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76454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134870" y="3543299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2475230" y="77470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134870" y="3543299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0" y="774700"/>
                  </a:moveTo>
                  <a:lnTo>
                    <a:pt x="2475230" y="774700"/>
                  </a:lnTo>
                  <a:lnTo>
                    <a:pt x="3239770" y="0"/>
                  </a:lnTo>
                  <a:lnTo>
                    <a:pt x="764540" y="0"/>
                  </a:lnTo>
                  <a:lnTo>
                    <a:pt x="0" y="77470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4608829" y="3543299"/>
              <a:ext cx="765810" cy="1070610"/>
            </a:xfrm>
            <a:custGeom>
              <a:avLst/>
              <a:gdLst/>
              <a:ahLst/>
              <a:cxnLst/>
              <a:rect l="l" t="t" r="r" b="b"/>
              <a:pathLst>
                <a:path w="765810" h="1070610">
                  <a:moveTo>
                    <a:pt x="76581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765810" y="295910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2473960" y="774700"/>
                  </a:moveTo>
                  <a:lnTo>
                    <a:pt x="3239770" y="0"/>
                  </a:lnTo>
                  <a:lnTo>
                    <a:pt x="3239770" y="295910"/>
                  </a:lnTo>
                  <a:lnTo>
                    <a:pt x="2473960" y="1070610"/>
                  </a:lnTo>
                  <a:lnTo>
                    <a:pt x="2473960" y="774700"/>
                  </a:lnTo>
                  <a:close/>
                </a:path>
                <a:path w="3239770" h="1070610">
                  <a:moveTo>
                    <a:pt x="76454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  <a:path w="3239770" h="1070610">
                  <a:moveTo>
                    <a:pt x="0" y="774700"/>
                  </a:moveTo>
                  <a:lnTo>
                    <a:pt x="2475230" y="774700"/>
                  </a:lnTo>
                  <a:lnTo>
                    <a:pt x="323977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4608829" y="4318000"/>
              <a:ext cx="3810" cy="295910"/>
            </a:xfrm>
            <a:custGeom>
              <a:avLst/>
              <a:gdLst/>
              <a:ahLst/>
              <a:cxnLst/>
              <a:rect l="l" t="t" r="r" b="b"/>
              <a:pathLst>
                <a:path w="3810" h="295910">
                  <a:moveTo>
                    <a:pt x="0" y="0"/>
                  </a:moveTo>
                  <a:lnTo>
                    <a:pt x="3810" y="2959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12420" y="354583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8098789" y="0"/>
                  </a:moveTo>
                  <a:lnTo>
                    <a:pt x="2581910" y="0"/>
                  </a:lnTo>
                  <a:lnTo>
                    <a:pt x="0" y="2614930"/>
                  </a:lnTo>
                  <a:lnTo>
                    <a:pt x="0" y="2854960"/>
                  </a:lnTo>
                  <a:lnTo>
                    <a:pt x="5516880" y="2854960"/>
                  </a:lnTo>
                  <a:lnTo>
                    <a:pt x="8098789" y="240030"/>
                  </a:lnTo>
                  <a:lnTo>
                    <a:pt x="809878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12420" y="354583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2581910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5516880" y="2854960"/>
                  </a:lnTo>
                  <a:lnTo>
                    <a:pt x="8098789" y="240030"/>
                  </a:lnTo>
                  <a:lnTo>
                    <a:pt x="8098789" y="0"/>
                  </a:lnTo>
                  <a:lnTo>
                    <a:pt x="2581910" y="0"/>
                  </a:lnTo>
                  <a:close/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12420" y="3545839"/>
              <a:ext cx="8098790" cy="2614930"/>
            </a:xfrm>
            <a:custGeom>
              <a:avLst/>
              <a:gdLst/>
              <a:ahLst/>
              <a:cxnLst/>
              <a:rect l="l" t="t" r="r" b="b"/>
              <a:pathLst>
                <a:path w="8098790" h="2614929">
                  <a:moveTo>
                    <a:pt x="8098789" y="0"/>
                  </a:moveTo>
                  <a:lnTo>
                    <a:pt x="2581910" y="0"/>
                  </a:lnTo>
                  <a:lnTo>
                    <a:pt x="0" y="2614930"/>
                  </a:lnTo>
                  <a:lnTo>
                    <a:pt x="5516880" y="2614930"/>
                  </a:lnTo>
                  <a:lnTo>
                    <a:pt x="809878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12420" y="3545839"/>
              <a:ext cx="8098790" cy="2614930"/>
            </a:xfrm>
            <a:custGeom>
              <a:avLst/>
              <a:gdLst/>
              <a:ahLst/>
              <a:cxnLst/>
              <a:rect l="l" t="t" r="r" b="b"/>
              <a:pathLst>
                <a:path w="8098790" h="2614929">
                  <a:moveTo>
                    <a:pt x="0" y="2614930"/>
                  </a:moveTo>
                  <a:lnTo>
                    <a:pt x="5516880" y="2614930"/>
                  </a:lnTo>
                  <a:lnTo>
                    <a:pt x="8098789" y="0"/>
                  </a:lnTo>
                  <a:lnTo>
                    <a:pt x="2581910" y="0"/>
                  </a:lnTo>
                  <a:lnTo>
                    <a:pt x="0" y="2614930"/>
                  </a:lnTo>
                  <a:close/>
                </a:path>
                <a:path w="8098790" h="2614929">
                  <a:moveTo>
                    <a:pt x="0" y="0"/>
                  </a:moveTo>
                  <a:lnTo>
                    <a:pt x="0" y="0"/>
                  </a:lnTo>
                </a:path>
                <a:path w="8098790" h="2614929">
                  <a:moveTo>
                    <a:pt x="8098789" y="2614930"/>
                  </a:moveTo>
                  <a:lnTo>
                    <a:pt x="8098789" y="26149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5830570" y="3545839"/>
              <a:ext cx="2580640" cy="2854960"/>
            </a:xfrm>
            <a:custGeom>
              <a:avLst/>
              <a:gdLst/>
              <a:ahLst/>
              <a:cxnLst/>
              <a:rect l="l" t="t" r="r" b="b"/>
              <a:pathLst>
                <a:path w="2580640" h="2854960">
                  <a:moveTo>
                    <a:pt x="2580639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2580639" y="240030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5830570" y="3545839"/>
              <a:ext cx="2580640" cy="2854960"/>
            </a:xfrm>
            <a:custGeom>
              <a:avLst/>
              <a:gdLst/>
              <a:ahLst/>
              <a:cxnLst/>
              <a:rect l="l" t="t" r="r" b="b"/>
              <a:pathLst>
                <a:path w="2580640" h="2854960">
                  <a:moveTo>
                    <a:pt x="0" y="2614930"/>
                  </a:moveTo>
                  <a:lnTo>
                    <a:pt x="2580639" y="0"/>
                  </a:lnTo>
                  <a:lnTo>
                    <a:pt x="2580639" y="240030"/>
                  </a:lnTo>
                  <a:lnTo>
                    <a:pt x="0" y="2854960"/>
                  </a:lnTo>
                  <a:lnTo>
                    <a:pt x="0" y="261493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5830570" y="35316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12420" y="3545839"/>
              <a:ext cx="8098790" cy="2854960"/>
            </a:xfrm>
            <a:custGeom>
              <a:avLst/>
              <a:gdLst/>
              <a:ahLst/>
              <a:cxnLst/>
              <a:rect l="l" t="t" r="r" b="b"/>
              <a:pathLst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  <a:path w="8098790" h="2854960">
                  <a:moveTo>
                    <a:pt x="2581910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5516880" y="2854960"/>
                  </a:lnTo>
                  <a:lnTo>
                    <a:pt x="8098789" y="240030"/>
                  </a:lnTo>
                  <a:lnTo>
                    <a:pt x="8098789" y="0"/>
                  </a:lnTo>
                  <a:lnTo>
                    <a:pt x="2581910" y="0"/>
                  </a:lnTo>
                  <a:close/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854960"/>
                  </a:moveTo>
                  <a:lnTo>
                    <a:pt x="8098789" y="2854960"/>
                  </a:lnTo>
                </a:path>
                <a:path w="8098790" h="2854960">
                  <a:moveTo>
                    <a:pt x="0" y="2614930"/>
                  </a:moveTo>
                  <a:lnTo>
                    <a:pt x="5516880" y="2614930"/>
                  </a:lnTo>
                  <a:lnTo>
                    <a:pt x="8098789" y="0"/>
                  </a:lnTo>
                </a:path>
                <a:path w="8098790" h="2854960">
                  <a:moveTo>
                    <a:pt x="0" y="0"/>
                  </a:moveTo>
                  <a:lnTo>
                    <a:pt x="0" y="0"/>
                  </a:lnTo>
                </a:path>
                <a:path w="8098790" h="2854960">
                  <a:moveTo>
                    <a:pt x="8098789" y="2614930"/>
                  </a:moveTo>
                  <a:lnTo>
                    <a:pt x="8098789" y="26149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5830570" y="6160769"/>
              <a:ext cx="2540" cy="238760"/>
            </a:xfrm>
            <a:custGeom>
              <a:avLst/>
              <a:gdLst/>
              <a:ahLst/>
              <a:cxnLst/>
              <a:rect l="l" t="t" r="r" b="b"/>
              <a:pathLst>
                <a:path w="2539" h="238760">
                  <a:moveTo>
                    <a:pt x="1270" y="-14196"/>
                  </a:moveTo>
                  <a:lnTo>
                    <a:pt x="1270" y="25295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2024380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638429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2024380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1369060" y="66547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638429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0" y="665479"/>
                  </a:moveTo>
                  <a:lnTo>
                    <a:pt x="1369060" y="665479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5479"/>
                  </a:lnTo>
                  <a:close/>
                </a:path>
                <a:path w="2024379" h="665479">
                  <a:moveTo>
                    <a:pt x="2024380" y="665479"/>
                  </a:moveTo>
                  <a:lnTo>
                    <a:pt x="2024380" y="6654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7753350" y="3290569"/>
              <a:ext cx="655320" cy="916940"/>
            </a:xfrm>
            <a:custGeom>
              <a:avLst/>
              <a:gdLst/>
              <a:ahLst/>
              <a:cxnLst/>
              <a:rect l="l" t="t" r="r" b="b"/>
              <a:pathLst>
                <a:path w="655320" h="916939">
                  <a:moveTo>
                    <a:pt x="655320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655320" y="25145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1369060" y="665479"/>
                  </a:moveTo>
                  <a:lnTo>
                    <a:pt x="2024380" y="0"/>
                  </a:lnTo>
                  <a:lnTo>
                    <a:pt x="2024380" y="251459"/>
                  </a:lnTo>
                  <a:lnTo>
                    <a:pt x="1369060" y="916939"/>
                  </a:lnTo>
                  <a:lnTo>
                    <a:pt x="1369060" y="665479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  <a:path w="2024379" h="916939">
                  <a:moveTo>
                    <a:pt x="0" y="665479"/>
                  </a:moveTo>
                  <a:lnTo>
                    <a:pt x="1369060" y="665479"/>
                  </a:lnTo>
                  <a:lnTo>
                    <a:pt x="2024380" y="0"/>
                  </a:lnTo>
                </a:path>
                <a:path w="2024379" h="916939">
                  <a:moveTo>
                    <a:pt x="2024380" y="665479"/>
                  </a:moveTo>
                  <a:lnTo>
                    <a:pt x="2024380" y="6654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7753350" y="39560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1242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202438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1242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12420" y="52603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202438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12420" y="52603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80" y="0"/>
                  </a:lnTo>
                  <a:lnTo>
                    <a:pt x="655320" y="0"/>
                  </a:lnTo>
                  <a:lnTo>
                    <a:pt x="0" y="662940"/>
                  </a:lnTo>
                  <a:close/>
                </a:path>
                <a:path w="2024380" h="662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1681480" y="52603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655319" y="250190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1242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1369060" y="662940"/>
                  </a:moveTo>
                  <a:lnTo>
                    <a:pt x="2024380" y="0"/>
                  </a:lnTo>
                  <a:lnTo>
                    <a:pt x="2024380" y="250190"/>
                  </a:lnTo>
                  <a:lnTo>
                    <a:pt x="1369060" y="914400"/>
                  </a:lnTo>
                  <a:lnTo>
                    <a:pt x="1369060" y="662940"/>
                  </a:lnTo>
                  <a:close/>
                </a:path>
                <a:path w="202438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  <a:path w="2024380" h="914400">
                  <a:moveTo>
                    <a:pt x="0" y="662940"/>
                  </a:moveTo>
                  <a:lnTo>
                    <a:pt x="1369060" y="662940"/>
                  </a:lnTo>
                  <a:lnTo>
                    <a:pt x="2024380" y="0"/>
                  </a:lnTo>
                </a:path>
                <a:path w="2024380" h="9144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1681480" y="59232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5319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336799" y="45999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79" y="0"/>
                  </a:moveTo>
                  <a:lnTo>
                    <a:pt x="655319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2336799" y="45999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79" y="0"/>
                  </a:lnTo>
                  <a:lnTo>
                    <a:pt x="655319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705860" y="459866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19" y="25145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2336799" y="45986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60" y="664209"/>
                  </a:moveTo>
                  <a:lnTo>
                    <a:pt x="2024379" y="0"/>
                  </a:lnTo>
                  <a:lnTo>
                    <a:pt x="2024379" y="251459"/>
                  </a:lnTo>
                  <a:lnTo>
                    <a:pt x="1369060" y="914399"/>
                  </a:lnTo>
                  <a:lnTo>
                    <a:pt x="1369060" y="664209"/>
                  </a:lnTo>
                  <a:close/>
                </a:path>
                <a:path w="2024379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60" y="91439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12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705860" y="52628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68275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4050" y="0"/>
                  </a:ln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79" y="25019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168275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79" y="250190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1682750" y="52603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79" y="0"/>
                  </a:moveTo>
                  <a:lnTo>
                    <a:pt x="654050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1682750" y="526033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79" y="0"/>
                  </a:lnTo>
                  <a:lnTo>
                    <a:pt x="654050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050540" y="52603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655320" y="250190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1682750" y="52603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7789" y="662940"/>
                  </a:moveTo>
                  <a:lnTo>
                    <a:pt x="2023110" y="0"/>
                  </a:lnTo>
                  <a:lnTo>
                    <a:pt x="2023110" y="250190"/>
                  </a:lnTo>
                  <a:lnTo>
                    <a:pt x="1367789" y="914400"/>
                  </a:lnTo>
                  <a:lnTo>
                    <a:pt x="1367789" y="662940"/>
                  </a:lnTo>
                  <a:close/>
                </a:path>
                <a:path w="2024379" h="914400">
                  <a:moveTo>
                    <a:pt x="65405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79" y="250190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0" y="662940"/>
                  </a:moveTo>
                  <a:lnTo>
                    <a:pt x="1369060" y="662940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050540" y="59232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5017770" y="32905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5017770" y="32905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5017770" y="329056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79" y="0"/>
                  </a:moveTo>
                  <a:lnTo>
                    <a:pt x="654050" y="0"/>
                  </a:lnTo>
                  <a:lnTo>
                    <a:pt x="0" y="664209"/>
                  </a:lnTo>
                  <a:lnTo>
                    <a:pt x="1369059" y="66420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5017770" y="329056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09"/>
                  </a:moveTo>
                  <a:lnTo>
                    <a:pt x="1369059" y="664209"/>
                  </a:lnTo>
                  <a:lnTo>
                    <a:pt x="2024379" y="0"/>
                  </a:lnTo>
                  <a:lnTo>
                    <a:pt x="654050" y="0"/>
                  </a:lnTo>
                  <a:lnTo>
                    <a:pt x="0" y="66420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6385560" y="329056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19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5017770" y="329056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7789" y="664209"/>
                  </a:moveTo>
                  <a:lnTo>
                    <a:pt x="2023109" y="0"/>
                  </a:lnTo>
                  <a:lnTo>
                    <a:pt x="2023109" y="250189"/>
                  </a:lnTo>
                  <a:lnTo>
                    <a:pt x="1367789" y="914399"/>
                  </a:lnTo>
                  <a:lnTo>
                    <a:pt x="1367789" y="664209"/>
                  </a:lnTo>
                  <a:close/>
                </a:path>
                <a:path w="2024379" h="914400">
                  <a:moveTo>
                    <a:pt x="654050" y="0"/>
                  </a:moveTo>
                  <a:lnTo>
                    <a:pt x="0" y="664209"/>
                  </a:lnTo>
                  <a:lnTo>
                    <a:pt x="0" y="914399"/>
                  </a:lnTo>
                  <a:lnTo>
                    <a:pt x="1369059" y="91439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0" y="664209"/>
                  </a:moveTo>
                  <a:lnTo>
                    <a:pt x="1369059" y="664209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6385560" y="395477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4361179" y="39522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5320" y="0"/>
                  </a:lnTo>
                  <a:lnTo>
                    <a:pt x="0" y="664210"/>
                  </a:lnTo>
                  <a:lnTo>
                    <a:pt x="1369060" y="66421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361179" y="39522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10"/>
                  </a:moveTo>
                  <a:lnTo>
                    <a:pt x="1369060" y="664210"/>
                  </a:lnTo>
                  <a:lnTo>
                    <a:pt x="2024380" y="0"/>
                  </a:lnTo>
                  <a:lnTo>
                    <a:pt x="655320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5730240" y="39522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655320" y="250190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4361179" y="39522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60" y="662940"/>
                  </a:moveTo>
                  <a:lnTo>
                    <a:pt x="2024380" y="0"/>
                  </a:lnTo>
                  <a:lnTo>
                    <a:pt x="2024380" y="250190"/>
                  </a:lnTo>
                  <a:lnTo>
                    <a:pt x="1369060" y="914400"/>
                  </a:lnTo>
                  <a:lnTo>
                    <a:pt x="1369060" y="662940"/>
                  </a:lnTo>
                  <a:close/>
                </a:path>
                <a:path w="2024379" h="914400">
                  <a:moveTo>
                    <a:pt x="655320" y="0"/>
                  </a:moveTo>
                  <a:lnTo>
                    <a:pt x="0" y="662940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20" y="0"/>
                  </a:lnTo>
                  <a:close/>
                </a:path>
                <a:path w="2024379" h="914400">
                  <a:moveTo>
                    <a:pt x="0" y="664210"/>
                  </a:moveTo>
                  <a:lnTo>
                    <a:pt x="1369060" y="664210"/>
                  </a:lnTo>
                  <a:lnTo>
                    <a:pt x="202438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5730240" y="4615179"/>
              <a:ext cx="2540" cy="251460"/>
            </a:xfrm>
            <a:custGeom>
              <a:avLst/>
              <a:gdLst/>
              <a:ahLst/>
              <a:cxnLst/>
              <a:rect l="l" t="t" r="r" b="b"/>
              <a:pathLst>
                <a:path w="2539" h="251460">
                  <a:moveTo>
                    <a:pt x="1269" y="-14196"/>
                  </a:moveTo>
                  <a:lnTo>
                    <a:pt x="1269" y="26565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5731510" y="3948429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5731510" y="3948429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655319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5731510" y="394970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1369060" y="66421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5731510" y="3949700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10"/>
                  </a:moveTo>
                  <a:lnTo>
                    <a:pt x="1369060" y="664210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7099300" y="3948429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656590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656590" y="251460"/>
                  </a:lnTo>
                  <a:lnTo>
                    <a:pt x="65659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5731510" y="3948429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1367789" y="664210"/>
                  </a:moveTo>
                  <a:lnTo>
                    <a:pt x="2024380" y="0"/>
                  </a:lnTo>
                  <a:lnTo>
                    <a:pt x="2024380" y="251460"/>
                  </a:lnTo>
                  <a:lnTo>
                    <a:pt x="1367789" y="915670"/>
                  </a:lnTo>
                  <a:lnTo>
                    <a:pt x="1367789" y="664210"/>
                  </a:lnTo>
                  <a:close/>
                </a:path>
                <a:path w="2024379" h="915670">
                  <a:moveTo>
                    <a:pt x="655319" y="0"/>
                  </a:moveTo>
                  <a:lnTo>
                    <a:pt x="0" y="664210"/>
                  </a:lnTo>
                  <a:lnTo>
                    <a:pt x="0" y="915670"/>
                  </a:lnTo>
                  <a:lnTo>
                    <a:pt x="1369060" y="91567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5670">
                  <a:moveTo>
                    <a:pt x="0" y="665480"/>
                  </a:moveTo>
                  <a:lnTo>
                    <a:pt x="1369060" y="665480"/>
                  </a:lnTo>
                  <a:lnTo>
                    <a:pt x="2024380" y="127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7099300" y="4612639"/>
              <a:ext cx="3810" cy="251460"/>
            </a:xfrm>
            <a:custGeom>
              <a:avLst/>
              <a:gdLst/>
              <a:ahLst/>
              <a:cxnLst/>
              <a:rect l="l" t="t" r="r" b="b"/>
              <a:pathLst>
                <a:path w="3809" h="251460">
                  <a:moveTo>
                    <a:pt x="1904" y="-14196"/>
                  </a:moveTo>
                  <a:lnTo>
                    <a:pt x="1904" y="26565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982979" y="434847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2024380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146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982979" y="434847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654050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982979" y="4334283"/>
              <a:ext cx="2024380" cy="942975"/>
            </a:xfrm>
            <a:custGeom>
              <a:avLst/>
              <a:gdLst/>
              <a:ahLst/>
              <a:cxnLst/>
              <a:rect l="l" t="t" r="r" b="b"/>
              <a:pathLst>
                <a:path w="2024380" h="942975">
                  <a:moveTo>
                    <a:pt x="0" y="0"/>
                  </a:moveTo>
                  <a:lnTo>
                    <a:pt x="0" y="29663"/>
                  </a:lnTo>
                </a:path>
                <a:path w="2024380" h="942975">
                  <a:moveTo>
                    <a:pt x="2024380" y="914400"/>
                  </a:moveTo>
                  <a:lnTo>
                    <a:pt x="2024380" y="9427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982979" y="434975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202438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1369059" y="66293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982979" y="4349750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80" h="662939">
                  <a:moveTo>
                    <a:pt x="0" y="662939"/>
                  </a:moveTo>
                  <a:lnTo>
                    <a:pt x="1369059" y="662939"/>
                  </a:lnTo>
                  <a:lnTo>
                    <a:pt x="2024380" y="0"/>
                  </a:lnTo>
                  <a:lnTo>
                    <a:pt x="654050" y="0"/>
                  </a:lnTo>
                  <a:lnTo>
                    <a:pt x="0" y="66293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007359" y="499849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2350770" y="434847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655319" y="251460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982979" y="434847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1367789" y="664210"/>
                  </a:moveTo>
                  <a:lnTo>
                    <a:pt x="2023109" y="0"/>
                  </a:lnTo>
                  <a:lnTo>
                    <a:pt x="2023109" y="251460"/>
                  </a:lnTo>
                  <a:lnTo>
                    <a:pt x="1367789" y="914400"/>
                  </a:lnTo>
                  <a:lnTo>
                    <a:pt x="1367789" y="664210"/>
                  </a:lnTo>
                  <a:close/>
                </a:path>
                <a:path w="2024380" h="914400">
                  <a:moveTo>
                    <a:pt x="654050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1460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  <a:path w="2024380" h="914400">
                  <a:moveTo>
                    <a:pt x="0" y="664210"/>
                  </a:moveTo>
                  <a:lnTo>
                    <a:pt x="1369059" y="664210"/>
                  </a:lnTo>
                  <a:lnTo>
                    <a:pt x="2024380" y="127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350770" y="5012689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10" h="250189">
                  <a:moveTo>
                    <a:pt x="1905" y="-14196"/>
                  </a:moveTo>
                  <a:lnTo>
                    <a:pt x="1905" y="26438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8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1369060" y="66293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  <a:lnTo>
                    <a:pt x="654050" y="0"/>
                  </a:lnTo>
                  <a:lnTo>
                    <a:pt x="0" y="662939"/>
                  </a:lnTo>
                  <a:close/>
                </a:path>
                <a:path w="2024379" h="662939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7752079" y="303529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20" y="25018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7789" y="662939"/>
                  </a:moveTo>
                  <a:lnTo>
                    <a:pt x="2023110" y="0"/>
                  </a:lnTo>
                  <a:lnTo>
                    <a:pt x="2023110" y="250189"/>
                  </a:lnTo>
                  <a:lnTo>
                    <a:pt x="1367789" y="914400"/>
                  </a:lnTo>
                  <a:lnTo>
                    <a:pt x="1367789" y="662939"/>
                  </a:lnTo>
                  <a:close/>
                </a:path>
                <a:path w="2024379" h="914400">
                  <a:moveTo>
                    <a:pt x="1367789" y="0"/>
                  </a:moveTo>
                  <a:lnTo>
                    <a:pt x="1367789" y="0"/>
                  </a:lnTo>
                </a:path>
                <a:path w="2024379" h="914400">
                  <a:moveTo>
                    <a:pt x="2023110" y="914400"/>
                  </a:moveTo>
                  <a:lnTo>
                    <a:pt x="2023110" y="914400"/>
                  </a:lnTo>
                </a:path>
                <a:path w="2024379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4050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</a:path>
                <a:path w="2024379" h="914400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7752079" y="369823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76454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134870" y="3543299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3239770" y="0"/>
                  </a:moveTo>
                  <a:lnTo>
                    <a:pt x="764540" y="0"/>
                  </a:lnTo>
                  <a:lnTo>
                    <a:pt x="0" y="774700"/>
                  </a:lnTo>
                  <a:lnTo>
                    <a:pt x="2475230" y="77470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2134870" y="3543299"/>
              <a:ext cx="3239770" cy="774700"/>
            </a:xfrm>
            <a:custGeom>
              <a:avLst/>
              <a:gdLst/>
              <a:ahLst/>
              <a:cxnLst/>
              <a:rect l="l" t="t" r="r" b="b"/>
              <a:pathLst>
                <a:path w="3239770" h="774700">
                  <a:moveTo>
                    <a:pt x="0" y="774700"/>
                  </a:moveTo>
                  <a:lnTo>
                    <a:pt x="2475230" y="774700"/>
                  </a:lnTo>
                  <a:lnTo>
                    <a:pt x="3239770" y="0"/>
                  </a:lnTo>
                  <a:lnTo>
                    <a:pt x="764540" y="0"/>
                  </a:lnTo>
                  <a:lnTo>
                    <a:pt x="0" y="77470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608829" y="3543299"/>
              <a:ext cx="765810" cy="1070610"/>
            </a:xfrm>
            <a:custGeom>
              <a:avLst/>
              <a:gdLst/>
              <a:ahLst/>
              <a:cxnLst/>
              <a:rect l="l" t="t" r="r" b="b"/>
              <a:pathLst>
                <a:path w="765810" h="1070610">
                  <a:moveTo>
                    <a:pt x="76581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765810" y="295910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134870" y="3543299"/>
              <a:ext cx="3239770" cy="1070610"/>
            </a:xfrm>
            <a:custGeom>
              <a:avLst/>
              <a:gdLst/>
              <a:ahLst/>
              <a:cxnLst/>
              <a:rect l="l" t="t" r="r" b="b"/>
              <a:pathLst>
                <a:path w="3239770" h="1070610">
                  <a:moveTo>
                    <a:pt x="2473960" y="774700"/>
                  </a:moveTo>
                  <a:lnTo>
                    <a:pt x="3239770" y="0"/>
                  </a:lnTo>
                  <a:lnTo>
                    <a:pt x="3239770" y="295910"/>
                  </a:lnTo>
                  <a:lnTo>
                    <a:pt x="2473960" y="1070610"/>
                  </a:lnTo>
                  <a:lnTo>
                    <a:pt x="2473960" y="774700"/>
                  </a:lnTo>
                  <a:close/>
                </a:path>
                <a:path w="3239770" h="1070610">
                  <a:moveTo>
                    <a:pt x="764540" y="0"/>
                  </a:moveTo>
                  <a:lnTo>
                    <a:pt x="0" y="774700"/>
                  </a:lnTo>
                  <a:lnTo>
                    <a:pt x="0" y="1070610"/>
                  </a:lnTo>
                  <a:lnTo>
                    <a:pt x="2475230" y="1070610"/>
                  </a:lnTo>
                  <a:lnTo>
                    <a:pt x="3239770" y="295910"/>
                  </a:lnTo>
                  <a:lnTo>
                    <a:pt x="3239770" y="0"/>
                  </a:lnTo>
                  <a:lnTo>
                    <a:pt x="764540" y="0"/>
                  </a:lnTo>
                  <a:close/>
                </a:path>
                <a:path w="3239770" h="1070610">
                  <a:moveTo>
                    <a:pt x="0" y="774700"/>
                  </a:moveTo>
                  <a:lnTo>
                    <a:pt x="2475230" y="774700"/>
                  </a:lnTo>
                  <a:lnTo>
                    <a:pt x="323977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4608829" y="4318000"/>
              <a:ext cx="3810" cy="295910"/>
            </a:xfrm>
            <a:custGeom>
              <a:avLst/>
              <a:gdLst/>
              <a:ahLst/>
              <a:cxnLst/>
              <a:rect l="l" t="t" r="r" b="b"/>
              <a:pathLst>
                <a:path w="3810" h="295910">
                  <a:moveTo>
                    <a:pt x="0" y="0"/>
                  </a:moveTo>
                  <a:lnTo>
                    <a:pt x="3810" y="2959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12420" y="3545839"/>
              <a:ext cx="8100059" cy="2854960"/>
            </a:xfrm>
            <a:custGeom>
              <a:avLst/>
              <a:gdLst/>
              <a:ahLst/>
              <a:cxnLst/>
              <a:rect l="l" t="t" r="r" b="b"/>
              <a:pathLst>
                <a:path w="8100059" h="2854960">
                  <a:moveTo>
                    <a:pt x="8100059" y="0"/>
                  </a:moveTo>
                  <a:lnTo>
                    <a:pt x="2581910" y="0"/>
                  </a:lnTo>
                  <a:lnTo>
                    <a:pt x="0" y="2614930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100059" y="238760"/>
                  </a:lnTo>
                  <a:lnTo>
                    <a:pt x="810005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12420" y="3545839"/>
              <a:ext cx="8100059" cy="2854960"/>
            </a:xfrm>
            <a:custGeom>
              <a:avLst/>
              <a:gdLst/>
              <a:ahLst/>
              <a:cxnLst/>
              <a:rect l="l" t="t" r="r" b="b"/>
              <a:pathLst>
                <a:path w="8100059" h="2854960">
                  <a:moveTo>
                    <a:pt x="2581910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100059" y="238760"/>
                  </a:lnTo>
                  <a:lnTo>
                    <a:pt x="8100059" y="0"/>
                  </a:lnTo>
                  <a:lnTo>
                    <a:pt x="2581910" y="0"/>
                  </a:lnTo>
                  <a:close/>
                </a:path>
                <a:path w="8100059" h="2854960">
                  <a:moveTo>
                    <a:pt x="0" y="0"/>
                  </a:moveTo>
                  <a:lnTo>
                    <a:pt x="0" y="0"/>
                  </a:lnTo>
                </a:path>
                <a:path w="8100059" h="2854960">
                  <a:moveTo>
                    <a:pt x="8100059" y="2854960"/>
                  </a:moveTo>
                  <a:lnTo>
                    <a:pt x="8100059" y="28549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12420" y="3545839"/>
              <a:ext cx="8100059" cy="2614930"/>
            </a:xfrm>
            <a:custGeom>
              <a:avLst/>
              <a:gdLst/>
              <a:ahLst/>
              <a:cxnLst/>
              <a:rect l="l" t="t" r="r" b="b"/>
              <a:pathLst>
                <a:path w="8100059" h="2614929">
                  <a:moveTo>
                    <a:pt x="8100059" y="0"/>
                  </a:moveTo>
                  <a:lnTo>
                    <a:pt x="2581910" y="0"/>
                  </a:lnTo>
                  <a:lnTo>
                    <a:pt x="0" y="2614930"/>
                  </a:lnTo>
                  <a:lnTo>
                    <a:pt x="5518150" y="2614930"/>
                  </a:lnTo>
                  <a:lnTo>
                    <a:pt x="810005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12420" y="3545839"/>
              <a:ext cx="8100059" cy="2614930"/>
            </a:xfrm>
            <a:custGeom>
              <a:avLst/>
              <a:gdLst/>
              <a:ahLst/>
              <a:cxnLst/>
              <a:rect l="l" t="t" r="r" b="b"/>
              <a:pathLst>
                <a:path w="8100059" h="2614929">
                  <a:moveTo>
                    <a:pt x="0" y="2614930"/>
                  </a:moveTo>
                  <a:lnTo>
                    <a:pt x="5518150" y="2614930"/>
                  </a:lnTo>
                  <a:lnTo>
                    <a:pt x="8100059" y="0"/>
                  </a:lnTo>
                  <a:lnTo>
                    <a:pt x="2581910" y="0"/>
                  </a:lnTo>
                  <a:lnTo>
                    <a:pt x="0" y="2614930"/>
                  </a:lnTo>
                  <a:close/>
                </a:path>
                <a:path w="8100059" h="2614929">
                  <a:moveTo>
                    <a:pt x="0" y="0"/>
                  </a:moveTo>
                  <a:lnTo>
                    <a:pt x="0" y="0"/>
                  </a:lnTo>
                </a:path>
                <a:path w="8100059" h="2614929">
                  <a:moveTo>
                    <a:pt x="8100059" y="2614930"/>
                  </a:moveTo>
                  <a:lnTo>
                    <a:pt x="8100059" y="26149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5830570" y="3545839"/>
              <a:ext cx="2581910" cy="2854960"/>
            </a:xfrm>
            <a:custGeom>
              <a:avLst/>
              <a:gdLst/>
              <a:ahLst/>
              <a:cxnLst/>
              <a:rect l="l" t="t" r="r" b="b"/>
              <a:pathLst>
                <a:path w="2581909" h="2854960">
                  <a:moveTo>
                    <a:pt x="2581909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2581909" y="238760"/>
                  </a:lnTo>
                  <a:lnTo>
                    <a:pt x="258190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12420" y="3545839"/>
              <a:ext cx="8100059" cy="2854960"/>
            </a:xfrm>
            <a:custGeom>
              <a:avLst/>
              <a:gdLst/>
              <a:ahLst/>
              <a:cxnLst/>
              <a:rect l="l" t="t" r="r" b="b"/>
              <a:pathLst>
                <a:path w="8100059" h="2854960">
                  <a:moveTo>
                    <a:pt x="5518150" y="2614930"/>
                  </a:moveTo>
                  <a:lnTo>
                    <a:pt x="8100059" y="0"/>
                  </a:lnTo>
                  <a:lnTo>
                    <a:pt x="8100059" y="238760"/>
                  </a:lnTo>
                  <a:lnTo>
                    <a:pt x="5518150" y="2854960"/>
                  </a:lnTo>
                  <a:lnTo>
                    <a:pt x="5518150" y="2614930"/>
                  </a:lnTo>
                  <a:close/>
                </a:path>
                <a:path w="8100059" h="2854960">
                  <a:moveTo>
                    <a:pt x="8100059" y="2854960"/>
                  </a:moveTo>
                  <a:lnTo>
                    <a:pt x="8100059" y="2854960"/>
                  </a:lnTo>
                </a:path>
                <a:path w="8100059" h="2854960">
                  <a:moveTo>
                    <a:pt x="2581910" y="0"/>
                  </a:moveTo>
                  <a:lnTo>
                    <a:pt x="0" y="2614930"/>
                  </a:lnTo>
                  <a:lnTo>
                    <a:pt x="0" y="2854960"/>
                  </a:lnTo>
                  <a:lnTo>
                    <a:pt x="5518150" y="2854960"/>
                  </a:lnTo>
                  <a:lnTo>
                    <a:pt x="8100059" y="238760"/>
                  </a:lnTo>
                  <a:lnTo>
                    <a:pt x="8100059" y="0"/>
                  </a:lnTo>
                  <a:lnTo>
                    <a:pt x="2581910" y="0"/>
                  </a:lnTo>
                  <a:close/>
                </a:path>
                <a:path w="8100059" h="2854960">
                  <a:moveTo>
                    <a:pt x="0" y="0"/>
                  </a:moveTo>
                  <a:lnTo>
                    <a:pt x="0" y="0"/>
                  </a:lnTo>
                </a:path>
                <a:path w="8100059" h="2854960">
                  <a:moveTo>
                    <a:pt x="8100059" y="2854960"/>
                  </a:moveTo>
                  <a:lnTo>
                    <a:pt x="8100059" y="2854960"/>
                  </a:lnTo>
                </a:path>
                <a:path w="8100059" h="2854960">
                  <a:moveTo>
                    <a:pt x="0" y="2614930"/>
                  </a:moveTo>
                  <a:lnTo>
                    <a:pt x="5518150" y="2614930"/>
                  </a:lnTo>
                  <a:lnTo>
                    <a:pt x="8100059" y="0"/>
                  </a:lnTo>
                </a:path>
                <a:path w="8100059" h="2854960">
                  <a:moveTo>
                    <a:pt x="0" y="0"/>
                  </a:moveTo>
                  <a:lnTo>
                    <a:pt x="0" y="0"/>
                  </a:lnTo>
                </a:path>
                <a:path w="8100059" h="2854960">
                  <a:moveTo>
                    <a:pt x="8100059" y="2614930"/>
                  </a:moveTo>
                  <a:lnTo>
                    <a:pt x="8100059" y="26149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5830570" y="6160769"/>
              <a:ext cx="3810" cy="240029"/>
            </a:xfrm>
            <a:custGeom>
              <a:avLst/>
              <a:gdLst/>
              <a:ahLst/>
              <a:cxnLst/>
              <a:rect l="l" t="t" r="r" b="b"/>
              <a:pathLst>
                <a:path w="3810" h="240029">
                  <a:moveTo>
                    <a:pt x="1904" y="-14196"/>
                  </a:moveTo>
                  <a:lnTo>
                    <a:pt x="1904" y="25422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2024380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638429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2024380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1369060" y="66547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638429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0" y="665479"/>
                  </a:moveTo>
                  <a:lnTo>
                    <a:pt x="1369060" y="665479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5479"/>
                  </a:lnTo>
                  <a:close/>
                </a:path>
                <a:path w="2024379" h="665479">
                  <a:moveTo>
                    <a:pt x="2024380" y="665479"/>
                  </a:moveTo>
                  <a:lnTo>
                    <a:pt x="2024380" y="6654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7753350" y="3290569"/>
              <a:ext cx="655320" cy="916940"/>
            </a:xfrm>
            <a:custGeom>
              <a:avLst/>
              <a:gdLst/>
              <a:ahLst/>
              <a:cxnLst/>
              <a:rect l="l" t="t" r="r" b="b"/>
              <a:pathLst>
                <a:path w="655320" h="916939">
                  <a:moveTo>
                    <a:pt x="655320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655320" y="25145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638429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1369060" y="665479"/>
                  </a:moveTo>
                  <a:lnTo>
                    <a:pt x="2024380" y="0"/>
                  </a:lnTo>
                  <a:lnTo>
                    <a:pt x="2024380" y="251459"/>
                  </a:lnTo>
                  <a:lnTo>
                    <a:pt x="1369060" y="916939"/>
                  </a:lnTo>
                  <a:lnTo>
                    <a:pt x="1369060" y="665479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60" y="916939"/>
                  </a:lnTo>
                  <a:lnTo>
                    <a:pt x="2024380" y="25145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6939">
                  <a:moveTo>
                    <a:pt x="2024380" y="916939"/>
                  </a:moveTo>
                  <a:lnTo>
                    <a:pt x="2024380" y="916939"/>
                  </a:lnTo>
                </a:path>
                <a:path w="2024379" h="916939">
                  <a:moveTo>
                    <a:pt x="0" y="665479"/>
                  </a:moveTo>
                  <a:lnTo>
                    <a:pt x="1369060" y="665479"/>
                  </a:lnTo>
                  <a:lnTo>
                    <a:pt x="2024380" y="0"/>
                  </a:lnTo>
                </a:path>
                <a:path w="2024379" h="916939">
                  <a:moveTo>
                    <a:pt x="2024380" y="665479"/>
                  </a:moveTo>
                  <a:lnTo>
                    <a:pt x="2024380" y="6654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7753350" y="39560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2025650" y="0"/>
                  </a:moveTo>
                  <a:lnTo>
                    <a:pt x="655320" y="0"/>
                  </a:ln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655320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lnTo>
                    <a:pt x="655320" y="0"/>
                  </a:lnTo>
                  <a:close/>
                </a:path>
                <a:path w="2025650" h="91312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12420" y="5262879"/>
              <a:ext cx="2025650" cy="662940"/>
            </a:xfrm>
            <a:custGeom>
              <a:avLst/>
              <a:gdLst/>
              <a:ahLst/>
              <a:cxnLst/>
              <a:rect l="l" t="t" r="r" b="b"/>
              <a:pathLst>
                <a:path w="2025650" h="662939">
                  <a:moveTo>
                    <a:pt x="202565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1370330" y="662940"/>
                  </a:lnTo>
                  <a:lnTo>
                    <a:pt x="20256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12420" y="5262879"/>
              <a:ext cx="2025650" cy="662940"/>
            </a:xfrm>
            <a:custGeom>
              <a:avLst/>
              <a:gdLst/>
              <a:ahLst/>
              <a:cxnLst/>
              <a:rect l="l" t="t" r="r" b="b"/>
              <a:pathLst>
                <a:path w="2025650" h="662939">
                  <a:moveTo>
                    <a:pt x="0" y="662940"/>
                  </a:moveTo>
                  <a:lnTo>
                    <a:pt x="1370330" y="662940"/>
                  </a:lnTo>
                  <a:lnTo>
                    <a:pt x="2025650" y="0"/>
                  </a:lnTo>
                  <a:lnTo>
                    <a:pt x="655320" y="0"/>
                  </a:lnTo>
                  <a:lnTo>
                    <a:pt x="0" y="662940"/>
                  </a:lnTo>
                  <a:close/>
                </a:path>
                <a:path w="2025650" h="662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682750" y="5261610"/>
              <a:ext cx="655320" cy="913130"/>
            </a:xfrm>
            <a:custGeom>
              <a:avLst/>
              <a:gdLst/>
              <a:ahLst/>
              <a:cxnLst/>
              <a:rect l="l" t="t" r="r" b="b"/>
              <a:pathLst>
                <a:path w="65531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1370330" y="662939"/>
                  </a:moveTo>
                  <a:lnTo>
                    <a:pt x="2025650" y="0"/>
                  </a:lnTo>
                  <a:lnTo>
                    <a:pt x="2025650" y="250189"/>
                  </a:lnTo>
                  <a:lnTo>
                    <a:pt x="1370330" y="913129"/>
                  </a:lnTo>
                  <a:lnTo>
                    <a:pt x="1370330" y="662939"/>
                  </a:lnTo>
                  <a:close/>
                </a:path>
                <a:path w="2025650" h="913129">
                  <a:moveTo>
                    <a:pt x="655320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lnTo>
                    <a:pt x="655320" y="0"/>
                  </a:lnTo>
                  <a:close/>
                </a:path>
                <a:path w="2025650" h="913129">
                  <a:moveTo>
                    <a:pt x="0" y="0"/>
                  </a:moveTo>
                  <a:lnTo>
                    <a:pt x="0" y="0"/>
                  </a:lnTo>
                </a:path>
                <a:path w="2025650" h="913129">
                  <a:moveTo>
                    <a:pt x="0" y="664209"/>
                  </a:moveTo>
                  <a:lnTo>
                    <a:pt x="1370330" y="664209"/>
                  </a:lnTo>
                  <a:lnTo>
                    <a:pt x="2025650" y="1269"/>
                  </a:lnTo>
                </a:path>
                <a:path w="2025650" h="913129">
                  <a:moveTo>
                    <a:pt x="0" y="1269"/>
                  </a:moveTo>
                  <a:lnTo>
                    <a:pt x="0" y="12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682750" y="59245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4362449" y="55001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2338070" y="45999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1369059" y="66421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2338070" y="45999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10"/>
                  </a:moveTo>
                  <a:lnTo>
                    <a:pt x="1369059" y="664210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4362449" y="524995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3707129" y="45999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655320" y="250190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59" y="664210"/>
                  </a:moveTo>
                  <a:lnTo>
                    <a:pt x="2024380" y="0"/>
                  </a:lnTo>
                  <a:lnTo>
                    <a:pt x="2024380" y="250190"/>
                  </a:lnTo>
                  <a:lnTo>
                    <a:pt x="1369059" y="914400"/>
                  </a:lnTo>
                  <a:lnTo>
                    <a:pt x="1369059" y="664210"/>
                  </a:lnTo>
                  <a:close/>
                </a:path>
                <a:path w="2024379" h="914400">
                  <a:moveTo>
                    <a:pt x="655319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0" y="664210"/>
                  </a:moveTo>
                  <a:lnTo>
                    <a:pt x="1369059" y="664210"/>
                  </a:lnTo>
                  <a:lnTo>
                    <a:pt x="202438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3707129" y="52641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2024379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682750" y="526287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79" y="0"/>
                  </a:moveTo>
                  <a:lnTo>
                    <a:pt x="655319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682750" y="526287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79" y="0"/>
                  </a:lnTo>
                  <a:lnTo>
                    <a:pt x="655319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050540" y="5261610"/>
              <a:ext cx="656590" cy="913130"/>
            </a:xfrm>
            <a:custGeom>
              <a:avLst/>
              <a:gdLst/>
              <a:ahLst/>
              <a:cxnLst/>
              <a:rect l="l" t="t" r="r" b="b"/>
              <a:pathLst>
                <a:path w="656589" h="913129">
                  <a:moveTo>
                    <a:pt x="65658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656589" y="250189"/>
                  </a:lnTo>
                  <a:lnTo>
                    <a:pt x="6565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1367789" y="662939"/>
                  </a:moveTo>
                  <a:lnTo>
                    <a:pt x="2024379" y="0"/>
                  </a:lnTo>
                  <a:lnTo>
                    <a:pt x="2024379" y="250189"/>
                  </a:lnTo>
                  <a:lnTo>
                    <a:pt x="1367789" y="913129"/>
                  </a:lnTo>
                  <a:lnTo>
                    <a:pt x="1367789" y="662939"/>
                  </a:lnTo>
                  <a:close/>
                </a:path>
                <a:path w="202437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  <a:path w="2024379" h="913129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12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3050540" y="5924550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10" h="250189">
                  <a:moveTo>
                    <a:pt x="1905" y="-14196"/>
                  </a:moveTo>
                  <a:lnTo>
                    <a:pt x="1905" y="26438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501777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2024379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0" y="916939"/>
                  </a:lnTo>
                  <a:lnTo>
                    <a:pt x="1369059" y="916939"/>
                  </a:lnTo>
                  <a:lnTo>
                    <a:pt x="2024379" y="25145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501777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59" y="91693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501777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2024379" y="0"/>
                  </a:moveTo>
                  <a:lnTo>
                    <a:pt x="655319" y="0"/>
                  </a:lnTo>
                  <a:lnTo>
                    <a:pt x="0" y="665479"/>
                  </a:lnTo>
                  <a:lnTo>
                    <a:pt x="1369059" y="66547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5017770" y="3290569"/>
              <a:ext cx="2024380" cy="665480"/>
            </a:xfrm>
            <a:custGeom>
              <a:avLst/>
              <a:gdLst/>
              <a:ahLst/>
              <a:cxnLst/>
              <a:rect l="l" t="t" r="r" b="b"/>
              <a:pathLst>
                <a:path w="2024379" h="665479">
                  <a:moveTo>
                    <a:pt x="0" y="665479"/>
                  </a:moveTo>
                  <a:lnTo>
                    <a:pt x="1369059" y="665479"/>
                  </a:lnTo>
                  <a:lnTo>
                    <a:pt x="2024379" y="0"/>
                  </a:lnTo>
                  <a:lnTo>
                    <a:pt x="655319" y="0"/>
                  </a:lnTo>
                  <a:lnTo>
                    <a:pt x="0" y="66547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6386829" y="3290569"/>
              <a:ext cx="655320" cy="916940"/>
            </a:xfrm>
            <a:custGeom>
              <a:avLst/>
              <a:gdLst/>
              <a:ahLst/>
              <a:cxnLst/>
              <a:rect l="l" t="t" r="r" b="b"/>
              <a:pathLst>
                <a:path w="655320" h="916939">
                  <a:moveTo>
                    <a:pt x="655320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655320" y="25145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5017770" y="3290569"/>
              <a:ext cx="2024380" cy="916940"/>
            </a:xfrm>
            <a:custGeom>
              <a:avLst/>
              <a:gdLst/>
              <a:ahLst/>
              <a:cxnLst/>
              <a:rect l="l" t="t" r="r" b="b"/>
              <a:pathLst>
                <a:path w="2024379" h="916939">
                  <a:moveTo>
                    <a:pt x="1369059" y="665479"/>
                  </a:moveTo>
                  <a:lnTo>
                    <a:pt x="2024379" y="0"/>
                  </a:lnTo>
                  <a:lnTo>
                    <a:pt x="2024379" y="251459"/>
                  </a:lnTo>
                  <a:lnTo>
                    <a:pt x="1369059" y="916939"/>
                  </a:lnTo>
                  <a:lnTo>
                    <a:pt x="1369059" y="665479"/>
                  </a:lnTo>
                  <a:close/>
                </a:path>
                <a:path w="2024379" h="916939">
                  <a:moveTo>
                    <a:pt x="655319" y="0"/>
                  </a:moveTo>
                  <a:lnTo>
                    <a:pt x="0" y="665479"/>
                  </a:lnTo>
                  <a:lnTo>
                    <a:pt x="0" y="916939"/>
                  </a:lnTo>
                  <a:lnTo>
                    <a:pt x="1369059" y="916939"/>
                  </a:lnTo>
                  <a:lnTo>
                    <a:pt x="2024379" y="25145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  <a:path w="2024379" h="916939">
                  <a:moveTo>
                    <a:pt x="0" y="665479"/>
                  </a:moveTo>
                  <a:lnTo>
                    <a:pt x="1369059" y="665479"/>
                  </a:lnTo>
                  <a:lnTo>
                    <a:pt x="202437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6386829" y="39560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2023110" y="0"/>
                  </a:moveTo>
                  <a:lnTo>
                    <a:pt x="654050" y="0"/>
                  </a:ln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362449" y="39380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362449" y="3952239"/>
              <a:ext cx="2023110" cy="665480"/>
            </a:xfrm>
            <a:custGeom>
              <a:avLst/>
              <a:gdLst/>
              <a:ahLst/>
              <a:cxnLst/>
              <a:rect l="l" t="t" r="r" b="b"/>
              <a:pathLst>
                <a:path w="2023110" h="665479">
                  <a:moveTo>
                    <a:pt x="2023110" y="0"/>
                  </a:moveTo>
                  <a:lnTo>
                    <a:pt x="654050" y="0"/>
                  </a:lnTo>
                  <a:lnTo>
                    <a:pt x="0" y="665480"/>
                  </a:lnTo>
                  <a:lnTo>
                    <a:pt x="1367789" y="66548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362449" y="3952239"/>
              <a:ext cx="2023110" cy="665480"/>
            </a:xfrm>
            <a:custGeom>
              <a:avLst/>
              <a:gdLst/>
              <a:ahLst/>
              <a:cxnLst/>
              <a:rect l="l" t="t" r="r" b="b"/>
              <a:pathLst>
                <a:path w="2023110" h="665479">
                  <a:moveTo>
                    <a:pt x="0" y="665480"/>
                  </a:moveTo>
                  <a:lnTo>
                    <a:pt x="1367789" y="665480"/>
                  </a:lnTo>
                  <a:lnTo>
                    <a:pt x="2023110" y="0"/>
                  </a:lnTo>
                  <a:lnTo>
                    <a:pt x="654050" y="0"/>
                  </a:lnTo>
                  <a:lnTo>
                    <a:pt x="0" y="6654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5731510" y="3952239"/>
              <a:ext cx="654050" cy="916940"/>
            </a:xfrm>
            <a:custGeom>
              <a:avLst/>
              <a:gdLst/>
              <a:ahLst/>
              <a:cxnLst/>
              <a:rect l="l" t="t" r="r" b="b"/>
              <a:pathLst>
                <a:path w="65405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654050" y="251460"/>
                  </a:lnTo>
                  <a:lnTo>
                    <a:pt x="65405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1369060" y="665480"/>
                  </a:moveTo>
                  <a:lnTo>
                    <a:pt x="2023110" y="0"/>
                  </a:lnTo>
                  <a:lnTo>
                    <a:pt x="2023110" y="251460"/>
                  </a:lnTo>
                  <a:lnTo>
                    <a:pt x="1369060" y="916940"/>
                  </a:lnTo>
                  <a:lnTo>
                    <a:pt x="1369060" y="665480"/>
                  </a:lnTo>
                  <a:close/>
                </a:path>
                <a:path w="202311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  <a:path w="2023110" h="916939">
                  <a:moveTo>
                    <a:pt x="0" y="665480"/>
                  </a:moveTo>
                  <a:lnTo>
                    <a:pt x="1367789" y="665480"/>
                  </a:lnTo>
                  <a:lnTo>
                    <a:pt x="20231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5731510" y="461771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5732779" y="3949700"/>
              <a:ext cx="2023110" cy="915669"/>
            </a:xfrm>
            <a:custGeom>
              <a:avLst/>
              <a:gdLst/>
              <a:ahLst/>
              <a:cxnLst/>
              <a:rect l="l" t="t" r="r" b="b"/>
              <a:pathLst>
                <a:path w="2023109" h="915670">
                  <a:moveTo>
                    <a:pt x="2023110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5732779" y="3949700"/>
              <a:ext cx="2023110" cy="915669"/>
            </a:xfrm>
            <a:custGeom>
              <a:avLst/>
              <a:gdLst/>
              <a:ahLst/>
              <a:cxnLst/>
              <a:rect l="l" t="t" r="r" b="b"/>
              <a:pathLst>
                <a:path w="2023109" h="915670">
                  <a:moveTo>
                    <a:pt x="654050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5732779" y="394970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09" h="664210">
                  <a:moveTo>
                    <a:pt x="2023110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1367790" y="66421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5732779" y="394970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09" h="664210">
                  <a:moveTo>
                    <a:pt x="0" y="664210"/>
                  </a:moveTo>
                  <a:lnTo>
                    <a:pt x="1367790" y="664210"/>
                  </a:lnTo>
                  <a:lnTo>
                    <a:pt x="2023110" y="0"/>
                  </a:lnTo>
                  <a:lnTo>
                    <a:pt x="654050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7100570" y="3949700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656589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656589" y="250189"/>
                  </a:lnTo>
                  <a:lnTo>
                    <a:pt x="6565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7100570" y="3949700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0" y="664210"/>
                  </a:moveTo>
                  <a:lnTo>
                    <a:pt x="656589" y="0"/>
                  </a:lnTo>
                  <a:lnTo>
                    <a:pt x="656589" y="250189"/>
                  </a:lnTo>
                  <a:lnTo>
                    <a:pt x="0" y="915669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7100570" y="39355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5732779" y="3949700"/>
              <a:ext cx="2023110" cy="915669"/>
            </a:xfrm>
            <a:custGeom>
              <a:avLst/>
              <a:gdLst/>
              <a:ahLst/>
              <a:cxnLst/>
              <a:rect l="l" t="t" r="r" b="b"/>
              <a:pathLst>
                <a:path w="2023109" h="915670">
                  <a:moveTo>
                    <a:pt x="654050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  <a:path w="2023109" h="915670">
                  <a:moveTo>
                    <a:pt x="0" y="664210"/>
                  </a:moveTo>
                  <a:lnTo>
                    <a:pt x="1367790" y="664210"/>
                  </a:lnTo>
                  <a:lnTo>
                    <a:pt x="20231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7100570" y="4613909"/>
              <a:ext cx="3810" cy="251460"/>
            </a:xfrm>
            <a:custGeom>
              <a:avLst/>
              <a:gdLst/>
              <a:ahLst/>
              <a:cxnLst/>
              <a:rect l="l" t="t" r="r" b="b"/>
              <a:pathLst>
                <a:path w="3809" h="251460">
                  <a:moveTo>
                    <a:pt x="1904" y="-14196"/>
                  </a:moveTo>
                  <a:lnTo>
                    <a:pt x="1904" y="26565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2025650" y="0"/>
                  </a:moveTo>
                  <a:lnTo>
                    <a:pt x="655320" y="0"/>
                  </a:ln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655320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lnTo>
                    <a:pt x="655320" y="0"/>
                  </a:lnTo>
                  <a:close/>
                </a:path>
                <a:path w="2025650" h="91312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312420" y="5262879"/>
              <a:ext cx="2025650" cy="662940"/>
            </a:xfrm>
            <a:custGeom>
              <a:avLst/>
              <a:gdLst/>
              <a:ahLst/>
              <a:cxnLst/>
              <a:rect l="l" t="t" r="r" b="b"/>
              <a:pathLst>
                <a:path w="2025650" h="662939">
                  <a:moveTo>
                    <a:pt x="2025650" y="0"/>
                  </a:moveTo>
                  <a:lnTo>
                    <a:pt x="655320" y="0"/>
                  </a:lnTo>
                  <a:lnTo>
                    <a:pt x="0" y="662940"/>
                  </a:lnTo>
                  <a:lnTo>
                    <a:pt x="1370330" y="662940"/>
                  </a:lnTo>
                  <a:lnTo>
                    <a:pt x="20256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312420" y="5262879"/>
              <a:ext cx="2025650" cy="662940"/>
            </a:xfrm>
            <a:custGeom>
              <a:avLst/>
              <a:gdLst/>
              <a:ahLst/>
              <a:cxnLst/>
              <a:rect l="l" t="t" r="r" b="b"/>
              <a:pathLst>
                <a:path w="2025650" h="662939">
                  <a:moveTo>
                    <a:pt x="0" y="662940"/>
                  </a:moveTo>
                  <a:lnTo>
                    <a:pt x="1370330" y="662940"/>
                  </a:lnTo>
                  <a:lnTo>
                    <a:pt x="2025650" y="0"/>
                  </a:lnTo>
                  <a:lnTo>
                    <a:pt x="655320" y="0"/>
                  </a:lnTo>
                  <a:lnTo>
                    <a:pt x="0" y="662940"/>
                  </a:lnTo>
                  <a:close/>
                </a:path>
                <a:path w="2025650" h="6629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682750" y="5261610"/>
              <a:ext cx="655320" cy="913130"/>
            </a:xfrm>
            <a:custGeom>
              <a:avLst/>
              <a:gdLst/>
              <a:ahLst/>
              <a:cxnLst/>
              <a:rect l="l" t="t" r="r" b="b"/>
              <a:pathLst>
                <a:path w="65531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12420" y="5261610"/>
              <a:ext cx="2025650" cy="913130"/>
            </a:xfrm>
            <a:custGeom>
              <a:avLst/>
              <a:gdLst/>
              <a:ahLst/>
              <a:cxnLst/>
              <a:rect l="l" t="t" r="r" b="b"/>
              <a:pathLst>
                <a:path w="2025650" h="913129">
                  <a:moveTo>
                    <a:pt x="1370330" y="662939"/>
                  </a:moveTo>
                  <a:lnTo>
                    <a:pt x="2025650" y="0"/>
                  </a:lnTo>
                  <a:lnTo>
                    <a:pt x="2025650" y="250189"/>
                  </a:lnTo>
                  <a:lnTo>
                    <a:pt x="1370330" y="913129"/>
                  </a:lnTo>
                  <a:lnTo>
                    <a:pt x="1370330" y="662939"/>
                  </a:lnTo>
                  <a:close/>
                </a:path>
                <a:path w="2025650" h="913129">
                  <a:moveTo>
                    <a:pt x="655320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70330" y="913129"/>
                  </a:lnTo>
                  <a:lnTo>
                    <a:pt x="2025650" y="250189"/>
                  </a:lnTo>
                  <a:lnTo>
                    <a:pt x="2025650" y="0"/>
                  </a:lnTo>
                  <a:lnTo>
                    <a:pt x="655320" y="0"/>
                  </a:lnTo>
                  <a:close/>
                </a:path>
                <a:path w="2025650" h="913129">
                  <a:moveTo>
                    <a:pt x="0" y="0"/>
                  </a:moveTo>
                  <a:lnTo>
                    <a:pt x="0" y="0"/>
                  </a:lnTo>
                </a:path>
                <a:path w="2025650" h="913129">
                  <a:moveTo>
                    <a:pt x="0" y="664209"/>
                  </a:moveTo>
                  <a:lnTo>
                    <a:pt x="1370330" y="664209"/>
                  </a:lnTo>
                  <a:lnTo>
                    <a:pt x="2025650" y="1269"/>
                  </a:lnTo>
                </a:path>
                <a:path w="2025650" h="913129">
                  <a:moveTo>
                    <a:pt x="0" y="1269"/>
                  </a:moveTo>
                  <a:lnTo>
                    <a:pt x="0" y="12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1682750" y="59245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2338070" y="45999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2024380" y="0"/>
                  </a:moveTo>
                  <a:lnTo>
                    <a:pt x="655319" y="0"/>
                  </a:lnTo>
                  <a:lnTo>
                    <a:pt x="0" y="664210"/>
                  </a:lnTo>
                  <a:lnTo>
                    <a:pt x="1369059" y="664210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2338070" y="4599939"/>
              <a:ext cx="2024380" cy="664210"/>
            </a:xfrm>
            <a:custGeom>
              <a:avLst/>
              <a:gdLst/>
              <a:ahLst/>
              <a:cxnLst/>
              <a:rect l="l" t="t" r="r" b="b"/>
              <a:pathLst>
                <a:path w="2024379" h="664210">
                  <a:moveTo>
                    <a:pt x="0" y="664210"/>
                  </a:moveTo>
                  <a:lnTo>
                    <a:pt x="1369059" y="664210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707129" y="459993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655320" y="250190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2338070" y="459993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59" y="664210"/>
                  </a:moveTo>
                  <a:lnTo>
                    <a:pt x="2024380" y="0"/>
                  </a:lnTo>
                  <a:lnTo>
                    <a:pt x="2024380" y="250190"/>
                  </a:lnTo>
                  <a:lnTo>
                    <a:pt x="1369059" y="914400"/>
                  </a:lnTo>
                  <a:lnTo>
                    <a:pt x="1369059" y="664210"/>
                  </a:lnTo>
                  <a:close/>
                </a:path>
                <a:path w="2024379" h="914400">
                  <a:moveTo>
                    <a:pt x="655319" y="0"/>
                  </a:moveTo>
                  <a:lnTo>
                    <a:pt x="0" y="664210"/>
                  </a:lnTo>
                  <a:lnTo>
                    <a:pt x="0" y="914400"/>
                  </a:lnTo>
                  <a:lnTo>
                    <a:pt x="1369059" y="914400"/>
                  </a:lnTo>
                  <a:lnTo>
                    <a:pt x="2024380" y="250190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0" y="664210"/>
                  </a:moveTo>
                  <a:lnTo>
                    <a:pt x="1369059" y="664210"/>
                  </a:lnTo>
                  <a:lnTo>
                    <a:pt x="202438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707129" y="5264150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2024379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682750" y="526287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79" y="0"/>
                  </a:moveTo>
                  <a:lnTo>
                    <a:pt x="655319" y="0"/>
                  </a:lnTo>
                  <a:lnTo>
                    <a:pt x="0" y="662940"/>
                  </a:lnTo>
                  <a:lnTo>
                    <a:pt x="1369060" y="662940"/>
                  </a:lnTo>
                  <a:lnTo>
                    <a:pt x="20243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682750" y="526287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40"/>
                  </a:moveTo>
                  <a:lnTo>
                    <a:pt x="1369060" y="662940"/>
                  </a:lnTo>
                  <a:lnTo>
                    <a:pt x="2024379" y="0"/>
                  </a:lnTo>
                  <a:lnTo>
                    <a:pt x="655319" y="0"/>
                  </a:lnTo>
                  <a:lnTo>
                    <a:pt x="0" y="66294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3050540" y="5261610"/>
              <a:ext cx="656590" cy="913130"/>
            </a:xfrm>
            <a:custGeom>
              <a:avLst/>
              <a:gdLst/>
              <a:ahLst/>
              <a:cxnLst/>
              <a:rect l="l" t="t" r="r" b="b"/>
              <a:pathLst>
                <a:path w="656589" h="913129">
                  <a:moveTo>
                    <a:pt x="65658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656589" y="250189"/>
                  </a:lnTo>
                  <a:lnTo>
                    <a:pt x="6565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682750" y="5261610"/>
              <a:ext cx="2024380" cy="913130"/>
            </a:xfrm>
            <a:custGeom>
              <a:avLst/>
              <a:gdLst/>
              <a:ahLst/>
              <a:cxnLst/>
              <a:rect l="l" t="t" r="r" b="b"/>
              <a:pathLst>
                <a:path w="2024379" h="913129">
                  <a:moveTo>
                    <a:pt x="1367789" y="662939"/>
                  </a:moveTo>
                  <a:lnTo>
                    <a:pt x="2024379" y="0"/>
                  </a:lnTo>
                  <a:lnTo>
                    <a:pt x="2024379" y="250189"/>
                  </a:lnTo>
                  <a:lnTo>
                    <a:pt x="1367789" y="913129"/>
                  </a:lnTo>
                  <a:lnTo>
                    <a:pt x="1367789" y="662939"/>
                  </a:lnTo>
                  <a:close/>
                </a:path>
                <a:path w="2024379" h="913129">
                  <a:moveTo>
                    <a:pt x="655319" y="0"/>
                  </a:moveTo>
                  <a:lnTo>
                    <a:pt x="0" y="662939"/>
                  </a:lnTo>
                  <a:lnTo>
                    <a:pt x="0" y="913129"/>
                  </a:lnTo>
                  <a:lnTo>
                    <a:pt x="1369060" y="913129"/>
                  </a:lnTo>
                  <a:lnTo>
                    <a:pt x="2024379" y="250189"/>
                  </a:lnTo>
                  <a:lnTo>
                    <a:pt x="2024379" y="0"/>
                  </a:lnTo>
                  <a:lnTo>
                    <a:pt x="655319" y="0"/>
                  </a:lnTo>
                  <a:close/>
                </a:path>
                <a:path w="2024379" h="913129">
                  <a:moveTo>
                    <a:pt x="0" y="664209"/>
                  </a:moveTo>
                  <a:lnTo>
                    <a:pt x="1369060" y="664209"/>
                  </a:lnTo>
                  <a:lnTo>
                    <a:pt x="2024379" y="126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3050540" y="5924550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10" h="250189">
                  <a:moveTo>
                    <a:pt x="1905" y="-14196"/>
                  </a:moveTo>
                  <a:lnTo>
                    <a:pt x="1905" y="26438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2023110" y="0"/>
                  </a:moveTo>
                  <a:lnTo>
                    <a:pt x="654050" y="0"/>
                  </a:ln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4362449" y="3952239"/>
              <a:ext cx="2023110" cy="665480"/>
            </a:xfrm>
            <a:custGeom>
              <a:avLst/>
              <a:gdLst/>
              <a:ahLst/>
              <a:cxnLst/>
              <a:rect l="l" t="t" r="r" b="b"/>
              <a:pathLst>
                <a:path w="2023110" h="665479">
                  <a:moveTo>
                    <a:pt x="2023110" y="0"/>
                  </a:moveTo>
                  <a:lnTo>
                    <a:pt x="654050" y="0"/>
                  </a:lnTo>
                  <a:lnTo>
                    <a:pt x="0" y="665480"/>
                  </a:lnTo>
                  <a:lnTo>
                    <a:pt x="1367789" y="66548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362449" y="3952239"/>
              <a:ext cx="2023110" cy="665480"/>
            </a:xfrm>
            <a:custGeom>
              <a:avLst/>
              <a:gdLst/>
              <a:ahLst/>
              <a:cxnLst/>
              <a:rect l="l" t="t" r="r" b="b"/>
              <a:pathLst>
                <a:path w="2023110" h="665479">
                  <a:moveTo>
                    <a:pt x="0" y="665480"/>
                  </a:moveTo>
                  <a:lnTo>
                    <a:pt x="1367789" y="665480"/>
                  </a:lnTo>
                  <a:lnTo>
                    <a:pt x="2023110" y="0"/>
                  </a:lnTo>
                  <a:lnTo>
                    <a:pt x="654050" y="0"/>
                  </a:lnTo>
                  <a:lnTo>
                    <a:pt x="0" y="6654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5731510" y="3952239"/>
              <a:ext cx="654050" cy="916940"/>
            </a:xfrm>
            <a:custGeom>
              <a:avLst/>
              <a:gdLst/>
              <a:ahLst/>
              <a:cxnLst/>
              <a:rect l="l" t="t" r="r" b="b"/>
              <a:pathLst>
                <a:path w="65405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654050" y="251460"/>
                  </a:lnTo>
                  <a:lnTo>
                    <a:pt x="65405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362449" y="3952239"/>
              <a:ext cx="2023110" cy="916940"/>
            </a:xfrm>
            <a:custGeom>
              <a:avLst/>
              <a:gdLst/>
              <a:ahLst/>
              <a:cxnLst/>
              <a:rect l="l" t="t" r="r" b="b"/>
              <a:pathLst>
                <a:path w="2023110" h="916939">
                  <a:moveTo>
                    <a:pt x="1369060" y="665480"/>
                  </a:moveTo>
                  <a:lnTo>
                    <a:pt x="2023110" y="0"/>
                  </a:lnTo>
                  <a:lnTo>
                    <a:pt x="2023110" y="251460"/>
                  </a:lnTo>
                  <a:lnTo>
                    <a:pt x="1369060" y="916940"/>
                  </a:lnTo>
                  <a:lnTo>
                    <a:pt x="1369060" y="665480"/>
                  </a:lnTo>
                  <a:close/>
                </a:path>
                <a:path w="2023110" h="916939">
                  <a:moveTo>
                    <a:pt x="654050" y="0"/>
                  </a:moveTo>
                  <a:lnTo>
                    <a:pt x="0" y="665480"/>
                  </a:lnTo>
                  <a:lnTo>
                    <a:pt x="0" y="916940"/>
                  </a:lnTo>
                  <a:lnTo>
                    <a:pt x="1367789" y="916940"/>
                  </a:lnTo>
                  <a:lnTo>
                    <a:pt x="2023110" y="251460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  <a:path w="2023110" h="916939">
                  <a:moveTo>
                    <a:pt x="0" y="665480"/>
                  </a:moveTo>
                  <a:lnTo>
                    <a:pt x="1367789" y="665480"/>
                  </a:lnTo>
                  <a:lnTo>
                    <a:pt x="20231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5731510" y="461771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5732779" y="3949700"/>
              <a:ext cx="2023110" cy="915669"/>
            </a:xfrm>
            <a:custGeom>
              <a:avLst/>
              <a:gdLst/>
              <a:ahLst/>
              <a:cxnLst/>
              <a:rect l="l" t="t" r="r" b="b"/>
              <a:pathLst>
                <a:path w="2023109" h="915670">
                  <a:moveTo>
                    <a:pt x="2023110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5732779" y="3949700"/>
              <a:ext cx="2023110" cy="915669"/>
            </a:xfrm>
            <a:custGeom>
              <a:avLst/>
              <a:gdLst/>
              <a:ahLst/>
              <a:cxnLst/>
              <a:rect l="l" t="t" r="r" b="b"/>
              <a:pathLst>
                <a:path w="2023109" h="915670">
                  <a:moveTo>
                    <a:pt x="654050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5732779" y="394970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09" h="664210">
                  <a:moveTo>
                    <a:pt x="2023110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1367790" y="664210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5732779" y="394970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09" h="664210">
                  <a:moveTo>
                    <a:pt x="0" y="664210"/>
                  </a:moveTo>
                  <a:lnTo>
                    <a:pt x="1367790" y="664210"/>
                  </a:lnTo>
                  <a:lnTo>
                    <a:pt x="2023110" y="0"/>
                  </a:lnTo>
                  <a:lnTo>
                    <a:pt x="654050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7100570" y="3949700"/>
              <a:ext cx="656590" cy="915669"/>
            </a:xfrm>
            <a:custGeom>
              <a:avLst/>
              <a:gdLst/>
              <a:ahLst/>
              <a:cxnLst/>
              <a:rect l="l" t="t" r="r" b="b"/>
              <a:pathLst>
                <a:path w="656590" h="915670">
                  <a:moveTo>
                    <a:pt x="656589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656589" y="250189"/>
                  </a:lnTo>
                  <a:lnTo>
                    <a:pt x="6565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5732779" y="3949700"/>
              <a:ext cx="2024380" cy="915669"/>
            </a:xfrm>
            <a:custGeom>
              <a:avLst/>
              <a:gdLst/>
              <a:ahLst/>
              <a:cxnLst/>
              <a:rect l="l" t="t" r="r" b="b"/>
              <a:pathLst>
                <a:path w="2024379" h="915670">
                  <a:moveTo>
                    <a:pt x="1367790" y="664210"/>
                  </a:moveTo>
                  <a:lnTo>
                    <a:pt x="2024379" y="0"/>
                  </a:lnTo>
                  <a:lnTo>
                    <a:pt x="2024379" y="250189"/>
                  </a:lnTo>
                  <a:lnTo>
                    <a:pt x="1367790" y="915669"/>
                  </a:lnTo>
                  <a:lnTo>
                    <a:pt x="1367790" y="664210"/>
                  </a:lnTo>
                  <a:close/>
                </a:path>
                <a:path w="2024379" h="915670">
                  <a:moveTo>
                    <a:pt x="654050" y="0"/>
                  </a:moveTo>
                  <a:lnTo>
                    <a:pt x="0" y="664210"/>
                  </a:lnTo>
                  <a:lnTo>
                    <a:pt x="0" y="915669"/>
                  </a:lnTo>
                  <a:lnTo>
                    <a:pt x="1367790" y="915669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  <a:path w="2024379" h="915670">
                  <a:moveTo>
                    <a:pt x="0" y="664210"/>
                  </a:moveTo>
                  <a:lnTo>
                    <a:pt x="1367790" y="664210"/>
                  </a:lnTo>
                  <a:lnTo>
                    <a:pt x="20231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7100570" y="4613909"/>
              <a:ext cx="3810" cy="251460"/>
            </a:xfrm>
            <a:custGeom>
              <a:avLst/>
              <a:gdLst/>
              <a:ahLst/>
              <a:cxnLst/>
              <a:rect l="l" t="t" r="r" b="b"/>
              <a:pathLst>
                <a:path w="3809" h="251460">
                  <a:moveTo>
                    <a:pt x="1904" y="-14196"/>
                  </a:moveTo>
                  <a:lnTo>
                    <a:pt x="1904" y="26565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982979" y="4349750"/>
              <a:ext cx="2023110" cy="914400"/>
            </a:xfrm>
            <a:custGeom>
              <a:avLst/>
              <a:gdLst/>
              <a:ahLst/>
              <a:cxnLst/>
              <a:rect l="l" t="t" r="r" b="b"/>
              <a:pathLst>
                <a:path w="2023110" h="914400">
                  <a:moveTo>
                    <a:pt x="2023109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7789" y="914400"/>
                  </a:lnTo>
                  <a:lnTo>
                    <a:pt x="2023109" y="250189"/>
                  </a:lnTo>
                  <a:lnTo>
                    <a:pt x="202310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982979" y="4349750"/>
              <a:ext cx="2023110" cy="914400"/>
            </a:xfrm>
            <a:custGeom>
              <a:avLst/>
              <a:gdLst/>
              <a:ahLst/>
              <a:cxnLst/>
              <a:rect l="l" t="t" r="r" b="b"/>
              <a:pathLst>
                <a:path w="2023110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7789" y="914400"/>
                  </a:lnTo>
                  <a:lnTo>
                    <a:pt x="2023109" y="250189"/>
                  </a:lnTo>
                  <a:lnTo>
                    <a:pt x="2023109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982979" y="434975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10" h="664210">
                  <a:moveTo>
                    <a:pt x="2023109" y="0"/>
                  </a:moveTo>
                  <a:lnTo>
                    <a:pt x="654050" y="0"/>
                  </a:lnTo>
                  <a:lnTo>
                    <a:pt x="0" y="664210"/>
                  </a:lnTo>
                  <a:lnTo>
                    <a:pt x="1367789" y="664210"/>
                  </a:lnTo>
                  <a:lnTo>
                    <a:pt x="202310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982979" y="4349750"/>
              <a:ext cx="2023110" cy="664210"/>
            </a:xfrm>
            <a:custGeom>
              <a:avLst/>
              <a:gdLst/>
              <a:ahLst/>
              <a:cxnLst/>
              <a:rect l="l" t="t" r="r" b="b"/>
              <a:pathLst>
                <a:path w="2023110" h="664210">
                  <a:moveTo>
                    <a:pt x="0" y="664210"/>
                  </a:moveTo>
                  <a:lnTo>
                    <a:pt x="1367789" y="664210"/>
                  </a:lnTo>
                  <a:lnTo>
                    <a:pt x="2023109" y="0"/>
                  </a:lnTo>
                  <a:lnTo>
                    <a:pt x="654050" y="0"/>
                  </a:lnTo>
                  <a:lnTo>
                    <a:pt x="0" y="66421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2350770" y="434975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982979" y="4349750"/>
              <a:ext cx="2023110" cy="914400"/>
            </a:xfrm>
            <a:custGeom>
              <a:avLst/>
              <a:gdLst/>
              <a:ahLst/>
              <a:cxnLst/>
              <a:rect l="l" t="t" r="r" b="b"/>
              <a:pathLst>
                <a:path w="2023110" h="914400">
                  <a:moveTo>
                    <a:pt x="1367789" y="662939"/>
                  </a:moveTo>
                  <a:lnTo>
                    <a:pt x="2023109" y="0"/>
                  </a:lnTo>
                  <a:lnTo>
                    <a:pt x="2023109" y="250189"/>
                  </a:lnTo>
                  <a:lnTo>
                    <a:pt x="1367789" y="914400"/>
                  </a:lnTo>
                  <a:lnTo>
                    <a:pt x="1367789" y="662939"/>
                  </a:lnTo>
                  <a:close/>
                </a:path>
                <a:path w="2023110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7789" y="914400"/>
                  </a:lnTo>
                  <a:lnTo>
                    <a:pt x="2023109" y="250189"/>
                  </a:lnTo>
                  <a:lnTo>
                    <a:pt x="2023109" y="0"/>
                  </a:lnTo>
                  <a:lnTo>
                    <a:pt x="654050" y="0"/>
                  </a:lnTo>
                  <a:close/>
                </a:path>
                <a:path w="2023110" h="914400">
                  <a:moveTo>
                    <a:pt x="0" y="664210"/>
                  </a:moveTo>
                  <a:lnTo>
                    <a:pt x="1367789" y="664210"/>
                  </a:lnTo>
                  <a:lnTo>
                    <a:pt x="2023109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2350770" y="5012689"/>
              <a:ext cx="3810" cy="251460"/>
            </a:xfrm>
            <a:custGeom>
              <a:avLst/>
              <a:gdLst/>
              <a:ahLst/>
              <a:cxnLst/>
              <a:rect l="l" t="t" r="r" b="b"/>
              <a:pathLst>
                <a:path w="3810" h="251460">
                  <a:moveTo>
                    <a:pt x="1905" y="-14196"/>
                  </a:moveTo>
                  <a:lnTo>
                    <a:pt x="1905" y="265656"/>
                  </a:lnTo>
                </a:path>
              </a:pathLst>
            </a:custGeom>
            <a:ln w="3220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80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1369060" y="66293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2939"/>
                  </a:lnTo>
                  <a:close/>
                </a:path>
                <a:path w="2024379" h="662939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7753350" y="303529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20" y="25018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60" y="662939"/>
                  </a:moveTo>
                  <a:lnTo>
                    <a:pt x="2024380" y="0"/>
                  </a:lnTo>
                  <a:lnTo>
                    <a:pt x="2024380" y="250189"/>
                  </a:lnTo>
                  <a:lnTo>
                    <a:pt x="1369060" y="914400"/>
                  </a:lnTo>
                  <a:lnTo>
                    <a:pt x="1369060" y="662939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</a:path>
                <a:path w="2024379" h="914400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7753350" y="369823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990600" y="4343400"/>
              <a:ext cx="2023110" cy="914400"/>
            </a:xfrm>
            <a:custGeom>
              <a:avLst/>
              <a:gdLst/>
              <a:ahLst/>
              <a:cxnLst/>
              <a:rect l="l" t="t" r="r" b="b"/>
              <a:pathLst>
                <a:path w="2023110" h="914400">
                  <a:moveTo>
                    <a:pt x="202311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3110" y="250189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990600" y="4343400"/>
              <a:ext cx="2023110" cy="914400"/>
            </a:xfrm>
            <a:custGeom>
              <a:avLst/>
              <a:gdLst/>
              <a:ahLst/>
              <a:cxnLst/>
              <a:rect l="l" t="t" r="r" b="b"/>
              <a:pathLst>
                <a:path w="2023110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990600" y="43292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3014345" y="524360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990600" y="4343400"/>
              <a:ext cx="2023110" cy="662940"/>
            </a:xfrm>
            <a:custGeom>
              <a:avLst/>
              <a:gdLst/>
              <a:ahLst/>
              <a:cxnLst/>
              <a:rect l="l" t="t" r="r" b="b"/>
              <a:pathLst>
                <a:path w="2023110" h="662939">
                  <a:moveTo>
                    <a:pt x="2023110" y="0"/>
                  </a:moveTo>
                  <a:lnTo>
                    <a:pt x="654050" y="0"/>
                  </a:lnTo>
                  <a:lnTo>
                    <a:pt x="0" y="662939"/>
                  </a:lnTo>
                  <a:lnTo>
                    <a:pt x="1369060" y="662939"/>
                  </a:lnTo>
                  <a:lnTo>
                    <a:pt x="202311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990600" y="4343400"/>
              <a:ext cx="2023110" cy="662940"/>
            </a:xfrm>
            <a:custGeom>
              <a:avLst/>
              <a:gdLst/>
              <a:ahLst/>
              <a:cxnLst/>
              <a:rect l="l" t="t" r="r" b="b"/>
              <a:pathLst>
                <a:path w="2023110" h="662939">
                  <a:moveTo>
                    <a:pt x="0" y="662939"/>
                  </a:moveTo>
                  <a:lnTo>
                    <a:pt x="1369060" y="662939"/>
                  </a:lnTo>
                  <a:lnTo>
                    <a:pt x="2023110" y="0"/>
                  </a:lnTo>
                  <a:lnTo>
                    <a:pt x="654050" y="0"/>
                  </a:lnTo>
                  <a:lnTo>
                    <a:pt x="0" y="662939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3013709" y="49921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359659" y="4343400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1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19" y="250189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990600" y="4343400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80" h="914400">
                  <a:moveTo>
                    <a:pt x="1369060" y="662939"/>
                  </a:moveTo>
                  <a:lnTo>
                    <a:pt x="2024380" y="0"/>
                  </a:lnTo>
                  <a:lnTo>
                    <a:pt x="2024380" y="250189"/>
                  </a:lnTo>
                  <a:lnTo>
                    <a:pt x="1369060" y="914400"/>
                  </a:lnTo>
                  <a:lnTo>
                    <a:pt x="1369060" y="662939"/>
                  </a:lnTo>
                  <a:close/>
                </a:path>
                <a:path w="2024380" h="914400">
                  <a:moveTo>
                    <a:pt x="1369060" y="0"/>
                  </a:moveTo>
                  <a:lnTo>
                    <a:pt x="1369060" y="0"/>
                  </a:lnTo>
                </a:path>
                <a:path w="2024380" h="914400">
                  <a:moveTo>
                    <a:pt x="65405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3110" y="250189"/>
                  </a:lnTo>
                  <a:lnTo>
                    <a:pt x="2023110" y="0"/>
                  </a:lnTo>
                  <a:lnTo>
                    <a:pt x="654050" y="0"/>
                  </a:lnTo>
                  <a:close/>
                </a:path>
                <a:path w="2024380" h="914400">
                  <a:moveTo>
                    <a:pt x="0" y="662939"/>
                  </a:moveTo>
                  <a:lnTo>
                    <a:pt x="1369060" y="662939"/>
                  </a:lnTo>
                  <a:lnTo>
                    <a:pt x="20231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359659" y="500633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39" h="250189">
                  <a:moveTo>
                    <a:pt x="1269" y="-14196"/>
                  </a:moveTo>
                  <a:lnTo>
                    <a:pt x="1269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2024380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2024380" y="0"/>
                  </a:moveTo>
                  <a:lnTo>
                    <a:pt x="655319" y="0"/>
                  </a:lnTo>
                  <a:lnTo>
                    <a:pt x="0" y="662939"/>
                  </a:lnTo>
                  <a:lnTo>
                    <a:pt x="1369060" y="662939"/>
                  </a:lnTo>
                  <a:lnTo>
                    <a:pt x="202438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6384290" y="3035299"/>
              <a:ext cx="2024380" cy="662940"/>
            </a:xfrm>
            <a:custGeom>
              <a:avLst/>
              <a:gdLst/>
              <a:ahLst/>
              <a:cxnLst/>
              <a:rect l="l" t="t" r="r" b="b"/>
              <a:pathLst>
                <a:path w="2024379" h="662939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  <a:lnTo>
                    <a:pt x="655319" y="0"/>
                  </a:lnTo>
                  <a:lnTo>
                    <a:pt x="0" y="662939"/>
                  </a:lnTo>
                  <a:close/>
                </a:path>
                <a:path w="2024379" h="662939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7753350" y="3035299"/>
              <a:ext cx="655320" cy="914400"/>
            </a:xfrm>
            <a:custGeom>
              <a:avLst/>
              <a:gdLst/>
              <a:ahLst/>
              <a:cxnLst/>
              <a:rect l="l" t="t" r="r" b="b"/>
              <a:pathLst>
                <a:path w="655320" h="914400">
                  <a:moveTo>
                    <a:pt x="655320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655320" y="25018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6384290" y="3035299"/>
              <a:ext cx="2024380" cy="914400"/>
            </a:xfrm>
            <a:custGeom>
              <a:avLst/>
              <a:gdLst/>
              <a:ahLst/>
              <a:cxnLst/>
              <a:rect l="l" t="t" r="r" b="b"/>
              <a:pathLst>
                <a:path w="2024379" h="914400">
                  <a:moveTo>
                    <a:pt x="1369060" y="662939"/>
                  </a:moveTo>
                  <a:lnTo>
                    <a:pt x="2024380" y="0"/>
                  </a:lnTo>
                  <a:lnTo>
                    <a:pt x="2024380" y="250189"/>
                  </a:lnTo>
                  <a:lnTo>
                    <a:pt x="1369060" y="914400"/>
                  </a:lnTo>
                  <a:lnTo>
                    <a:pt x="1369060" y="662939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655319" y="0"/>
                  </a:moveTo>
                  <a:lnTo>
                    <a:pt x="0" y="662939"/>
                  </a:lnTo>
                  <a:lnTo>
                    <a:pt x="0" y="914400"/>
                  </a:lnTo>
                  <a:lnTo>
                    <a:pt x="1369060" y="914400"/>
                  </a:lnTo>
                  <a:lnTo>
                    <a:pt x="2024380" y="250189"/>
                  </a:lnTo>
                  <a:lnTo>
                    <a:pt x="2024380" y="0"/>
                  </a:lnTo>
                  <a:lnTo>
                    <a:pt x="655319" y="0"/>
                  </a:lnTo>
                  <a:close/>
                </a:path>
                <a:path w="2024379" h="914400">
                  <a:moveTo>
                    <a:pt x="2024380" y="914400"/>
                  </a:moveTo>
                  <a:lnTo>
                    <a:pt x="2024380" y="914400"/>
                  </a:lnTo>
                </a:path>
                <a:path w="2024379" h="914400">
                  <a:moveTo>
                    <a:pt x="0" y="662939"/>
                  </a:moveTo>
                  <a:lnTo>
                    <a:pt x="1369060" y="662939"/>
                  </a:lnTo>
                  <a:lnTo>
                    <a:pt x="2024380" y="0"/>
                  </a:lnTo>
                </a:path>
                <a:path w="2024379" h="914400">
                  <a:moveTo>
                    <a:pt x="2024380" y="662939"/>
                  </a:moveTo>
                  <a:lnTo>
                    <a:pt x="2024380" y="6629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7753350" y="3698239"/>
              <a:ext cx="2540" cy="250190"/>
            </a:xfrm>
            <a:custGeom>
              <a:avLst/>
              <a:gdLst/>
              <a:ahLst/>
              <a:cxnLst/>
              <a:rect l="l" t="t" r="r" b="b"/>
              <a:pathLst>
                <a:path w="2540" h="250189">
                  <a:moveTo>
                    <a:pt x="1270" y="-14196"/>
                  </a:moveTo>
                  <a:lnTo>
                    <a:pt x="1270" y="264386"/>
                  </a:lnTo>
                </a:path>
              </a:pathLst>
            </a:custGeom>
            <a:ln w="3093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7263129" y="3206749"/>
              <a:ext cx="539750" cy="156210"/>
            </a:xfrm>
            <a:custGeom>
              <a:avLst/>
              <a:gdLst/>
              <a:ahLst/>
              <a:cxnLst/>
              <a:rect l="l" t="t" r="r" b="b"/>
              <a:pathLst>
                <a:path w="539750" h="156210">
                  <a:moveTo>
                    <a:pt x="539750" y="0"/>
                  </a:moveTo>
                  <a:lnTo>
                    <a:pt x="0" y="1562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7086373" y="3294153"/>
              <a:ext cx="217623" cy="1388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7157720" y="3959859"/>
              <a:ext cx="48260" cy="76200"/>
            </a:xfrm>
            <a:custGeom>
              <a:avLst/>
              <a:gdLst/>
              <a:ahLst/>
              <a:cxnLst/>
              <a:rect l="l" t="t" r="r" b="b"/>
              <a:pathLst>
                <a:path w="48259" h="76200">
                  <a:moveTo>
                    <a:pt x="13970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11429" y="30479"/>
                  </a:lnTo>
                  <a:lnTo>
                    <a:pt x="21589" y="53339"/>
                  </a:lnTo>
                  <a:lnTo>
                    <a:pt x="30479" y="68579"/>
                  </a:lnTo>
                  <a:lnTo>
                    <a:pt x="33020" y="73659"/>
                  </a:lnTo>
                  <a:lnTo>
                    <a:pt x="35559" y="73659"/>
                  </a:lnTo>
                  <a:lnTo>
                    <a:pt x="39370" y="76200"/>
                  </a:lnTo>
                  <a:lnTo>
                    <a:pt x="44450" y="71119"/>
                  </a:lnTo>
                  <a:lnTo>
                    <a:pt x="48259" y="68579"/>
                  </a:lnTo>
                  <a:lnTo>
                    <a:pt x="48259" y="64769"/>
                  </a:lnTo>
                  <a:lnTo>
                    <a:pt x="44450" y="59689"/>
                  </a:lnTo>
                  <a:lnTo>
                    <a:pt x="35559" y="45719"/>
                  </a:lnTo>
                  <a:lnTo>
                    <a:pt x="25400" y="21589"/>
                  </a:lnTo>
                  <a:lnTo>
                    <a:pt x="16509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7157720" y="3959859"/>
              <a:ext cx="48260" cy="76200"/>
            </a:xfrm>
            <a:custGeom>
              <a:avLst/>
              <a:gdLst/>
              <a:ahLst/>
              <a:cxnLst/>
              <a:rect l="l" t="t" r="r" b="b"/>
              <a:pathLst>
                <a:path w="48259" h="76200">
                  <a:moveTo>
                    <a:pt x="33020" y="73659"/>
                  </a:moveTo>
                  <a:lnTo>
                    <a:pt x="35559" y="73659"/>
                  </a:lnTo>
                  <a:lnTo>
                    <a:pt x="39370" y="76200"/>
                  </a:lnTo>
                  <a:lnTo>
                    <a:pt x="41909" y="73659"/>
                  </a:lnTo>
                  <a:lnTo>
                    <a:pt x="44450" y="71119"/>
                  </a:lnTo>
                  <a:lnTo>
                    <a:pt x="48259" y="68579"/>
                  </a:lnTo>
                  <a:lnTo>
                    <a:pt x="48259" y="64769"/>
                  </a:lnTo>
                  <a:lnTo>
                    <a:pt x="44450" y="59689"/>
                  </a:lnTo>
                  <a:lnTo>
                    <a:pt x="35559" y="45719"/>
                  </a:lnTo>
                  <a:lnTo>
                    <a:pt x="25400" y="21589"/>
                  </a:lnTo>
                  <a:lnTo>
                    <a:pt x="16509" y="2539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11429" y="30479"/>
                  </a:lnTo>
                  <a:lnTo>
                    <a:pt x="21589" y="53339"/>
                  </a:lnTo>
                  <a:lnTo>
                    <a:pt x="30479" y="68579"/>
                  </a:lnTo>
                  <a:lnTo>
                    <a:pt x="33020" y="73659"/>
                  </a:lnTo>
                  <a:close/>
                </a:path>
                <a:path w="48259" h="76200">
                  <a:moveTo>
                    <a:pt x="0" y="0"/>
                  </a:moveTo>
                  <a:lnTo>
                    <a:pt x="0" y="0"/>
                  </a:lnTo>
                </a:path>
                <a:path w="48259" h="76200">
                  <a:moveTo>
                    <a:pt x="48259" y="76200"/>
                  </a:moveTo>
                  <a:lnTo>
                    <a:pt x="48259" y="762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7104379" y="3850639"/>
              <a:ext cx="46990" cy="80010"/>
            </a:xfrm>
            <a:custGeom>
              <a:avLst/>
              <a:gdLst/>
              <a:ahLst/>
              <a:cxnLst/>
              <a:rect l="l" t="t" r="r" b="b"/>
              <a:pathLst>
                <a:path w="46990" h="80010">
                  <a:moveTo>
                    <a:pt x="10160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7620" y="25400"/>
                  </a:lnTo>
                  <a:lnTo>
                    <a:pt x="10160" y="27940"/>
                  </a:lnTo>
                  <a:lnTo>
                    <a:pt x="30479" y="71120"/>
                  </a:lnTo>
                  <a:lnTo>
                    <a:pt x="33020" y="73660"/>
                  </a:lnTo>
                  <a:lnTo>
                    <a:pt x="35560" y="77470"/>
                  </a:lnTo>
                  <a:lnTo>
                    <a:pt x="39370" y="80010"/>
                  </a:lnTo>
                  <a:lnTo>
                    <a:pt x="41910" y="80010"/>
                  </a:lnTo>
                  <a:lnTo>
                    <a:pt x="44450" y="77470"/>
                  </a:lnTo>
                  <a:lnTo>
                    <a:pt x="46990" y="73660"/>
                  </a:lnTo>
                  <a:lnTo>
                    <a:pt x="46990" y="66040"/>
                  </a:lnTo>
                  <a:lnTo>
                    <a:pt x="44450" y="62230"/>
                  </a:lnTo>
                  <a:lnTo>
                    <a:pt x="25361" y="22860"/>
                  </a:lnTo>
                  <a:lnTo>
                    <a:pt x="16510" y="22860"/>
                  </a:lnTo>
                  <a:lnTo>
                    <a:pt x="23041" y="20682"/>
                  </a:lnTo>
                  <a:lnTo>
                    <a:pt x="16510" y="7620"/>
                  </a:lnTo>
                  <a:lnTo>
                    <a:pt x="16510" y="5080"/>
                  </a:lnTo>
                  <a:lnTo>
                    <a:pt x="13970" y="2540"/>
                  </a:lnTo>
                  <a:lnTo>
                    <a:pt x="10160" y="0"/>
                  </a:lnTo>
                  <a:close/>
                </a:path>
                <a:path w="46990" h="80010">
                  <a:moveTo>
                    <a:pt x="24129" y="20320"/>
                  </a:moveTo>
                  <a:lnTo>
                    <a:pt x="23041" y="20682"/>
                  </a:lnTo>
                  <a:lnTo>
                    <a:pt x="24129" y="22860"/>
                  </a:lnTo>
                  <a:lnTo>
                    <a:pt x="25361" y="22860"/>
                  </a:lnTo>
                  <a:lnTo>
                    <a:pt x="24129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7104379" y="3850639"/>
              <a:ext cx="46990" cy="80010"/>
            </a:xfrm>
            <a:custGeom>
              <a:avLst/>
              <a:gdLst/>
              <a:ahLst/>
              <a:cxnLst/>
              <a:rect l="l" t="t" r="r" b="b"/>
              <a:pathLst>
                <a:path w="46990" h="80010">
                  <a:moveTo>
                    <a:pt x="33020" y="73660"/>
                  </a:moveTo>
                  <a:lnTo>
                    <a:pt x="35560" y="77470"/>
                  </a:lnTo>
                  <a:lnTo>
                    <a:pt x="39370" y="80010"/>
                  </a:lnTo>
                  <a:lnTo>
                    <a:pt x="41910" y="80010"/>
                  </a:lnTo>
                  <a:lnTo>
                    <a:pt x="44450" y="77470"/>
                  </a:lnTo>
                  <a:lnTo>
                    <a:pt x="46990" y="73660"/>
                  </a:lnTo>
                  <a:lnTo>
                    <a:pt x="46990" y="71120"/>
                  </a:lnTo>
                  <a:lnTo>
                    <a:pt x="46990" y="68580"/>
                  </a:lnTo>
                  <a:lnTo>
                    <a:pt x="46990" y="66040"/>
                  </a:lnTo>
                  <a:lnTo>
                    <a:pt x="44450" y="62230"/>
                  </a:lnTo>
                  <a:lnTo>
                    <a:pt x="24129" y="20320"/>
                  </a:lnTo>
                  <a:lnTo>
                    <a:pt x="16510" y="22860"/>
                  </a:lnTo>
                  <a:lnTo>
                    <a:pt x="24129" y="22860"/>
                  </a:lnTo>
                  <a:lnTo>
                    <a:pt x="16510" y="7620"/>
                  </a:lnTo>
                  <a:lnTo>
                    <a:pt x="16510" y="5080"/>
                  </a:lnTo>
                  <a:lnTo>
                    <a:pt x="13970" y="2540"/>
                  </a:lnTo>
                  <a:lnTo>
                    <a:pt x="10160" y="0"/>
                  </a:lnTo>
                  <a:lnTo>
                    <a:pt x="7620" y="0"/>
                  </a:lnTo>
                  <a:lnTo>
                    <a:pt x="5079" y="2540"/>
                  </a:lnTo>
                  <a:lnTo>
                    <a:pt x="2540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7620" y="25400"/>
                  </a:lnTo>
                  <a:lnTo>
                    <a:pt x="10160" y="27940"/>
                  </a:lnTo>
                  <a:lnTo>
                    <a:pt x="30479" y="71120"/>
                  </a:lnTo>
                  <a:lnTo>
                    <a:pt x="33020" y="73660"/>
                  </a:lnTo>
                  <a:close/>
                </a:path>
                <a:path w="46990" h="80010">
                  <a:moveTo>
                    <a:pt x="0" y="0"/>
                  </a:moveTo>
                  <a:lnTo>
                    <a:pt x="0" y="0"/>
                  </a:lnTo>
                </a:path>
                <a:path w="46990" h="80010">
                  <a:moveTo>
                    <a:pt x="46990" y="80010"/>
                  </a:moveTo>
                  <a:lnTo>
                    <a:pt x="46990" y="8001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7063739" y="3766819"/>
              <a:ext cx="34290" cy="55880"/>
            </a:xfrm>
            <a:custGeom>
              <a:avLst/>
              <a:gdLst/>
              <a:ahLst/>
              <a:cxnLst/>
              <a:rect l="l" t="t" r="r" b="b"/>
              <a:pathLst>
                <a:path w="34290" h="55879">
                  <a:moveTo>
                    <a:pt x="8889" y="0"/>
                  </a:moveTo>
                  <a:lnTo>
                    <a:pt x="0" y="8889"/>
                  </a:lnTo>
                  <a:lnTo>
                    <a:pt x="0" y="12699"/>
                  </a:lnTo>
                  <a:lnTo>
                    <a:pt x="16509" y="46989"/>
                  </a:lnTo>
                  <a:lnTo>
                    <a:pt x="19050" y="49529"/>
                  </a:lnTo>
                  <a:lnTo>
                    <a:pt x="22859" y="52069"/>
                  </a:lnTo>
                  <a:lnTo>
                    <a:pt x="25400" y="55879"/>
                  </a:lnTo>
                  <a:lnTo>
                    <a:pt x="27939" y="55879"/>
                  </a:lnTo>
                  <a:lnTo>
                    <a:pt x="34289" y="49529"/>
                  </a:lnTo>
                  <a:lnTo>
                    <a:pt x="34289" y="43179"/>
                  </a:lnTo>
                  <a:lnTo>
                    <a:pt x="16509" y="8889"/>
                  </a:lnTo>
                  <a:lnTo>
                    <a:pt x="11429" y="380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7063739" y="3766819"/>
              <a:ext cx="34290" cy="55880"/>
            </a:xfrm>
            <a:custGeom>
              <a:avLst/>
              <a:gdLst/>
              <a:ahLst/>
              <a:cxnLst/>
              <a:rect l="l" t="t" r="r" b="b"/>
              <a:pathLst>
                <a:path w="34290" h="55879">
                  <a:moveTo>
                    <a:pt x="16509" y="46989"/>
                  </a:moveTo>
                  <a:lnTo>
                    <a:pt x="19050" y="49529"/>
                  </a:lnTo>
                  <a:lnTo>
                    <a:pt x="22859" y="52069"/>
                  </a:lnTo>
                  <a:lnTo>
                    <a:pt x="25400" y="55879"/>
                  </a:lnTo>
                  <a:lnTo>
                    <a:pt x="27939" y="55879"/>
                  </a:lnTo>
                  <a:lnTo>
                    <a:pt x="31750" y="52069"/>
                  </a:lnTo>
                  <a:lnTo>
                    <a:pt x="34289" y="49529"/>
                  </a:lnTo>
                  <a:lnTo>
                    <a:pt x="34289" y="46989"/>
                  </a:lnTo>
                  <a:lnTo>
                    <a:pt x="34289" y="43179"/>
                  </a:lnTo>
                  <a:lnTo>
                    <a:pt x="16509" y="8889"/>
                  </a:lnTo>
                  <a:lnTo>
                    <a:pt x="13969" y="6349"/>
                  </a:lnTo>
                  <a:lnTo>
                    <a:pt x="11429" y="3809"/>
                  </a:lnTo>
                  <a:lnTo>
                    <a:pt x="8889" y="0"/>
                  </a:lnTo>
                  <a:lnTo>
                    <a:pt x="5079" y="3809"/>
                  </a:lnTo>
                  <a:lnTo>
                    <a:pt x="2539" y="6349"/>
                  </a:lnTo>
                  <a:lnTo>
                    <a:pt x="0" y="8889"/>
                  </a:lnTo>
                  <a:lnTo>
                    <a:pt x="0" y="12699"/>
                  </a:lnTo>
                  <a:lnTo>
                    <a:pt x="16509" y="46989"/>
                  </a:lnTo>
                  <a:close/>
                </a:path>
                <a:path w="34290" h="55879">
                  <a:moveTo>
                    <a:pt x="0" y="0"/>
                  </a:moveTo>
                  <a:lnTo>
                    <a:pt x="0" y="0"/>
                  </a:lnTo>
                </a:path>
                <a:path w="34290" h="55879">
                  <a:moveTo>
                    <a:pt x="34289" y="55879"/>
                  </a:moveTo>
                  <a:lnTo>
                    <a:pt x="34289" y="5587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6993889" y="3615689"/>
              <a:ext cx="132080" cy="189230"/>
            </a:xfrm>
            <a:custGeom>
              <a:avLst/>
              <a:gdLst/>
              <a:ahLst/>
              <a:cxnLst/>
              <a:rect l="l" t="t" r="r" b="b"/>
              <a:pathLst>
                <a:path w="132079" h="189229">
                  <a:moveTo>
                    <a:pt x="0" y="0"/>
                  </a:moveTo>
                  <a:lnTo>
                    <a:pt x="29209" y="189230"/>
                  </a:lnTo>
                  <a:lnTo>
                    <a:pt x="132079" y="137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6993889" y="3615689"/>
              <a:ext cx="132080" cy="189230"/>
            </a:xfrm>
            <a:custGeom>
              <a:avLst/>
              <a:gdLst/>
              <a:ahLst/>
              <a:cxnLst/>
              <a:rect l="l" t="t" r="r" b="b"/>
              <a:pathLst>
                <a:path w="132079" h="189229">
                  <a:moveTo>
                    <a:pt x="132079" y="137160"/>
                  </a:moveTo>
                  <a:lnTo>
                    <a:pt x="0" y="0"/>
                  </a:lnTo>
                  <a:lnTo>
                    <a:pt x="29209" y="189230"/>
                  </a:lnTo>
                  <a:lnTo>
                    <a:pt x="132079" y="137160"/>
                  </a:lnTo>
                  <a:close/>
                </a:path>
                <a:path w="132079" h="189229">
                  <a:moveTo>
                    <a:pt x="0" y="0"/>
                  </a:moveTo>
                  <a:lnTo>
                    <a:pt x="0" y="0"/>
                  </a:lnTo>
                </a:path>
                <a:path w="132079" h="189229">
                  <a:moveTo>
                    <a:pt x="132079" y="189230"/>
                  </a:moveTo>
                  <a:lnTo>
                    <a:pt x="132079" y="18923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7125970" y="3968750"/>
              <a:ext cx="60960" cy="67310"/>
            </a:xfrm>
            <a:custGeom>
              <a:avLst/>
              <a:gdLst/>
              <a:ahLst/>
              <a:cxnLst/>
              <a:rect l="l" t="t" r="r" b="b"/>
              <a:pathLst>
                <a:path w="60959" h="6731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39" y="11430"/>
                  </a:lnTo>
                  <a:lnTo>
                    <a:pt x="46989" y="64769"/>
                  </a:lnTo>
                  <a:lnTo>
                    <a:pt x="49529" y="64769"/>
                  </a:lnTo>
                  <a:lnTo>
                    <a:pt x="53339" y="67310"/>
                  </a:lnTo>
                  <a:lnTo>
                    <a:pt x="60959" y="59689"/>
                  </a:lnTo>
                  <a:lnTo>
                    <a:pt x="60959" y="55880"/>
                  </a:lnTo>
                  <a:lnTo>
                    <a:pt x="16509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7125970" y="3968750"/>
              <a:ext cx="60960" cy="67310"/>
            </a:xfrm>
            <a:custGeom>
              <a:avLst/>
              <a:gdLst/>
              <a:ahLst/>
              <a:cxnLst/>
              <a:rect l="l" t="t" r="r" b="b"/>
              <a:pathLst>
                <a:path w="60959" h="67310">
                  <a:moveTo>
                    <a:pt x="46989" y="64769"/>
                  </a:moveTo>
                  <a:lnTo>
                    <a:pt x="49529" y="64769"/>
                  </a:lnTo>
                  <a:lnTo>
                    <a:pt x="53339" y="67310"/>
                  </a:lnTo>
                  <a:lnTo>
                    <a:pt x="55879" y="64769"/>
                  </a:lnTo>
                  <a:lnTo>
                    <a:pt x="58420" y="62230"/>
                  </a:lnTo>
                  <a:lnTo>
                    <a:pt x="60959" y="59689"/>
                  </a:lnTo>
                  <a:lnTo>
                    <a:pt x="60959" y="55880"/>
                  </a:lnTo>
                  <a:lnTo>
                    <a:pt x="16509" y="2539"/>
                  </a:lnTo>
                  <a:lnTo>
                    <a:pt x="13970" y="0"/>
                  </a:lnTo>
                  <a:lnTo>
                    <a:pt x="1015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39" y="11430"/>
                  </a:lnTo>
                  <a:lnTo>
                    <a:pt x="46989" y="64769"/>
                  </a:lnTo>
                  <a:close/>
                </a:path>
                <a:path w="60959" h="67310">
                  <a:moveTo>
                    <a:pt x="0" y="0"/>
                  </a:moveTo>
                  <a:lnTo>
                    <a:pt x="0" y="0"/>
                  </a:lnTo>
                </a:path>
                <a:path w="60959" h="67310">
                  <a:moveTo>
                    <a:pt x="60959" y="67310"/>
                  </a:moveTo>
                  <a:lnTo>
                    <a:pt x="60959" y="6731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7047229" y="3879850"/>
              <a:ext cx="62230" cy="64769"/>
            </a:xfrm>
            <a:custGeom>
              <a:avLst/>
              <a:gdLst/>
              <a:ahLst/>
              <a:cxnLst/>
              <a:rect l="l" t="t" r="r" b="b"/>
              <a:pathLst>
                <a:path w="62229" h="6477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46990" y="62230"/>
                  </a:lnTo>
                  <a:lnTo>
                    <a:pt x="50800" y="64769"/>
                  </a:lnTo>
                  <a:lnTo>
                    <a:pt x="58420" y="64769"/>
                  </a:lnTo>
                  <a:lnTo>
                    <a:pt x="62229" y="62230"/>
                  </a:lnTo>
                  <a:lnTo>
                    <a:pt x="62229" y="53339"/>
                  </a:lnTo>
                  <a:lnTo>
                    <a:pt x="16510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7047229" y="3879850"/>
              <a:ext cx="62230" cy="64769"/>
            </a:xfrm>
            <a:custGeom>
              <a:avLst/>
              <a:gdLst/>
              <a:ahLst/>
              <a:cxnLst/>
              <a:rect l="l" t="t" r="r" b="b"/>
              <a:pathLst>
                <a:path w="62229" h="64770">
                  <a:moveTo>
                    <a:pt x="46990" y="62230"/>
                  </a:moveTo>
                  <a:lnTo>
                    <a:pt x="50800" y="64769"/>
                  </a:lnTo>
                  <a:lnTo>
                    <a:pt x="53340" y="6476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2229" y="62230"/>
                  </a:lnTo>
                  <a:lnTo>
                    <a:pt x="62229" y="59689"/>
                  </a:lnTo>
                  <a:lnTo>
                    <a:pt x="62229" y="57150"/>
                  </a:lnTo>
                  <a:lnTo>
                    <a:pt x="62229" y="53339"/>
                  </a:lnTo>
                  <a:lnTo>
                    <a:pt x="16510" y="2539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46990" y="62230"/>
                  </a:lnTo>
                  <a:close/>
                </a:path>
                <a:path w="62229" h="64770">
                  <a:moveTo>
                    <a:pt x="0" y="0"/>
                  </a:moveTo>
                  <a:lnTo>
                    <a:pt x="0" y="0"/>
                  </a:lnTo>
                </a:path>
                <a:path w="62229" h="64770">
                  <a:moveTo>
                    <a:pt x="62229" y="64769"/>
                  </a:moveTo>
                  <a:lnTo>
                    <a:pt x="62229" y="6476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6968489" y="3790949"/>
              <a:ext cx="60960" cy="66040"/>
            </a:xfrm>
            <a:custGeom>
              <a:avLst/>
              <a:gdLst/>
              <a:ahLst/>
              <a:cxnLst/>
              <a:rect l="l" t="t" r="r" b="b"/>
              <a:pathLst>
                <a:path w="60959" h="66039">
                  <a:moveTo>
                    <a:pt x="1142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30"/>
                  </a:lnTo>
                  <a:lnTo>
                    <a:pt x="46989" y="63500"/>
                  </a:lnTo>
                  <a:lnTo>
                    <a:pt x="49529" y="66039"/>
                  </a:lnTo>
                  <a:lnTo>
                    <a:pt x="58419" y="66039"/>
                  </a:lnTo>
                  <a:lnTo>
                    <a:pt x="60959" y="63500"/>
                  </a:lnTo>
                  <a:lnTo>
                    <a:pt x="60959" y="54610"/>
                  </a:lnTo>
                  <a:lnTo>
                    <a:pt x="1396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6968489" y="3790949"/>
              <a:ext cx="60960" cy="66040"/>
            </a:xfrm>
            <a:custGeom>
              <a:avLst/>
              <a:gdLst/>
              <a:ahLst/>
              <a:cxnLst/>
              <a:rect l="l" t="t" r="r" b="b"/>
              <a:pathLst>
                <a:path w="60959" h="66039">
                  <a:moveTo>
                    <a:pt x="46989" y="63500"/>
                  </a:moveTo>
                  <a:lnTo>
                    <a:pt x="49529" y="66039"/>
                  </a:lnTo>
                  <a:lnTo>
                    <a:pt x="53339" y="66039"/>
                  </a:lnTo>
                  <a:lnTo>
                    <a:pt x="55879" y="66039"/>
                  </a:lnTo>
                  <a:lnTo>
                    <a:pt x="58419" y="66039"/>
                  </a:lnTo>
                  <a:lnTo>
                    <a:pt x="60959" y="63500"/>
                  </a:lnTo>
                  <a:lnTo>
                    <a:pt x="60959" y="60960"/>
                  </a:lnTo>
                  <a:lnTo>
                    <a:pt x="60959" y="58419"/>
                  </a:lnTo>
                  <a:lnTo>
                    <a:pt x="60959" y="54610"/>
                  </a:lnTo>
                  <a:lnTo>
                    <a:pt x="13969" y="2539"/>
                  </a:lnTo>
                  <a:lnTo>
                    <a:pt x="11429" y="0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635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46989" y="63500"/>
                  </a:lnTo>
                  <a:close/>
                </a:path>
                <a:path w="60959" h="66039">
                  <a:moveTo>
                    <a:pt x="0" y="0"/>
                  </a:moveTo>
                  <a:lnTo>
                    <a:pt x="0" y="0"/>
                  </a:lnTo>
                </a:path>
                <a:path w="60959" h="66039">
                  <a:moveTo>
                    <a:pt x="60959" y="66039"/>
                  </a:moveTo>
                  <a:lnTo>
                    <a:pt x="60959" y="6603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6884670" y="3705859"/>
              <a:ext cx="63500" cy="64769"/>
            </a:xfrm>
            <a:custGeom>
              <a:avLst/>
              <a:gdLst/>
              <a:ahLst/>
              <a:cxnLst/>
              <a:rect l="l" t="t" r="r" b="b"/>
              <a:pathLst>
                <a:path w="63500" h="64770">
                  <a:moveTo>
                    <a:pt x="21519" y="7619"/>
                  </a:moveTo>
                  <a:lnTo>
                    <a:pt x="10159" y="7619"/>
                  </a:lnTo>
                  <a:lnTo>
                    <a:pt x="7620" y="16509"/>
                  </a:lnTo>
                  <a:lnTo>
                    <a:pt x="49529" y="59689"/>
                  </a:lnTo>
                  <a:lnTo>
                    <a:pt x="52070" y="6222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3500" y="59689"/>
                  </a:lnTo>
                  <a:lnTo>
                    <a:pt x="63500" y="50800"/>
                  </a:lnTo>
                  <a:lnTo>
                    <a:pt x="21519" y="7619"/>
                  </a:lnTo>
                  <a:close/>
                </a:path>
                <a:path w="63500" h="64770">
                  <a:moveTo>
                    <a:pt x="5079" y="13969"/>
                  </a:moveTo>
                  <a:lnTo>
                    <a:pt x="7549" y="16509"/>
                  </a:lnTo>
                  <a:lnTo>
                    <a:pt x="5079" y="13969"/>
                  </a:lnTo>
                  <a:close/>
                </a:path>
                <a:path w="63500" h="64770">
                  <a:moveTo>
                    <a:pt x="12700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5079" y="13969"/>
                  </a:lnTo>
                  <a:lnTo>
                    <a:pt x="10159" y="7619"/>
                  </a:lnTo>
                  <a:lnTo>
                    <a:pt x="21519" y="7619"/>
                  </a:lnTo>
                  <a:lnTo>
                    <a:pt x="19050" y="5079"/>
                  </a:lnTo>
                  <a:lnTo>
                    <a:pt x="16509" y="253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6884670" y="3705859"/>
              <a:ext cx="63500" cy="64769"/>
            </a:xfrm>
            <a:custGeom>
              <a:avLst/>
              <a:gdLst/>
              <a:ahLst/>
              <a:cxnLst/>
              <a:rect l="l" t="t" r="r" b="b"/>
              <a:pathLst>
                <a:path w="63500" h="64770">
                  <a:moveTo>
                    <a:pt x="49529" y="59689"/>
                  </a:moveTo>
                  <a:lnTo>
                    <a:pt x="52070" y="62229"/>
                  </a:lnTo>
                  <a:lnTo>
                    <a:pt x="55879" y="64769"/>
                  </a:lnTo>
                  <a:lnTo>
                    <a:pt x="58420" y="64769"/>
                  </a:lnTo>
                  <a:lnTo>
                    <a:pt x="60959" y="62229"/>
                  </a:lnTo>
                  <a:lnTo>
                    <a:pt x="63500" y="59689"/>
                  </a:lnTo>
                  <a:lnTo>
                    <a:pt x="63500" y="55879"/>
                  </a:lnTo>
                  <a:lnTo>
                    <a:pt x="63500" y="53339"/>
                  </a:lnTo>
                  <a:lnTo>
                    <a:pt x="63500" y="50800"/>
                  </a:lnTo>
                  <a:lnTo>
                    <a:pt x="19050" y="5079"/>
                  </a:lnTo>
                  <a:lnTo>
                    <a:pt x="16509" y="2539"/>
                  </a:lnTo>
                  <a:lnTo>
                    <a:pt x="12700" y="0"/>
                  </a:lnTo>
                  <a:lnTo>
                    <a:pt x="1015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10159"/>
                  </a:lnTo>
                  <a:lnTo>
                    <a:pt x="5079" y="13969"/>
                  </a:lnTo>
                  <a:lnTo>
                    <a:pt x="7620" y="16509"/>
                  </a:lnTo>
                  <a:lnTo>
                    <a:pt x="10159" y="7619"/>
                  </a:lnTo>
                  <a:lnTo>
                    <a:pt x="5079" y="13969"/>
                  </a:lnTo>
                  <a:lnTo>
                    <a:pt x="49529" y="59689"/>
                  </a:lnTo>
                  <a:close/>
                </a:path>
                <a:path w="63500" h="64770">
                  <a:moveTo>
                    <a:pt x="0" y="0"/>
                  </a:moveTo>
                  <a:lnTo>
                    <a:pt x="0" y="0"/>
                  </a:lnTo>
                </a:path>
                <a:path w="63500" h="64770">
                  <a:moveTo>
                    <a:pt x="63500" y="64769"/>
                  </a:moveTo>
                  <a:lnTo>
                    <a:pt x="63500" y="6476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6797040" y="3625849"/>
              <a:ext cx="67310" cy="59690"/>
            </a:xfrm>
            <a:custGeom>
              <a:avLst/>
              <a:gdLst/>
              <a:ahLst/>
              <a:cxnLst/>
              <a:rect l="l" t="t" r="r" b="b"/>
              <a:pathLst>
                <a:path w="67309" h="59689">
                  <a:moveTo>
                    <a:pt x="13969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5079" y="13969"/>
                  </a:lnTo>
                  <a:lnTo>
                    <a:pt x="21589" y="27939"/>
                  </a:lnTo>
                  <a:lnTo>
                    <a:pt x="55879" y="59689"/>
                  </a:lnTo>
                  <a:lnTo>
                    <a:pt x="64769" y="59689"/>
                  </a:lnTo>
                  <a:lnTo>
                    <a:pt x="67309" y="57150"/>
                  </a:lnTo>
                  <a:lnTo>
                    <a:pt x="67309" y="48260"/>
                  </a:lnTo>
                  <a:lnTo>
                    <a:pt x="64769" y="45719"/>
                  </a:lnTo>
                  <a:lnTo>
                    <a:pt x="30479" y="1396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6797040" y="3625849"/>
              <a:ext cx="67310" cy="59690"/>
            </a:xfrm>
            <a:custGeom>
              <a:avLst/>
              <a:gdLst/>
              <a:ahLst/>
              <a:cxnLst/>
              <a:rect l="l" t="t" r="r" b="b"/>
              <a:pathLst>
                <a:path w="67309" h="59689">
                  <a:moveTo>
                    <a:pt x="55879" y="59689"/>
                  </a:moveTo>
                  <a:lnTo>
                    <a:pt x="58419" y="59689"/>
                  </a:lnTo>
                  <a:lnTo>
                    <a:pt x="60959" y="59689"/>
                  </a:lnTo>
                  <a:lnTo>
                    <a:pt x="64769" y="59689"/>
                  </a:lnTo>
                  <a:lnTo>
                    <a:pt x="67309" y="57150"/>
                  </a:lnTo>
                  <a:lnTo>
                    <a:pt x="67309" y="54610"/>
                  </a:lnTo>
                  <a:lnTo>
                    <a:pt x="67309" y="52069"/>
                  </a:lnTo>
                  <a:lnTo>
                    <a:pt x="67309" y="48260"/>
                  </a:lnTo>
                  <a:lnTo>
                    <a:pt x="64769" y="45719"/>
                  </a:lnTo>
                  <a:lnTo>
                    <a:pt x="30479" y="13969"/>
                  </a:lnTo>
                  <a:lnTo>
                    <a:pt x="13969" y="0"/>
                  </a:lnTo>
                  <a:lnTo>
                    <a:pt x="10159" y="0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2539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2539" y="11430"/>
                  </a:lnTo>
                  <a:lnTo>
                    <a:pt x="5079" y="13969"/>
                  </a:lnTo>
                  <a:lnTo>
                    <a:pt x="21589" y="27939"/>
                  </a:lnTo>
                  <a:lnTo>
                    <a:pt x="55879" y="59689"/>
                  </a:lnTo>
                  <a:close/>
                </a:path>
                <a:path w="67309" h="59689">
                  <a:moveTo>
                    <a:pt x="0" y="0"/>
                  </a:moveTo>
                  <a:lnTo>
                    <a:pt x="0" y="0"/>
                  </a:lnTo>
                </a:path>
                <a:path w="67309" h="59689">
                  <a:moveTo>
                    <a:pt x="67309" y="59689"/>
                  </a:moveTo>
                  <a:lnTo>
                    <a:pt x="67309" y="5968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6704329" y="3552189"/>
              <a:ext cx="71120" cy="57150"/>
            </a:xfrm>
            <a:custGeom>
              <a:avLst/>
              <a:gdLst/>
              <a:ahLst/>
              <a:cxnLst/>
              <a:rect l="l" t="t" r="r" b="b"/>
              <a:pathLst>
                <a:path w="71120" h="57150">
                  <a:moveTo>
                    <a:pt x="889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3970"/>
                  </a:lnTo>
                  <a:lnTo>
                    <a:pt x="2540" y="16510"/>
                  </a:lnTo>
                  <a:lnTo>
                    <a:pt x="44450" y="45720"/>
                  </a:lnTo>
                  <a:lnTo>
                    <a:pt x="5842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1120" y="45720"/>
                  </a:lnTo>
                  <a:lnTo>
                    <a:pt x="67310" y="43180"/>
                  </a:lnTo>
                  <a:lnTo>
                    <a:pt x="53340" y="31750"/>
                  </a:lnTo>
                  <a:lnTo>
                    <a:pt x="11429" y="253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6704329" y="3552189"/>
              <a:ext cx="71120" cy="57150"/>
            </a:xfrm>
            <a:custGeom>
              <a:avLst/>
              <a:gdLst/>
              <a:ahLst/>
              <a:cxnLst/>
              <a:rect l="l" t="t" r="r" b="b"/>
              <a:pathLst>
                <a:path w="71120" h="57150">
                  <a:moveTo>
                    <a:pt x="58420" y="57150"/>
                  </a:moveTo>
                  <a:lnTo>
                    <a:pt x="62229" y="57150"/>
                  </a:ln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1120" y="50800"/>
                  </a:lnTo>
                  <a:lnTo>
                    <a:pt x="71120" y="48260"/>
                  </a:lnTo>
                  <a:lnTo>
                    <a:pt x="71120" y="45720"/>
                  </a:lnTo>
                  <a:lnTo>
                    <a:pt x="67310" y="43180"/>
                  </a:lnTo>
                  <a:lnTo>
                    <a:pt x="53340" y="31750"/>
                  </a:lnTo>
                  <a:lnTo>
                    <a:pt x="11429" y="2539"/>
                  </a:lnTo>
                  <a:lnTo>
                    <a:pt x="8890" y="0"/>
                  </a:lnTo>
                  <a:lnTo>
                    <a:pt x="5079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2540" y="16510"/>
                  </a:lnTo>
                  <a:lnTo>
                    <a:pt x="44450" y="45720"/>
                  </a:lnTo>
                  <a:lnTo>
                    <a:pt x="58420" y="57150"/>
                  </a:lnTo>
                  <a:close/>
                </a:path>
                <a:path w="71120" h="57150">
                  <a:moveTo>
                    <a:pt x="0" y="0"/>
                  </a:moveTo>
                  <a:lnTo>
                    <a:pt x="0" y="0"/>
                  </a:lnTo>
                </a:path>
                <a:path w="71120" h="57150">
                  <a:moveTo>
                    <a:pt x="71120" y="57150"/>
                  </a:moveTo>
                  <a:lnTo>
                    <a:pt x="71120" y="5715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6602729" y="3492499"/>
              <a:ext cx="76200" cy="48260"/>
            </a:xfrm>
            <a:custGeom>
              <a:avLst/>
              <a:gdLst/>
              <a:ahLst/>
              <a:cxnLst/>
              <a:rect l="l" t="t" r="r" b="b"/>
              <a:pathLst>
                <a:path w="76200" h="48260">
                  <a:moveTo>
                    <a:pt x="57785" y="25400"/>
                  </a:moveTo>
                  <a:lnTo>
                    <a:pt x="45720" y="25400"/>
                  </a:lnTo>
                  <a:lnTo>
                    <a:pt x="41910" y="34289"/>
                  </a:lnTo>
                  <a:lnTo>
                    <a:pt x="39370" y="34289"/>
                  </a:lnTo>
                  <a:lnTo>
                    <a:pt x="62229" y="48260"/>
                  </a:lnTo>
                  <a:lnTo>
                    <a:pt x="71120" y="48260"/>
                  </a:lnTo>
                  <a:lnTo>
                    <a:pt x="7366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1120" y="34289"/>
                  </a:lnTo>
                  <a:lnTo>
                    <a:pt x="41910" y="34289"/>
                  </a:lnTo>
                  <a:lnTo>
                    <a:pt x="40075" y="33302"/>
                  </a:lnTo>
                  <a:lnTo>
                    <a:pt x="69638" y="33302"/>
                  </a:lnTo>
                  <a:lnTo>
                    <a:pt x="57785" y="25400"/>
                  </a:lnTo>
                  <a:close/>
                </a:path>
                <a:path w="76200" h="48260">
                  <a:moveTo>
                    <a:pt x="11429" y="0"/>
                  </a:moveTo>
                  <a:lnTo>
                    <a:pt x="2540" y="0"/>
                  </a:lnTo>
                  <a:lnTo>
                    <a:pt x="0" y="2539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8890" y="16510"/>
                  </a:lnTo>
                  <a:lnTo>
                    <a:pt x="40075" y="33302"/>
                  </a:lnTo>
                  <a:lnTo>
                    <a:pt x="45720" y="25400"/>
                  </a:lnTo>
                  <a:lnTo>
                    <a:pt x="57785" y="25400"/>
                  </a:lnTo>
                  <a:lnTo>
                    <a:pt x="48260" y="19050"/>
                  </a:lnTo>
                  <a:lnTo>
                    <a:pt x="45720" y="1651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6602729" y="3492499"/>
              <a:ext cx="76200" cy="48260"/>
            </a:xfrm>
            <a:custGeom>
              <a:avLst/>
              <a:gdLst/>
              <a:ahLst/>
              <a:cxnLst/>
              <a:rect l="l" t="t" r="r" b="b"/>
              <a:pathLst>
                <a:path w="76200" h="48260">
                  <a:moveTo>
                    <a:pt x="62229" y="48260"/>
                  </a:moveTo>
                  <a:lnTo>
                    <a:pt x="64770" y="48260"/>
                  </a:lnTo>
                  <a:lnTo>
                    <a:pt x="67310" y="48260"/>
                  </a:lnTo>
                  <a:lnTo>
                    <a:pt x="71120" y="48260"/>
                  </a:lnTo>
                  <a:lnTo>
                    <a:pt x="7366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3660" y="36829"/>
                  </a:lnTo>
                  <a:lnTo>
                    <a:pt x="71120" y="34289"/>
                  </a:lnTo>
                  <a:lnTo>
                    <a:pt x="48260" y="19050"/>
                  </a:lnTo>
                  <a:lnTo>
                    <a:pt x="45720" y="1651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0" y="2539"/>
                  </a:lnTo>
                  <a:lnTo>
                    <a:pt x="0" y="5079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8890" y="16510"/>
                  </a:lnTo>
                  <a:lnTo>
                    <a:pt x="41910" y="34289"/>
                  </a:lnTo>
                  <a:lnTo>
                    <a:pt x="45720" y="25400"/>
                  </a:lnTo>
                  <a:lnTo>
                    <a:pt x="39370" y="34289"/>
                  </a:lnTo>
                  <a:lnTo>
                    <a:pt x="62229" y="48260"/>
                  </a:lnTo>
                  <a:close/>
                </a:path>
                <a:path w="76200" h="48260">
                  <a:moveTo>
                    <a:pt x="0" y="0"/>
                  </a:moveTo>
                  <a:lnTo>
                    <a:pt x="0" y="0"/>
                  </a:lnTo>
                </a:path>
                <a:path w="76200" h="48260">
                  <a:moveTo>
                    <a:pt x="76200" y="48260"/>
                  </a:moveTo>
                  <a:lnTo>
                    <a:pt x="76200" y="4826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6490970" y="3454399"/>
              <a:ext cx="81280" cy="34290"/>
            </a:xfrm>
            <a:custGeom>
              <a:avLst/>
              <a:gdLst/>
              <a:ahLst/>
              <a:cxnLst/>
              <a:rect l="l" t="t" r="r" b="b"/>
              <a:pathLst>
                <a:path w="81279" h="34289">
                  <a:moveTo>
                    <a:pt x="761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29"/>
                  </a:lnTo>
                  <a:lnTo>
                    <a:pt x="2539" y="13970"/>
                  </a:lnTo>
                  <a:lnTo>
                    <a:pt x="5079" y="17779"/>
                  </a:lnTo>
                  <a:lnTo>
                    <a:pt x="19050" y="20320"/>
                  </a:lnTo>
                  <a:lnTo>
                    <a:pt x="69850" y="34289"/>
                  </a:lnTo>
                  <a:lnTo>
                    <a:pt x="78739" y="34289"/>
                  </a:lnTo>
                  <a:lnTo>
                    <a:pt x="81279" y="31750"/>
                  </a:lnTo>
                  <a:lnTo>
                    <a:pt x="81279" y="22860"/>
                  </a:lnTo>
                  <a:lnTo>
                    <a:pt x="78739" y="20320"/>
                  </a:lnTo>
                  <a:lnTo>
                    <a:pt x="74929" y="17779"/>
                  </a:lnTo>
                  <a:lnTo>
                    <a:pt x="72389" y="17779"/>
                  </a:lnTo>
                  <a:lnTo>
                    <a:pt x="21589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6490970" y="3454399"/>
              <a:ext cx="81280" cy="34290"/>
            </a:xfrm>
            <a:custGeom>
              <a:avLst/>
              <a:gdLst/>
              <a:ahLst/>
              <a:cxnLst/>
              <a:rect l="l" t="t" r="r" b="b"/>
              <a:pathLst>
                <a:path w="81279" h="34289">
                  <a:moveTo>
                    <a:pt x="72389" y="34289"/>
                  </a:moveTo>
                  <a:lnTo>
                    <a:pt x="74929" y="34289"/>
                  </a:lnTo>
                  <a:lnTo>
                    <a:pt x="78739" y="34289"/>
                  </a:lnTo>
                  <a:lnTo>
                    <a:pt x="81279" y="31750"/>
                  </a:lnTo>
                  <a:lnTo>
                    <a:pt x="81279" y="29210"/>
                  </a:lnTo>
                  <a:lnTo>
                    <a:pt x="81279" y="26670"/>
                  </a:lnTo>
                  <a:lnTo>
                    <a:pt x="81279" y="22860"/>
                  </a:lnTo>
                  <a:lnTo>
                    <a:pt x="78739" y="20320"/>
                  </a:lnTo>
                  <a:lnTo>
                    <a:pt x="74929" y="17779"/>
                  </a:lnTo>
                  <a:lnTo>
                    <a:pt x="72389" y="17779"/>
                  </a:lnTo>
                  <a:lnTo>
                    <a:pt x="21589" y="2539"/>
                  </a:lnTo>
                  <a:lnTo>
                    <a:pt x="761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2539" y="13970"/>
                  </a:lnTo>
                  <a:lnTo>
                    <a:pt x="5079" y="17779"/>
                  </a:lnTo>
                  <a:lnTo>
                    <a:pt x="19050" y="20320"/>
                  </a:lnTo>
                  <a:lnTo>
                    <a:pt x="69850" y="34289"/>
                  </a:lnTo>
                  <a:lnTo>
                    <a:pt x="72389" y="34289"/>
                  </a:lnTo>
                  <a:close/>
                </a:path>
                <a:path w="81279" h="34289">
                  <a:moveTo>
                    <a:pt x="0" y="0"/>
                  </a:moveTo>
                  <a:lnTo>
                    <a:pt x="0" y="0"/>
                  </a:lnTo>
                </a:path>
                <a:path w="81279" h="34289">
                  <a:moveTo>
                    <a:pt x="81279" y="34289"/>
                  </a:moveTo>
                  <a:lnTo>
                    <a:pt x="81279" y="3428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6371590" y="3440429"/>
              <a:ext cx="85090" cy="22860"/>
            </a:xfrm>
            <a:custGeom>
              <a:avLst/>
              <a:gdLst/>
              <a:ahLst/>
              <a:cxnLst/>
              <a:rect l="l" t="t" r="r" b="b"/>
              <a:pathLst>
                <a:path w="85089" h="22860">
                  <a:moveTo>
                    <a:pt x="40639" y="0"/>
                  </a:moveTo>
                  <a:lnTo>
                    <a:pt x="6350" y="0"/>
                  </a:lnTo>
                  <a:lnTo>
                    <a:pt x="2539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539" y="11430"/>
                  </a:lnTo>
                  <a:lnTo>
                    <a:pt x="6350" y="13970"/>
                  </a:lnTo>
                  <a:lnTo>
                    <a:pt x="8889" y="17780"/>
                  </a:lnTo>
                  <a:lnTo>
                    <a:pt x="36830" y="17780"/>
                  </a:lnTo>
                  <a:lnTo>
                    <a:pt x="76200" y="22860"/>
                  </a:lnTo>
                  <a:lnTo>
                    <a:pt x="80010" y="22860"/>
                  </a:lnTo>
                  <a:lnTo>
                    <a:pt x="85089" y="17780"/>
                  </a:lnTo>
                  <a:lnTo>
                    <a:pt x="85089" y="8890"/>
                  </a:lnTo>
                  <a:lnTo>
                    <a:pt x="82550" y="6350"/>
                  </a:lnTo>
                  <a:lnTo>
                    <a:pt x="80010" y="6350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6371590" y="3440429"/>
              <a:ext cx="85090" cy="22860"/>
            </a:xfrm>
            <a:custGeom>
              <a:avLst/>
              <a:gdLst/>
              <a:ahLst/>
              <a:cxnLst/>
              <a:rect l="l" t="t" r="r" b="b"/>
              <a:pathLst>
                <a:path w="85089" h="22860">
                  <a:moveTo>
                    <a:pt x="76200" y="22860"/>
                  </a:moveTo>
                  <a:lnTo>
                    <a:pt x="80010" y="22860"/>
                  </a:lnTo>
                  <a:lnTo>
                    <a:pt x="82550" y="20320"/>
                  </a:lnTo>
                  <a:lnTo>
                    <a:pt x="85089" y="17780"/>
                  </a:lnTo>
                  <a:lnTo>
                    <a:pt x="85089" y="13970"/>
                  </a:lnTo>
                  <a:lnTo>
                    <a:pt x="85089" y="11430"/>
                  </a:lnTo>
                  <a:lnTo>
                    <a:pt x="85089" y="8890"/>
                  </a:lnTo>
                  <a:lnTo>
                    <a:pt x="82550" y="6350"/>
                  </a:lnTo>
                  <a:lnTo>
                    <a:pt x="80010" y="6350"/>
                  </a:lnTo>
                  <a:lnTo>
                    <a:pt x="40639" y="0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0"/>
                  </a:lnTo>
                  <a:lnTo>
                    <a:pt x="2539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539" y="11430"/>
                  </a:lnTo>
                  <a:lnTo>
                    <a:pt x="6350" y="13970"/>
                  </a:lnTo>
                  <a:lnTo>
                    <a:pt x="8889" y="17780"/>
                  </a:lnTo>
                  <a:lnTo>
                    <a:pt x="36830" y="17780"/>
                  </a:lnTo>
                  <a:lnTo>
                    <a:pt x="76200" y="22860"/>
                  </a:lnTo>
                  <a:close/>
                </a:path>
                <a:path w="85089" h="22860">
                  <a:moveTo>
                    <a:pt x="0" y="0"/>
                  </a:moveTo>
                  <a:lnTo>
                    <a:pt x="0" y="0"/>
                  </a:lnTo>
                </a:path>
                <a:path w="85089" h="22860">
                  <a:moveTo>
                    <a:pt x="85089" y="22860"/>
                  </a:moveTo>
                  <a:lnTo>
                    <a:pt x="85089" y="2286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6254749" y="3440429"/>
              <a:ext cx="83820" cy="22860"/>
            </a:xfrm>
            <a:custGeom>
              <a:avLst/>
              <a:gdLst/>
              <a:ahLst/>
              <a:cxnLst/>
              <a:rect l="l" t="t" r="r" b="b"/>
              <a:pathLst>
                <a:path w="83820" h="22860">
                  <a:moveTo>
                    <a:pt x="77470" y="0"/>
                  </a:moveTo>
                  <a:lnTo>
                    <a:pt x="74929" y="0"/>
                  </a:lnTo>
                  <a:lnTo>
                    <a:pt x="53339" y="2540"/>
                  </a:lnTo>
                  <a:lnTo>
                    <a:pt x="7620" y="635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10160" y="22860"/>
                  </a:lnTo>
                  <a:lnTo>
                    <a:pt x="55879" y="20320"/>
                  </a:lnTo>
                  <a:lnTo>
                    <a:pt x="77470" y="17780"/>
                  </a:lnTo>
                  <a:lnTo>
                    <a:pt x="81279" y="17780"/>
                  </a:lnTo>
                  <a:lnTo>
                    <a:pt x="83820" y="13970"/>
                  </a:lnTo>
                  <a:lnTo>
                    <a:pt x="83820" y="6350"/>
                  </a:lnTo>
                  <a:lnTo>
                    <a:pt x="81279" y="254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6254749" y="3440429"/>
              <a:ext cx="83820" cy="22860"/>
            </a:xfrm>
            <a:custGeom>
              <a:avLst/>
              <a:gdLst/>
              <a:ahLst/>
              <a:cxnLst/>
              <a:rect l="l" t="t" r="r" b="b"/>
              <a:pathLst>
                <a:path w="83820" h="22860">
                  <a:moveTo>
                    <a:pt x="77470" y="17780"/>
                  </a:moveTo>
                  <a:lnTo>
                    <a:pt x="81279" y="17780"/>
                  </a:lnTo>
                  <a:lnTo>
                    <a:pt x="83820" y="13970"/>
                  </a:lnTo>
                  <a:lnTo>
                    <a:pt x="83820" y="11430"/>
                  </a:lnTo>
                  <a:lnTo>
                    <a:pt x="83820" y="8890"/>
                  </a:lnTo>
                  <a:lnTo>
                    <a:pt x="83820" y="6350"/>
                  </a:lnTo>
                  <a:lnTo>
                    <a:pt x="81279" y="2540"/>
                  </a:lnTo>
                  <a:lnTo>
                    <a:pt x="77470" y="0"/>
                  </a:lnTo>
                  <a:lnTo>
                    <a:pt x="74929" y="0"/>
                  </a:lnTo>
                  <a:lnTo>
                    <a:pt x="53339" y="2540"/>
                  </a:lnTo>
                  <a:lnTo>
                    <a:pt x="7620" y="6350"/>
                  </a:lnTo>
                  <a:lnTo>
                    <a:pt x="5079" y="8890"/>
                  </a:lnTo>
                  <a:lnTo>
                    <a:pt x="2539" y="1143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2539" y="20320"/>
                  </a:lnTo>
                  <a:lnTo>
                    <a:pt x="5079" y="22860"/>
                  </a:lnTo>
                  <a:lnTo>
                    <a:pt x="7620" y="22860"/>
                  </a:lnTo>
                  <a:lnTo>
                    <a:pt x="10160" y="22860"/>
                  </a:lnTo>
                  <a:lnTo>
                    <a:pt x="55879" y="20320"/>
                  </a:lnTo>
                  <a:lnTo>
                    <a:pt x="77470" y="17780"/>
                  </a:lnTo>
                  <a:close/>
                </a:path>
                <a:path w="83820" h="22860">
                  <a:moveTo>
                    <a:pt x="0" y="0"/>
                  </a:moveTo>
                  <a:lnTo>
                    <a:pt x="0" y="0"/>
                  </a:lnTo>
                </a:path>
                <a:path w="83820" h="22860">
                  <a:moveTo>
                    <a:pt x="83820" y="22860"/>
                  </a:moveTo>
                  <a:lnTo>
                    <a:pt x="83820" y="2286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6200140" y="3454399"/>
              <a:ext cx="24130" cy="17780"/>
            </a:xfrm>
            <a:custGeom>
              <a:avLst/>
              <a:gdLst/>
              <a:ahLst/>
              <a:cxnLst/>
              <a:rect l="l" t="t" r="r" b="b"/>
              <a:pathLst>
                <a:path w="24129" h="17779">
                  <a:moveTo>
                    <a:pt x="17780" y="0"/>
                  </a:moveTo>
                  <a:lnTo>
                    <a:pt x="8889" y="0"/>
                  </a:lnTo>
                  <a:lnTo>
                    <a:pt x="6350" y="2539"/>
                  </a:lnTo>
                  <a:lnTo>
                    <a:pt x="3810" y="6350"/>
                  </a:lnTo>
                  <a:lnTo>
                    <a:pt x="0" y="8889"/>
                  </a:lnTo>
                  <a:lnTo>
                    <a:pt x="3810" y="11429"/>
                  </a:lnTo>
                  <a:lnTo>
                    <a:pt x="6350" y="13970"/>
                  </a:lnTo>
                  <a:lnTo>
                    <a:pt x="8889" y="17779"/>
                  </a:lnTo>
                  <a:lnTo>
                    <a:pt x="15239" y="17779"/>
                  </a:lnTo>
                  <a:lnTo>
                    <a:pt x="17780" y="13970"/>
                  </a:lnTo>
                  <a:lnTo>
                    <a:pt x="20320" y="11429"/>
                  </a:lnTo>
                  <a:lnTo>
                    <a:pt x="24130" y="8889"/>
                  </a:lnTo>
                  <a:lnTo>
                    <a:pt x="24130" y="635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6200140" y="3454399"/>
              <a:ext cx="24130" cy="17780"/>
            </a:xfrm>
            <a:custGeom>
              <a:avLst/>
              <a:gdLst/>
              <a:ahLst/>
              <a:cxnLst/>
              <a:rect l="l" t="t" r="r" b="b"/>
              <a:pathLst>
                <a:path w="24129" h="17779">
                  <a:moveTo>
                    <a:pt x="15239" y="17779"/>
                  </a:moveTo>
                  <a:lnTo>
                    <a:pt x="17780" y="13970"/>
                  </a:lnTo>
                  <a:lnTo>
                    <a:pt x="20320" y="11429"/>
                  </a:lnTo>
                  <a:lnTo>
                    <a:pt x="24130" y="8889"/>
                  </a:lnTo>
                  <a:lnTo>
                    <a:pt x="24130" y="6350"/>
                  </a:lnTo>
                  <a:lnTo>
                    <a:pt x="20320" y="2539"/>
                  </a:lnTo>
                  <a:lnTo>
                    <a:pt x="17780" y="0"/>
                  </a:lnTo>
                  <a:lnTo>
                    <a:pt x="15239" y="0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2539"/>
                  </a:lnTo>
                  <a:lnTo>
                    <a:pt x="3810" y="6350"/>
                  </a:lnTo>
                  <a:lnTo>
                    <a:pt x="0" y="8889"/>
                  </a:lnTo>
                  <a:lnTo>
                    <a:pt x="3810" y="11429"/>
                  </a:lnTo>
                  <a:lnTo>
                    <a:pt x="6350" y="13970"/>
                  </a:lnTo>
                  <a:lnTo>
                    <a:pt x="8889" y="17779"/>
                  </a:lnTo>
                  <a:lnTo>
                    <a:pt x="11430" y="17779"/>
                  </a:lnTo>
                  <a:lnTo>
                    <a:pt x="15239" y="17779"/>
                  </a:lnTo>
                  <a:close/>
                </a:path>
                <a:path w="24129" h="17779">
                  <a:moveTo>
                    <a:pt x="0" y="0"/>
                  </a:moveTo>
                  <a:lnTo>
                    <a:pt x="0" y="0"/>
                  </a:lnTo>
                </a:path>
                <a:path w="24129" h="17779">
                  <a:moveTo>
                    <a:pt x="24130" y="17779"/>
                  </a:moveTo>
                  <a:lnTo>
                    <a:pt x="24130" y="1777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6043929" y="3406139"/>
              <a:ext cx="185420" cy="114300"/>
            </a:xfrm>
            <a:custGeom>
              <a:avLst/>
              <a:gdLst/>
              <a:ahLst/>
              <a:cxnLst/>
              <a:rect l="l" t="t" r="r" b="b"/>
              <a:pathLst>
                <a:path w="185420" h="114300">
                  <a:moveTo>
                    <a:pt x="162560" y="0"/>
                  </a:moveTo>
                  <a:lnTo>
                    <a:pt x="0" y="97789"/>
                  </a:lnTo>
                  <a:lnTo>
                    <a:pt x="185420" y="11430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6043929" y="3406139"/>
              <a:ext cx="185420" cy="114300"/>
            </a:xfrm>
            <a:custGeom>
              <a:avLst/>
              <a:gdLst/>
              <a:ahLst/>
              <a:cxnLst/>
              <a:rect l="l" t="t" r="r" b="b"/>
              <a:pathLst>
                <a:path w="185420" h="114300">
                  <a:moveTo>
                    <a:pt x="162560" y="0"/>
                  </a:moveTo>
                  <a:lnTo>
                    <a:pt x="0" y="97789"/>
                  </a:lnTo>
                  <a:lnTo>
                    <a:pt x="185420" y="114300"/>
                  </a:lnTo>
                  <a:lnTo>
                    <a:pt x="162560" y="0"/>
                  </a:lnTo>
                  <a:close/>
                </a:path>
                <a:path w="185420" h="114300">
                  <a:moveTo>
                    <a:pt x="0" y="0"/>
                  </a:moveTo>
                  <a:lnTo>
                    <a:pt x="0" y="0"/>
                  </a:lnTo>
                </a:path>
                <a:path w="185420" h="114300">
                  <a:moveTo>
                    <a:pt x="185420" y="114300"/>
                  </a:moveTo>
                  <a:lnTo>
                    <a:pt x="185420" y="1143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6931660" y="3975100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13970" y="0"/>
                  </a:moveTo>
                  <a:lnTo>
                    <a:pt x="5080" y="0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5080" y="13969"/>
                  </a:lnTo>
                  <a:lnTo>
                    <a:pt x="58420" y="59689"/>
                  </a:lnTo>
                  <a:lnTo>
                    <a:pt x="62230" y="59689"/>
                  </a:lnTo>
                  <a:lnTo>
                    <a:pt x="64770" y="57150"/>
                  </a:lnTo>
                  <a:lnTo>
                    <a:pt x="67310" y="53339"/>
                  </a:lnTo>
                  <a:lnTo>
                    <a:pt x="69850" y="50800"/>
                  </a:lnTo>
                  <a:lnTo>
                    <a:pt x="67310" y="48260"/>
                  </a:lnTo>
                  <a:lnTo>
                    <a:pt x="67310" y="444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6931660" y="3975100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58420" y="59689"/>
                  </a:moveTo>
                  <a:lnTo>
                    <a:pt x="62230" y="59689"/>
                  </a:lnTo>
                  <a:lnTo>
                    <a:pt x="64770" y="57150"/>
                  </a:lnTo>
                  <a:lnTo>
                    <a:pt x="67310" y="53339"/>
                  </a:lnTo>
                  <a:lnTo>
                    <a:pt x="69850" y="50800"/>
                  </a:lnTo>
                  <a:lnTo>
                    <a:pt x="67310" y="48260"/>
                  </a:lnTo>
                  <a:lnTo>
                    <a:pt x="67310" y="44450"/>
                  </a:lnTo>
                  <a:lnTo>
                    <a:pt x="13970" y="0"/>
                  </a:lnTo>
                  <a:lnTo>
                    <a:pt x="11430" y="0"/>
                  </a:lnTo>
                  <a:lnTo>
                    <a:pt x="8890" y="0"/>
                  </a:lnTo>
                  <a:lnTo>
                    <a:pt x="5080" y="0"/>
                  </a:lnTo>
                  <a:lnTo>
                    <a:pt x="2540" y="2539"/>
                  </a:lnTo>
                  <a:lnTo>
                    <a:pt x="0" y="5080"/>
                  </a:lnTo>
                  <a:lnTo>
                    <a:pt x="0" y="7619"/>
                  </a:lnTo>
                  <a:lnTo>
                    <a:pt x="2540" y="11430"/>
                  </a:lnTo>
                  <a:lnTo>
                    <a:pt x="5080" y="13969"/>
                  </a:lnTo>
                  <a:lnTo>
                    <a:pt x="58420" y="59689"/>
                  </a:lnTo>
                  <a:close/>
                </a:path>
                <a:path w="69850" h="59689">
                  <a:moveTo>
                    <a:pt x="0" y="0"/>
                  </a:moveTo>
                  <a:lnTo>
                    <a:pt x="0" y="0"/>
                  </a:lnTo>
                </a:path>
                <a:path w="69850" h="59689">
                  <a:moveTo>
                    <a:pt x="69850" y="59689"/>
                  </a:moveTo>
                  <a:lnTo>
                    <a:pt x="69850" y="5968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6838950" y="3901439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2540" y="10160"/>
                  </a:lnTo>
                  <a:lnTo>
                    <a:pt x="5079" y="13970"/>
                  </a:lnTo>
                  <a:lnTo>
                    <a:pt x="50800" y="48260"/>
                  </a:lnTo>
                  <a:lnTo>
                    <a:pt x="58420" y="57150"/>
                  </a:lnTo>
                  <a:lnTo>
                    <a:pt x="60959" y="59690"/>
                  </a:lnTo>
                  <a:lnTo>
                    <a:pt x="64770" y="59690"/>
                  </a:lnTo>
                  <a:lnTo>
                    <a:pt x="67309" y="57150"/>
                  </a:lnTo>
                  <a:lnTo>
                    <a:pt x="69850" y="53340"/>
                  </a:lnTo>
                  <a:lnTo>
                    <a:pt x="69850" y="45720"/>
                  </a:lnTo>
                  <a:lnTo>
                    <a:pt x="67309" y="41910"/>
                  </a:lnTo>
                  <a:lnTo>
                    <a:pt x="58420" y="3429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6838950" y="3901439"/>
              <a:ext cx="69850" cy="59690"/>
            </a:xfrm>
            <a:custGeom>
              <a:avLst/>
              <a:gdLst/>
              <a:ahLst/>
              <a:cxnLst/>
              <a:rect l="l" t="t" r="r" b="b"/>
              <a:pathLst>
                <a:path w="69850" h="59689">
                  <a:moveTo>
                    <a:pt x="58420" y="57150"/>
                  </a:moveTo>
                  <a:lnTo>
                    <a:pt x="60959" y="59690"/>
                  </a:lnTo>
                  <a:lnTo>
                    <a:pt x="64770" y="59690"/>
                  </a:lnTo>
                  <a:lnTo>
                    <a:pt x="67309" y="57150"/>
                  </a:lnTo>
                  <a:lnTo>
                    <a:pt x="69850" y="53340"/>
                  </a:lnTo>
                  <a:lnTo>
                    <a:pt x="69850" y="50800"/>
                  </a:lnTo>
                  <a:lnTo>
                    <a:pt x="69850" y="48260"/>
                  </a:lnTo>
                  <a:lnTo>
                    <a:pt x="69850" y="45720"/>
                  </a:lnTo>
                  <a:lnTo>
                    <a:pt x="67309" y="41910"/>
                  </a:lnTo>
                  <a:lnTo>
                    <a:pt x="58420" y="34290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7620" y="0"/>
                  </a:lnTo>
                  <a:lnTo>
                    <a:pt x="5079" y="0"/>
                  </a:lnTo>
                  <a:lnTo>
                    <a:pt x="254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2540" y="10160"/>
                  </a:lnTo>
                  <a:lnTo>
                    <a:pt x="5079" y="13970"/>
                  </a:lnTo>
                  <a:lnTo>
                    <a:pt x="50800" y="48260"/>
                  </a:lnTo>
                  <a:lnTo>
                    <a:pt x="58420" y="57150"/>
                  </a:lnTo>
                  <a:close/>
                </a:path>
                <a:path w="69850" h="59689">
                  <a:moveTo>
                    <a:pt x="0" y="0"/>
                  </a:moveTo>
                  <a:lnTo>
                    <a:pt x="0" y="0"/>
                  </a:lnTo>
                </a:path>
                <a:path w="69850" h="59689">
                  <a:moveTo>
                    <a:pt x="69850" y="59690"/>
                  </a:moveTo>
                  <a:lnTo>
                    <a:pt x="69850" y="5969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6746240" y="3829049"/>
              <a:ext cx="69850" cy="57150"/>
            </a:xfrm>
            <a:custGeom>
              <a:avLst/>
              <a:gdLst/>
              <a:ahLst/>
              <a:cxnLst/>
              <a:rect l="l" t="t" r="r" b="b"/>
              <a:pathLst>
                <a:path w="69850" h="57150">
                  <a:moveTo>
                    <a:pt x="11429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41909" y="39369"/>
                  </a:lnTo>
                  <a:lnTo>
                    <a:pt x="58419" y="54610"/>
                  </a:lnTo>
                  <a:lnTo>
                    <a:pt x="62229" y="57150"/>
                  </a:lnTo>
                  <a:lnTo>
                    <a:pt x="64769" y="57150"/>
                  </a:lnTo>
                  <a:lnTo>
                    <a:pt x="67309" y="54610"/>
                  </a:lnTo>
                  <a:lnTo>
                    <a:pt x="69850" y="50800"/>
                  </a:lnTo>
                  <a:lnTo>
                    <a:pt x="69850" y="43180"/>
                  </a:lnTo>
                  <a:lnTo>
                    <a:pt x="67309" y="39369"/>
                  </a:lnTo>
                  <a:lnTo>
                    <a:pt x="50800" y="25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6746240" y="3829049"/>
              <a:ext cx="69850" cy="57150"/>
            </a:xfrm>
            <a:custGeom>
              <a:avLst/>
              <a:gdLst/>
              <a:ahLst/>
              <a:cxnLst/>
              <a:rect l="l" t="t" r="r" b="b"/>
              <a:pathLst>
                <a:path w="69850" h="57150">
                  <a:moveTo>
                    <a:pt x="58419" y="54610"/>
                  </a:moveTo>
                  <a:lnTo>
                    <a:pt x="62229" y="57150"/>
                  </a:lnTo>
                  <a:lnTo>
                    <a:pt x="64769" y="57150"/>
                  </a:lnTo>
                  <a:lnTo>
                    <a:pt x="67309" y="54610"/>
                  </a:lnTo>
                  <a:lnTo>
                    <a:pt x="69850" y="50800"/>
                  </a:lnTo>
                  <a:lnTo>
                    <a:pt x="69850" y="48260"/>
                  </a:lnTo>
                  <a:lnTo>
                    <a:pt x="69850" y="45719"/>
                  </a:lnTo>
                  <a:lnTo>
                    <a:pt x="69850" y="43180"/>
                  </a:lnTo>
                  <a:lnTo>
                    <a:pt x="67309" y="39369"/>
                  </a:lnTo>
                  <a:lnTo>
                    <a:pt x="50800" y="25400"/>
                  </a:lnTo>
                  <a:lnTo>
                    <a:pt x="11429" y="0"/>
                  </a:lnTo>
                  <a:lnTo>
                    <a:pt x="8889" y="0"/>
                  </a:lnTo>
                  <a:lnTo>
                    <a:pt x="5079" y="0"/>
                  </a:lnTo>
                  <a:lnTo>
                    <a:pt x="2539" y="0"/>
                  </a:lnTo>
                  <a:lnTo>
                    <a:pt x="0" y="2539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41909" y="39369"/>
                  </a:lnTo>
                  <a:lnTo>
                    <a:pt x="58419" y="54610"/>
                  </a:lnTo>
                  <a:close/>
                </a:path>
                <a:path w="69850" h="57150">
                  <a:moveTo>
                    <a:pt x="0" y="0"/>
                  </a:moveTo>
                  <a:lnTo>
                    <a:pt x="0" y="0"/>
                  </a:lnTo>
                </a:path>
                <a:path w="69850" h="57150">
                  <a:moveTo>
                    <a:pt x="69850" y="57150"/>
                  </a:moveTo>
                  <a:lnTo>
                    <a:pt x="69850" y="5715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6647179" y="3757929"/>
              <a:ext cx="73660" cy="57150"/>
            </a:xfrm>
            <a:custGeom>
              <a:avLst/>
              <a:gdLst/>
              <a:ahLst/>
              <a:cxnLst/>
              <a:rect l="l" t="t" r="r" b="b"/>
              <a:pathLst>
                <a:path w="73659" h="57150">
                  <a:moveTo>
                    <a:pt x="11429" y="0"/>
                  </a:moveTo>
                  <a:lnTo>
                    <a:pt x="8890" y="0"/>
                  </a:lnTo>
                  <a:lnTo>
                    <a:pt x="5079" y="2540"/>
                  </a:lnTo>
                  <a:lnTo>
                    <a:pt x="2540" y="635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2540" y="13970"/>
                  </a:lnTo>
                  <a:lnTo>
                    <a:pt x="5079" y="17780"/>
                  </a:lnTo>
                  <a:lnTo>
                    <a:pt x="39370" y="40640"/>
                  </a:lnTo>
                  <a:lnTo>
                    <a:pt x="62229" y="54610"/>
                  </a:ln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3660" y="52070"/>
                  </a:lnTo>
                  <a:lnTo>
                    <a:pt x="73660" y="43180"/>
                  </a:lnTo>
                  <a:lnTo>
                    <a:pt x="71120" y="40640"/>
                  </a:lnTo>
                  <a:lnTo>
                    <a:pt x="13970" y="254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6647179" y="3757929"/>
              <a:ext cx="73660" cy="57150"/>
            </a:xfrm>
            <a:custGeom>
              <a:avLst/>
              <a:gdLst/>
              <a:ahLst/>
              <a:cxnLst/>
              <a:rect l="l" t="t" r="r" b="b"/>
              <a:pathLst>
                <a:path w="73659" h="57150">
                  <a:moveTo>
                    <a:pt x="62229" y="54610"/>
                  </a:moveTo>
                  <a:lnTo>
                    <a:pt x="64770" y="57150"/>
                  </a:lnTo>
                  <a:lnTo>
                    <a:pt x="67310" y="57150"/>
                  </a:lnTo>
                  <a:lnTo>
                    <a:pt x="71120" y="54610"/>
                  </a:lnTo>
                  <a:lnTo>
                    <a:pt x="73660" y="52070"/>
                  </a:lnTo>
                  <a:lnTo>
                    <a:pt x="73660" y="48260"/>
                  </a:lnTo>
                  <a:lnTo>
                    <a:pt x="73660" y="45720"/>
                  </a:lnTo>
                  <a:lnTo>
                    <a:pt x="73660" y="43180"/>
                  </a:lnTo>
                  <a:lnTo>
                    <a:pt x="71120" y="40640"/>
                  </a:lnTo>
                  <a:lnTo>
                    <a:pt x="48260" y="25400"/>
                  </a:lnTo>
                  <a:lnTo>
                    <a:pt x="13970" y="254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5079" y="2540"/>
                  </a:lnTo>
                  <a:lnTo>
                    <a:pt x="2540" y="635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2540" y="13970"/>
                  </a:lnTo>
                  <a:lnTo>
                    <a:pt x="5079" y="17780"/>
                  </a:lnTo>
                  <a:lnTo>
                    <a:pt x="39370" y="40640"/>
                  </a:lnTo>
                  <a:lnTo>
                    <a:pt x="62229" y="54610"/>
                  </a:lnTo>
                  <a:close/>
                </a:path>
                <a:path w="73659" h="57150">
                  <a:moveTo>
                    <a:pt x="0" y="0"/>
                  </a:moveTo>
                  <a:lnTo>
                    <a:pt x="0" y="0"/>
                  </a:lnTo>
                </a:path>
                <a:path w="73659" h="57150">
                  <a:moveTo>
                    <a:pt x="73660" y="57150"/>
                  </a:moveTo>
                  <a:lnTo>
                    <a:pt x="73660" y="5715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6546849" y="3698239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13970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5079" y="13970"/>
                  </a:lnTo>
                  <a:lnTo>
                    <a:pt x="39370" y="34290"/>
                  </a:lnTo>
                  <a:lnTo>
                    <a:pt x="64770" y="48260"/>
                  </a:lnTo>
                  <a:lnTo>
                    <a:pt x="67309" y="50800"/>
                  </a:lnTo>
                  <a:lnTo>
                    <a:pt x="69850" y="50800"/>
                  </a:lnTo>
                  <a:lnTo>
                    <a:pt x="73659" y="48260"/>
                  </a:lnTo>
                  <a:lnTo>
                    <a:pt x="76200" y="45720"/>
                  </a:lnTo>
                  <a:lnTo>
                    <a:pt x="76200" y="36830"/>
                  </a:lnTo>
                  <a:lnTo>
                    <a:pt x="73659" y="34290"/>
                  </a:lnTo>
                  <a:lnTo>
                    <a:pt x="48259" y="2032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6546849" y="3698239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64770" y="48260"/>
                  </a:moveTo>
                  <a:lnTo>
                    <a:pt x="67309" y="50800"/>
                  </a:lnTo>
                  <a:lnTo>
                    <a:pt x="69850" y="50800"/>
                  </a:lnTo>
                  <a:lnTo>
                    <a:pt x="73659" y="48260"/>
                  </a:lnTo>
                  <a:lnTo>
                    <a:pt x="76200" y="45720"/>
                  </a:lnTo>
                  <a:lnTo>
                    <a:pt x="76200" y="41910"/>
                  </a:lnTo>
                  <a:lnTo>
                    <a:pt x="76200" y="39370"/>
                  </a:lnTo>
                  <a:lnTo>
                    <a:pt x="76200" y="36830"/>
                  </a:lnTo>
                  <a:lnTo>
                    <a:pt x="73659" y="34290"/>
                  </a:lnTo>
                  <a:lnTo>
                    <a:pt x="48259" y="20320"/>
                  </a:lnTo>
                  <a:lnTo>
                    <a:pt x="13970" y="0"/>
                  </a:lnTo>
                  <a:lnTo>
                    <a:pt x="11429" y="0"/>
                  </a:lnTo>
                  <a:lnTo>
                    <a:pt x="8890" y="0"/>
                  </a:lnTo>
                  <a:lnTo>
                    <a:pt x="5079" y="0"/>
                  </a:lnTo>
                  <a:lnTo>
                    <a:pt x="2540" y="254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2540" y="11430"/>
                  </a:lnTo>
                  <a:lnTo>
                    <a:pt x="5079" y="13970"/>
                  </a:lnTo>
                  <a:lnTo>
                    <a:pt x="39370" y="34290"/>
                  </a:lnTo>
                  <a:lnTo>
                    <a:pt x="64770" y="48260"/>
                  </a:lnTo>
                  <a:close/>
                </a:path>
                <a:path w="76200" h="50800">
                  <a:moveTo>
                    <a:pt x="0" y="0"/>
                  </a:moveTo>
                  <a:lnTo>
                    <a:pt x="0" y="0"/>
                  </a:lnTo>
                </a:path>
                <a:path w="76200" h="50800">
                  <a:moveTo>
                    <a:pt x="76200" y="50800"/>
                  </a:moveTo>
                  <a:lnTo>
                    <a:pt x="76200" y="508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6438899" y="3647439"/>
              <a:ext cx="80010" cy="44450"/>
            </a:xfrm>
            <a:custGeom>
              <a:avLst/>
              <a:gdLst/>
              <a:ahLst/>
              <a:cxnLst/>
              <a:rect l="l" t="t" r="r" b="b"/>
              <a:pathLst>
                <a:path w="80009" h="44450">
                  <a:moveTo>
                    <a:pt x="11429" y="0"/>
                  </a:moveTo>
                  <a:lnTo>
                    <a:pt x="8889" y="0"/>
                  </a:lnTo>
                  <a:lnTo>
                    <a:pt x="6350" y="2540"/>
                  </a:lnTo>
                  <a:lnTo>
                    <a:pt x="2539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2539" y="13970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48260" y="33020"/>
                  </a:lnTo>
                  <a:lnTo>
                    <a:pt x="71120" y="44450"/>
                  </a:lnTo>
                  <a:lnTo>
                    <a:pt x="73659" y="44450"/>
                  </a:lnTo>
                  <a:lnTo>
                    <a:pt x="76200" y="41910"/>
                  </a:lnTo>
                  <a:lnTo>
                    <a:pt x="80009" y="39370"/>
                  </a:lnTo>
                  <a:lnTo>
                    <a:pt x="80009" y="30480"/>
                  </a:lnTo>
                  <a:lnTo>
                    <a:pt x="76200" y="27940"/>
                  </a:lnTo>
                  <a:lnTo>
                    <a:pt x="73659" y="27940"/>
                  </a:lnTo>
                  <a:lnTo>
                    <a:pt x="50800" y="1651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6438899" y="3647439"/>
              <a:ext cx="80010" cy="44450"/>
            </a:xfrm>
            <a:custGeom>
              <a:avLst/>
              <a:gdLst/>
              <a:ahLst/>
              <a:cxnLst/>
              <a:rect l="l" t="t" r="r" b="b"/>
              <a:pathLst>
                <a:path w="80009" h="44450">
                  <a:moveTo>
                    <a:pt x="71120" y="44450"/>
                  </a:moveTo>
                  <a:lnTo>
                    <a:pt x="73659" y="44450"/>
                  </a:lnTo>
                  <a:lnTo>
                    <a:pt x="76200" y="41910"/>
                  </a:lnTo>
                  <a:lnTo>
                    <a:pt x="80009" y="39370"/>
                  </a:lnTo>
                  <a:lnTo>
                    <a:pt x="80009" y="36830"/>
                  </a:lnTo>
                  <a:lnTo>
                    <a:pt x="80009" y="33020"/>
                  </a:lnTo>
                  <a:lnTo>
                    <a:pt x="80009" y="30480"/>
                  </a:lnTo>
                  <a:lnTo>
                    <a:pt x="76200" y="27940"/>
                  </a:lnTo>
                  <a:lnTo>
                    <a:pt x="73659" y="27940"/>
                  </a:lnTo>
                  <a:lnTo>
                    <a:pt x="50800" y="16510"/>
                  </a:lnTo>
                  <a:lnTo>
                    <a:pt x="11429" y="0"/>
                  </a:lnTo>
                  <a:lnTo>
                    <a:pt x="8889" y="0"/>
                  </a:lnTo>
                  <a:lnTo>
                    <a:pt x="6350" y="2540"/>
                  </a:lnTo>
                  <a:lnTo>
                    <a:pt x="2539" y="508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2539" y="13970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48260" y="33020"/>
                  </a:lnTo>
                  <a:lnTo>
                    <a:pt x="71120" y="44450"/>
                  </a:lnTo>
                  <a:close/>
                </a:path>
                <a:path w="80009" h="44450">
                  <a:moveTo>
                    <a:pt x="0" y="0"/>
                  </a:moveTo>
                  <a:lnTo>
                    <a:pt x="0" y="0"/>
                  </a:lnTo>
                </a:path>
                <a:path w="80009" h="44450">
                  <a:moveTo>
                    <a:pt x="80009" y="44450"/>
                  </a:moveTo>
                  <a:lnTo>
                    <a:pt x="80009" y="4445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6327140" y="3613149"/>
              <a:ext cx="82550" cy="34290"/>
            </a:xfrm>
            <a:custGeom>
              <a:avLst/>
              <a:gdLst/>
              <a:ahLst/>
              <a:cxnLst/>
              <a:rect l="l" t="t" r="r" b="b"/>
              <a:pathLst>
                <a:path w="82550" h="34289">
                  <a:moveTo>
                    <a:pt x="11430" y="0"/>
                  </a:moveTo>
                  <a:lnTo>
                    <a:pt x="8889" y="0"/>
                  </a:lnTo>
                  <a:lnTo>
                    <a:pt x="6350" y="2539"/>
                  </a:lnTo>
                  <a:lnTo>
                    <a:pt x="2539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59689" y="31750"/>
                  </a:lnTo>
                  <a:lnTo>
                    <a:pt x="73660" y="34289"/>
                  </a:lnTo>
                  <a:lnTo>
                    <a:pt x="80010" y="34289"/>
                  </a:lnTo>
                  <a:lnTo>
                    <a:pt x="82550" y="31750"/>
                  </a:lnTo>
                  <a:lnTo>
                    <a:pt x="82550" y="22860"/>
                  </a:lnTo>
                  <a:lnTo>
                    <a:pt x="76200" y="16510"/>
                  </a:lnTo>
                  <a:lnTo>
                    <a:pt x="62230" y="1396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6327140" y="3613149"/>
              <a:ext cx="82550" cy="34290"/>
            </a:xfrm>
            <a:custGeom>
              <a:avLst/>
              <a:gdLst/>
              <a:ahLst/>
              <a:cxnLst/>
              <a:rect l="l" t="t" r="r" b="b"/>
              <a:pathLst>
                <a:path w="82550" h="34289">
                  <a:moveTo>
                    <a:pt x="73660" y="34289"/>
                  </a:moveTo>
                  <a:lnTo>
                    <a:pt x="76200" y="34289"/>
                  </a:lnTo>
                  <a:lnTo>
                    <a:pt x="80010" y="34289"/>
                  </a:lnTo>
                  <a:lnTo>
                    <a:pt x="82550" y="31750"/>
                  </a:lnTo>
                  <a:lnTo>
                    <a:pt x="82550" y="29210"/>
                  </a:lnTo>
                  <a:lnTo>
                    <a:pt x="82550" y="25400"/>
                  </a:lnTo>
                  <a:lnTo>
                    <a:pt x="82550" y="22860"/>
                  </a:lnTo>
                  <a:lnTo>
                    <a:pt x="80010" y="20319"/>
                  </a:lnTo>
                  <a:lnTo>
                    <a:pt x="76200" y="16510"/>
                  </a:lnTo>
                  <a:lnTo>
                    <a:pt x="62230" y="13969"/>
                  </a:lnTo>
                  <a:lnTo>
                    <a:pt x="11430" y="0"/>
                  </a:lnTo>
                  <a:lnTo>
                    <a:pt x="8889" y="0"/>
                  </a:lnTo>
                  <a:lnTo>
                    <a:pt x="6350" y="2539"/>
                  </a:lnTo>
                  <a:lnTo>
                    <a:pt x="2539" y="5080"/>
                  </a:lnTo>
                  <a:lnTo>
                    <a:pt x="0" y="8889"/>
                  </a:lnTo>
                  <a:lnTo>
                    <a:pt x="0" y="11430"/>
                  </a:lnTo>
                  <a:lnTo>
                    <a:pt x="2539" y="13969"/>
                  </a:lnTo>
                  <a:lnTo>
                    <a:pt x="6350" y="16510"/>
                  </a:lnTo>
                  <a:lnTo>
                    <a:pt x="8889" y="16510"/>
                  </a:lnTo>
                  <a:lnTo>
                    <a:pt x="59689" y="31750"/>
                  </a:lnTo>
                  <a:lnTo>
                    <a:pt x="73660" y="34289"/>
                  </a:lnTo>
                  <a:close/>
                </a:path>
                <a:path w="82550" h="34289">
                  <a:moveTo>
                    <a:pt x="0" y="0"/>
                  </a:moveTo>
                  <a:lnTo>
                    <a:pt x="0" y="0"/>
                  </a:lnTo>
                </a:path>
                <a:path w="82550" h="34289">
                  <a:moveTo>
                    <a:pt x="82550" y="34289"/>
                  </a:moveTo>
                  <a:lnTo>
                    <a:pt x="82550" y="3428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6209029" y="3604259"/>
              <a:ext cx="85090" cy="20320"/>
            </a:xfrm>
            <a:custGeom>
              <a:avLst/>
              <a:gdLst/>
              <a:ahLst/>
              <a:cxnLst/>
              <a:rect l="l" t="t" r="r" b="b"/>
              <a:pathLst>
                <a:path w="85089" h="20320">
                  <a:moveTo>
                    <a:pt x="85090" y="8889"/>
                  </a:moveTo>
                  <a:lnTo>
                    <a:pt x="25400" y="8889"/>
                  </a:lnTo>
                  <a:lnTo>
                    <a:pt x="27940" y="16509"/>
                  </a:lnTo>
                  <a:lnTo>
                    <a:pt x="25400" y="16509"/>
                  </a:lnTo>
                  <a:lnTo>
                    <a:pt x="76200" y="20319"/>
                  </a:lnTo>
                  <a:lnTo>
                    <a:pt x="78740" y="20319"/>
                  </a:lnTo>
                  <a:lnTo>
                    <a:pt x="85090" y="13969"/>
                  </a:lnTo>
                  <a:lnTo>
                    <a:pt x="85090" y="8889"/>
                  </a:lnTo>
                  <a:close/>
                </a:path>
                <a:path w="85089" h="20320">
                  <a:moveTo>
                    <a:pt x="27940" y="0"/>
                  </a:moveTo>
                  <a:lnTo>
                    <a:pt x="7620" y="0"/>
                  </a:lnTo>
                  <a:lnTo>
                    <a:pt x="5080" y="2539"/>
                  </a:lnTo>
                  <a:lnTo>
                    <a:pt x="254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5080" y="16509"/>
                  </a:lnTo>
                  <a:lnTo>
                    <a:pt x="25400" y="16509"/>
                  </a:lnTo>
                  <a:lnTo>
                    <a:pt x="25400" y="8889"/>
                  </a:lnTo>
                  <a:lnTo>
                    <a:pt x="85090" y="8889"/>
                  </a:lnTo>
                  <a:lnTo>
                    <a:pt x="85090" y="6350"/>
                  </a:lnTo>
                  <a:lnTo>
                    <a:pt x="82550" y="2539"/>
                  </a:lnTo>
                  <a:lnTo>
                    <a:pt x="78740" y="253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6209029" y="3604259"/>
              <a:ext cx="85090" cy="20320"/>
            </a:xfrm>
            <a:custGeom>
              <a:avLst/>
              <a:gdLst/>
              <a:ahLst/>
              <a:cxnLst/>
              <a:rect l="l" t="t" r="r" b="b"/>
              <a:pathLst>
                <a:path w="85089" h="20320">
                  <a:moveTo>
                    <a:pt x="76200" y="20319"/>
                  </a:moveTo>
                  <a:lnTo>
                    <a:pt x="78740" y="20319"/>
                  </a:lnTo>
                  <a:lnTo>
                    <a:pt x="82550" y="16509"/>
                  </a:lnTo>
                  <a:lnTo>
                    <a:pt x="85090" y="13969"/>
                  </a:lnTo>
                  <a:lnTo>
                    <a:pt x="85090" y="11429"/>
                  </a:lnTo>
                  <a:lnTo>
                    <a:pt x="85090" y="8889"/>
                  </a:lnTo>
                  <a:lnTo>
                    <a:pt x="85090" y="6350"/>
                  </a:lnTo>
                  <a:lnTo>
                    <a:pt x="82550" y="2539"/>
                  </a:lnTo>
                  <a:lnTo>
                    <a:pt x="78740" y="2539"/>
                  </a:lnTo>
                  <a:lnTo>
                    <a:pt x="27940" y="0"/>
                  </a:lnTo>
                  <a:lnTo>
                    <a:pt x="25400" y="0"/>
                  </a:lnTo>
                  <a:lnTo>
                    <a:pt x="7620" y="0"/>
                  </a:lnTo>
                  <a:lnTo>
                    <a:pt x="5080" y="2539"/>
                  </a:lnTo>
                  <a:lnTo>
                    <a:pt x="2540" y="6350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2540" y="13969"/>
                  </a:lnTo>
                  <a:lnTo>
                    <a:pt x="5080" y="16509"/>
                  </a:lnTo>
                  <a:lnTo>
                    <a:pt x="7620" y="16509"/>
                  </a:lnTo>
                  <a:lnTo>
                    <a:pt x="11430" y="16509"/>
                  </a:lnTo>
                  <a:lnTo>
                    <a:pt x="27940" y="16509"/>
                  </a:lnTo>
                  <a:lnTo>
                    <a:pt x="25400" y="8889"/>
                  </a:lnTo>
                  <a:lnTo>
                    <a:pt x="25400" y="16509"/>
                  </a:lnTo>
                  <a:lnTo>
                    <a:pt x="76200" y="20319"/>
                  </a:lnTo>
                  <a:close/>
                </a:path>
                <a:path w="85089" h="20320">
                  <a:moveTo>
                    <a:pt x="0" y="0"/>
                  </a:moveTo>
                  <a:lnTo>
                    <a:pt x="0" y="0"/>
                  </a:lnTo>
                </a:path>
                <a:path w="85089" h="20320">
                  <a:moveTo>
                    <a:pt x="85090" y="20319"/>
                  </a:moveTo>
                  <a:lnTo>
                    <a:pt x="85090" y="2031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6093460" y="3609339"/>
              <a:ext cx="85090" cy="31750"/>
            </a:xfrm>
            <a:custGeom>
              <a:avLst/>
              <a:gdLst/>
              <a:ahLst/>
              <a:cxnLst/>
              <a:rect l="l" t="t" r="r" b="b"/>
              <a:pathLst>
                <a:path w="85089" h="31750">
                  <a:moveTo>
                    <a:pt x="78739" y="0"/>
                  </a:moveTo>
                  <a:lnTo>
                    <a:pt x="73660" y="0"/>
                  </a:lnTo>
                  <a:lnTo>
                    <a:pt x="45719" y="6350"/>
                  </a:lnTo>
                  <a:lnTo>
                    <a:pt x="8889" y="15240"/>
                  </a:lnTo>
                  <a:lnTo>
                    <a:pt x="6350" y="17780"/>
                  </a:lnTo>
                  <a:lnTo>
                    <a:pt x="2539" y="20320"/>
                  </a:lnTo>
                  <a:lnTo>
                    <a:pt x="0" y="22860"/>
                  </a:lnTo>
                  <a:lnTo>
                    <a:pt x="0" y="26670"/>
                  </a:lnTo>
                  <a:lnTo>
                    <a:pt x="2539" y="29210"/>
                  </a:lnTo>
                  <a:lnTo>
                    <a:pt x="6350" y="31750"/>
                  </a:lnTo>
                  <a:lnTo>
                    <a:pt x="11429" y="31750"/>
                  </a:lnTo>
                  <a:lnTo>
                    <a:pt x="48260" y="22860"/>
                  </a:lnTo>
                  <a:lnTo>
                    <a:pt x="76200" y="17780"/>
                  </a:lnTo>
                  <a:lnTo>
                    <a:pt x="85089" y="8890"/>
                  </a:lnTo>
                  <a:lnTo>
                    <a:pt x="85089" y="635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6093460" y="3609339"/>
              <a:ext cx="85090" cy="31750"/>
            </a:xfrm>
            <a:custGeom>
              <a:avLst/>
              <a:gdLst/>
              <a:ahLst/>
              <a:cxnLst/>
              <a:rect l="l" t="t" r="r" b="b"/>
              <a:pathLst>
                <a:path w="85089" h="31750">
                  <a:moveTo>
                    <a:pt x="76200" y="17780"/>
                  </a:moveTo>
                  <a:lnTo>
                    <a:pt x="78739" y="15240"/>
                  </a:lnTo>
                  <a:lnTo>
                    <a:pt x="82550" y="11430"/>
                  </a:lnTo>
                  <a:lnTo>
                    <a:pt x="85089" y="8890"/>
                  </a:lnTo>
                  <a:lnTo>
                    <a:pt x="85089" y="6350"/>
                  </a:lnTo>
                  <a:lnTo>
                    <a:pt x="82550" y="3810"/>
                  </a:lnTo>
                  <a:lnTo>
                    <a:pt x="78739" y="0"/>
                  </a:lnTo>
                  <a:lnTo>
                    <a:pt x="76200" y="0"/>
                  </a:lnTo>
                  <a:lnTo>
                    <a:pt x="73660" y="0"/>
                  </a:lnTo>
                  <a:lnTo>
                    <a:pt x="45719" y="6350"/>
                  </a:lnTo>
                  <a:lnTo>
                    <a:pt x="8889" y="15240"/>
                  </a:lnTo>
                  <a:lnTo>
                    <a:pt x="6350" y="17780"/>
                  </a:lnTo>
                  <a:lnTo>
                    <a:pt x="2539" y="20320"/>
                  </a:lnTo>
                  <a:lnTo>
                    <a:pt x="0" y="22860"/>
                  </a:lnTo>
                  <a:lnTo>
                    <a:pt x="0" y="26670"/>
                  </a:lnTo>
                  <a:lnTo>
                    <a:pt x="2539" y="29210"/>
                  </a:lnTo>
                  <a:lnTo>
                    <a:pt x="6350" y="31750"/>
                  </a:lnTo>
                  <a:lnTo>
                    <a:pt x="8889" y="31750"/>
                  </a:lnTo>
                  <a:lnTo>
                    <a:pt x="11429" y="31750"/>
                  </a:lnTo>
                  <a:lnTo>
                    <a:pt x="48260" y="22860"/>
                  </a:lnTo>
                  <a:lnTo>
                    <a:pt x="76200" y="17780"/>
                  </a:lnTo>
                  <a:close/>
                </a:path>
                <a:path w="85089" h="31750">
                  <a:moveTo>
                    <a:pt x="0" y="0"/>
                  </a:moveTo>
                  <a:lnTo>
                    <a:pt x="0" y="0"/>
                  </a:lnTo>
                </a:path>
                <a:path w="85089" h="31750">
                  <a:moveTo>
                    <a:pt x="85089" y="31750"/>
                  </a:moveTo>
                  <a:lnTo>
                    <a:pt x="85089" y="3175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5984240" y="3641089"/>
              <a:ext cx="78740" cy="45720"/>
            </a:xfrm>
            <a:custGeom>
              <a:avLst/>
              <a:gdLst/>
              <a:ahLst/>
              <a:cxnLst/>
              <a:rect l="l" t="t" r="r" b="b"/>
              <a:pathLst>
                <a:path w="78739" h="45720">
                  <a:moveTo>
                    <a:pt x="73660" y="0"/>
                  </a:moveTo>
                  <a:lnTo>
                    <a:pt x="67310" y="0"/>
                  </a:lnTo>
                  <a:lnTo>
                    <a:pt x="25400" y="20320"/>
                  </a:lnTo>
                  <a:lnTo>
                    <a:pt x="22860" y="20320"/>
                  </a:lnTo>
                  <a:lnTo>
                    <a:pt x="6350" y="31750"/>
                  </a:lnTo>
                  <a:lnTo>
                    <a:pt x="2539" y="3429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539" y="43180"/>
                  </a:lnTo>
                  <a:lnTo>
                    <a:pt x="6350" y="45720"/>
                  </a:lnTo>
                  <a:lnTo>
                    <a:pt x="13970" y="45720"/>
                  </a:lnTo>
                  <a:lnTo>
                    <a:pt x="27939" y="36048"/>
                  </a:lnTo>
                  <a:lnTo>
                    <a:pt x="27939" y="27940"/>
                  </a:lnTo>
                  <a:lnTo>
                    <a:pt x="47497" y="27940"/>
                  </a:lnTo>
                  <a:lnTo>
                    <a:pt x="69850" y="17780"/>
                  </a:lnTo>
                  <a:lnTo>
                    <a:pt x="76200" y="17780"/>
                  </a:lnTo>
                  <a:lnTo>
                    <a:pt x="78739" y="13970"/>
                  </a:lnTo>
                  <a:lnTo>
                    <a:pt x="78739" y="5080"/>
                  </a:lnTo>
                  <a:lnTo>
                    <a:pt x="73660" y="0"/>
                  </a:lnTo>
                  <a:close/>
                </a:path>
                <a:path w="78739" h="45720">
                  <a:moveTo>
                    <a:pt x="47497" y="27940"/>
                  </a:moveTo>
                  <a:lnTo>
                    <a:pt x="27939" y="27940"/>
                  </a:lnTo>
                  <a:lnTo>
                    <a:pt x="30480" y="34290"/>
                  </a:lnTo>
                  <a:lnTo>
                    <a:pt x="27939" y="36048"/>
                  </a:lnTo>
                  <a:lnTo>
                    <a:pt x="27939" y="36830"/>
                  </a:lnTo>
                  <a:lnTo>
                    <a:pt x="47497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5984240" y="3641089"/>
              <a:ext cx="78740" cy="45720"/>
            </a:xfrm>
            <a:custGeom>
              <a:avLst/>
              <a:gdLst/>
              <a:ahLst/>
              <a:cxnLst/>
              <a:rect l="l" t="t" r="r" b="b"/>
              <a:pathLst>
                <a:path w="78739" h="45720">
                  <a:moveTo>
                    <a:pt x="73660" y="17780"/>
                  </a:moveTo>
                  <a:lnTo>
                    <a:pt x="76200" y="17780"/>
                  </a:lnTo>
                  <a:lnTo>
                    <a:pt x="78739" y="13970"/>
                  </a:lnTo>
                  <a:lnTo>
                    <a:pt x="78739" y="11430"/>
                  </a:lnTo>
                  <a:lnTo>
                    <a:pt x="78739" y="8890"/>
                  </a:lnTo>
                  <a:lnTo>
                    <a:pt x="78739" y="5080"/>
                  </a:lnTo>
                  <a:lnTo>
                    <a:pt x="76200" y="2540"/>
                  </a:lnTo>
                  <a:lnTo>
                    <a:pt x="73660" y="0"/>
                  </a:lnTo>
                  <a:lnTo>
                    <a:pt x="69850" y="0"/>
                  </a:lnTo>
                  <a:lnTo>
                    <a:pt x="67310" y="0"/>
                  </a:lnTo>
                  <a:lnTo>
                    <a:pt x="25400" y="20320"/>
                  </a:lnTo>
                  <a:lnTo>
                    <a:pt x="22860" y="20320"/>
                  </a:lnTo>
                  <a:lnTo>
                    <a:pt x="6350" y="31750"/>
                  </a:lnTo>
                  <a:lnTo>
                    <a:pt x="2539" y="3429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539" y="43180"/>
                  </a:lnTo>
                  <a:lnTo>
                    <a:pt x="6350" y="45720"/>
                  </a:lnTo>
                  <a:lnTo>
                    <a:pt x="8889" y="45720"/>
                  </a:lnTo>
                  <a:lnTo>
                    <a:pt x="11430" y="45720"/>
                  </a:lnTo>
                  <a:lnTo>
                    <a:pt x="13970" y="45720"/>
                  </a:lnTo>
                  <a:lnTo>
                    <a:pt x="30480" y="34290"/>
                  </a:lnTo>
                  <a:lnTo>
                    <a:pt x="27939" y="27940"/>
                  </a:lnTo>
                  <a:lnTo>
                    <a:pt x="27939" y="36830"/>
                  </a:lnTo>
                  <a:lnTo>
                    <a:pt x="69850" y="17780"/>
                  </a:lnTo>
                  <a:lnTo>
                    <a:pt x="73660" y="17780"/>
                  </a:lnTo>
                  <a:close/>
                </a:path>
                <a:path w="78739" h="45720">
                  <a:moveTo>
                    <a:pt x="0" y="0"/>
                  </a:moveTo>
                  <a:lnTo>
                    <a:pt x="0" y="0"/>
                  </a:lnTo>
                </a:path>
                <a:path w="78739" h="45720">
                  <a:moveTo>
                    <a:pt x="78739" y="45720"/>
                  </a:moveTo>
                  <a:lnTo>
                    <a:pt x="78739" y="4572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5883910" y="3695699"/>
              <a:ext cx="74930" cy="50800"/>
            </a:xfrm>
            <a:custGeom>
              <a:avLst/>
              <a:gdLst/>
              <a:ahLst/>
              <a:cxnLst/>
              <a:rect l="l" t="t" r="r" b="b"/>
              <a:pathLst>
                <a:path w="74929" h="50800">
                  <a:moveTo>
                    <a:pt x="69850" y="0"/>
                  </a:moveTo>
                  <a:lnTo>
                    <a:pt x="60960" y="0"/>
                  </a:lnTo>
                  <a:lnTo>
                    <a:pt x="35560" y="13969"/>
                  </a:lnTo>
                  <a:lnTo>
                    <a:pt x="5079" y="36830"/>
                  </a:lnTo>
                  <a:lnTo>
                    <a:pt x="0" y="41910"/>
                  </a:lnTo>
                  <a:lnTo>
                    <a:pt x="0" y="45719"/>
                  </a:lnTo>
                  <a:lnTo>
                    <a:pt x="5079" y="50800"/>
                  </a:lnTo>
                  <a:lnTo>
                    <a:pt x="13969" y="50800"/>
                  </a:lnTo>
                  <a:lnTo>
                    <a:pt x="44450" y="27939"/>
                  </a:lnTo>
                  <a:lnTo>
                    <a:pt x="69850" y="13969"/>
                  </a:lnTo>
                  <a:lnTo>
                    <a:pt x="74929" y="8889"/>
                  </a:lnTo>
                  <a:lnTo>
                    <a:pt x="74929" y="50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5883910" y="3695699"/>
              <a:ext cx="74930" cy="50800"/>
            </a:xfrm>
            <a:custGeom>
              <a:avLst/>
              <a:gdLst/>
              <a:ahLst/>
              <a:cxnLst/>
              <a:rect l="l" t="t" r="r" b="b"/>
              <a:pathLst>
                <a:path w="74929" h="50800">
                  <a:moveTo>
                    <a:pt x="69850" y="13969"/>
                  </a:moveTo>
                  <a:lnTo>
                    <a:pt x="72389" y="11430"/>
                  </a:lnTo>
                  <a:lnTo>
                    <a:pt x="74929" y="8889"/>
                  </a:lnTo>
                  <a:lnTo>
                    <a:pt x="74929" y="5080"/>
                  </a:lnTo>
                  <a:lnTo>
                    <a:pt x="72389" y="2539"/>
                  </a:lnTo>
                  <a:lnTo>
                    <a:pt x="69850" y="0"/>
                  </a:lnTo>
                  <a:lnTo>
                    <a:pt x="67310" y="0"/>
                  </a:lnTo>
                  <a:lnTo>
                    <a:pt x="63500" y="0"/>
                  </a:lnTo>
                  <a:lnTo>
                    <a:pt x="60960" y="0"/>
                  </a:lnTo>
                  <a:lnTo>
                    <a:pt x="35560" y="13969"/>
                  </a:lnTo>
                  <a:lnTo>
                    <a:pt x="5079" y="36830"/>
                  </a:lnTo>
                  <a:lnTo>
                    <a:pt x="2539" y="39369"/>
                  </a:lnTo>
                  <a:lnTo>
                    <a:pt x="0" y="41910"/>
                  </a:lnTo>
                  <a:lnTo>
                    <a:pt x="0" y="45719"/>
                  </a:lnTo>
                  <a:lnTo>
                    <a:pt x="2539" y="48260"/>
                  </a:lnTo>
                  <a:lnTo>
                    <a:pt x="5079" y="50800"/>
                  </a:lnTo>
                  <a:lnTo>
                    <a:pt x="7619" y="50800"/>
                  </a:lnTo>
                  <a:lnTo>
                    <a:pt x="10160" y="50800"/>
                  </a:lnTo>
                  <a:lnTo>
                    <a:pt x="13969" y="50800"/>
                  </a:lnTo>
                  <a:lnTo>
                    <a:pt x="44450" y="27939"/>
                  </a:lnTo>
                  <a:lnTo>
                    <a:pt x="69850" y="13969"/>
                  </a:lnTo>
                  <a:close/>
                </a:path>
                <a:path w="74929" h="50800">
                  <a:moveTo>
                    <a:pt x="0" y="0"/>
                  </a:moveTo>
                  <a:lnTo>
                    <a:pt x="0" y="0"/>
                  </a:lnTo>
                </a:path>
                <a:path w="74929" h="50800">
                  <a:moveTo>
                    <a:pt x="74929" y="50800"/>
                  </a:moveTo>
                  <a:lnTo>
                    <a:pt x="74929" y="508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5789929" y="3760469"/>
              <a:ext cx="68580" cy="57150"/>
            </a:xfrm>
            <a:custGeom>
              <a:avLst/>
              <a:gdLst/>
              <a:ahLst/>
              <a:cxnLst/>
              <a:rect l="l" t="t" r="r" b="b"/>
              <a:pathLst>
                <a:path w="68579" h="57150">
                  <a:moveTo>
                    <a:pt x="64770" y="0"/>
                  </a:moveTo>
                  <a:lnTo>
                    <a:pt x="55880" y="0"/>
                  </a:lnTo>
                  <a:lnTo>
                    <a:pt x="45720" y="8889"/>
                  </a:lnTo>
                  <a:lnTo>
                    <a:pt x="2540" y="43179"/>
                  </a:lnTo>
                  <a:lnTo>
                    <a:pt x="0" y="45719"/>
                  </a:lnTo>
                  <a:lnTo>
                    <a:pt x="0" y="54609"/>
                  </a:lnTo>
                  <a:lnTo>
                    <a:pt x="2540" y="57149"/>
                  </a:lnTo>
                  <a:lnTo>
                    <a:pt x="11430" y="57149"/>
                  </a:lnTo>
                  <a:lnTo>
                    <a:pt x="53340" y="22859"/>
                  </a:lnTo>
                  <a:lnTo>
                    <a:pt x="64770" y="13969"/>
                  </a:lnTo>
                  <a:lnTo>
                    <a:pt x="68580" y="11429"/>
                  </a:lnTo>
                  <a:lnTo>
                    <a:pt x="68580" y="253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5789929" y="3760469"/>
              <a:ext cx="68580" cy="57150"/>
            </a:xfrm>
            <a:custGeom>
              <a:avLst/>
              <a:gdLst/>
              <a:ahLst/>
              <a:cxnLst/>
              <a:rect l="l" t="t" r="r" b="b"/>
              <a:pathLst>
                <a:path w="68579" h="57150">
                  <a:moveTo>
                    <a:pt x="64770" y="13969"/>
                  </a:moveTo>
                  <a:lnTo>
                    <a:pt x="68580" y="11429"/>
                  </a:lnTo>
                  <a:lnTo>
                    <a:pt x="68580" y="8889"/>
                  </a:lnTo>
                  <a:lnTo>
                    <a:pt x="68580" y="6349"/>
                  </a:lnTo>
                  <a:lnTo>
                    <a:pt x="68580" y="2539"/>
                  </a:lnTo>
                  <a:lnTo>
                    <a:pt x="64770" y="0"/>
                  </a:lnTo>
                  <a:lnTo>
                    <a:pt x="62230" y="0"/>
                  </a:lnTo>
                  <a:lnTo>
                    <a:pt x="59690" y="0"/>
                  </a:lnTo>
                  <a:lnTo>
                    <a:pt x="55880" y="0"/>
                  </a:lnTo>
                  <a:lnTo>
                    <a:pt x="45720" y="8889"/>
                  </a:lnTo>
                  <a:lnTo>
                    <a:pt x="2540" y="43179"/>
                  </a:lnTo>
                  <a:lnTo>
                    <a:pt x="0" y="45719"/>
                  </a:lnTo>
                  <a:lnTo>
                    <a:pt x="0" y="48259"/>
                  </a:lnTo>
                  <a:lnTo>
                    <a:pt x="0" y="52069"/>
                  </a:lnTo>
                  <a:lnTo>
                    <a:pt x="0" y="54609"/>
                  </a:lnTo>
                  <a:lnTo>
                    <a:pt x="2540" y="57149"/>
                  </a:lnTo>
                  <a:lnTo>
                    <a:pt x="5080" y="57149"/>
                  </a:lnTo>
                  <a:lnTo>
                    <a:pt x="8890" y="57149"/>
                  </a:lnTo>
                  <a:lnTo>
                    <a:pt x="11430" y="57149"/>
                  </a:lnTo>
                  <a:lnTo>
                    <a:pt x="53340" y="22859"/>
                  </a:lnTo>
                  <a:lnTo>
                    <a:pt x="64770" y="13969"/>
                  </a:lnTo>
                  <a:close/>
                </a:path>
                <a:path w="68579" h="57150">
                  <a:moveTo>
                    <a:pt x="0" y="0"/>
                  </a:moveTo>
                  <a:lnTo>
                    <a:pt x="0" y="0"/>
                  </a:lnTo>
                </a:path>
                <a:path w="68579" h="57150">
                  <a:moveTo>
                    <a:pt x="68580" y="57149"/>
                  </a:moveTo>
                  <a:lnTo>
                    <a:pt x="68580" y="5714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5701029" y="3835400"/>
              <a:ext cx="64769" cy="63500"/>
            </a:xfrm>
            <a:custGeom>
              <a:avLst/>
              <a:gdLst/>
              <a:ahLst/>
              <a:cxnLst/>
              <a:rect l="l" t="t" r="r" b="b"/>
              <a:pathLst>
                <a:path w="64770" h="63500">
                  <a:moveTo>
                    <a:pt x="62230" y="0"/>
                  </a:moveTo>
                  <a:lnTo>
                    <a:pt x="53340" y="0"/>
                  </a:lnTo>
                  <a:lnTo>
                    <a:pt x="46990" y="5080"/>
                  </a:lnTo>
                  <a:lnTo>
                    <a:pt x="2540" y="45719"/>
                  </a:lnTo>
                  <a:lnTo>
                    <a:pt x="0" y="48260"/>
                  </a:lnTo>
                  <a:lnTo>
                    <a:pt x="0" y="57150"/>
                  </a:lnTo>
                  <a:lnTo>
                    <a:pt x="2540" y="59689"/>
                  </a:lnTo>
                  <a:lnTo>
                    <a:pt x="5080" y="63500"/>
                  </a:lnTo>
                  <a:lnTo>
                    <a:pt x="7620" y="63500"/>
                  </a:lnTo>
                  <a:lnTo>
                    <a:pt x="10160" y="59689"/>
                  </a:lnTo>
                  <a:lnTo>
                    <a:pt x="55880" y="20319"/>
                  </a:lnTo>
                  <a:lnTo>
                    <a:pt x="64770" y="11430"/>
                  </a:lnTo>
                  <a:lnTo>
                    <a:pt x="64770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5701029" y="3835400"/>
              <a:ext cx="64769" cy="63500"/>
            </a:xfrm>
            <a:custGeom>
              <a:avLst/>
              <a:gdLst/>
              <a:ahLst/>
              <a:cxnLst/>
              <a:rect l="l" t="t" r="r" b="b"/>
              <a:pathLst>
                <a:path w="64770" h="63500">
                  <a:moveTo>
                    <a:pt x="62230" y="13969"/>
                  </a:moveTo>
                  <a:lnTo>
                    <a:pt x="64770" y="11430"/>
                  </a:lnTo>
                  <a:lnTo>
                    <a:pt x="64770" y="8889"/>
                  </a:lnTo>
                  <a:lnTo>
                    <a:pt x="64770" y="5080"/>
                  </a:lnTo>
                  <a:lnTo>
                    <a:pt x="64770" y="2539"/>
                  </a:lnTo>
                  <a:lnTo>
                    <a:pt x="62230" y="0"/>
                  </a:lnTo>
                  <a:lnTo>
                    <a:pt x="58420" y="0"/>
                  </a:lnTo>
                  <a:lnTo>
                    <a:pt x="55880" y="0"/>
                  </a:lnTo>
                  <a:lnTo>
                    <a:pt x="53340" y="0"/>
                  </a:lnTo>
                  <a:lnTo>
                    <a:pt x="46990" y="5080"/>
                  </a:lnTo>
                  <a:lnTo>
                    <a:pt x="2540" y="45719"/>
                  </a:lnTo>
                  <a:lnTo>
                    <a:pt x="0" y="48260"/>
                  </a:lnTo>
                  <a:lnTo>
                    <a:pt x="0" y="52069"/>
                  </a:lnTo>
                  <a:lnTo>
                    <a:pt x="0" y="54610"/>
                  </a:lnTo>
                  <a:lnTo>
                    <a:pt x="0" y="57150"/>
                  </a:lnTo>
                  <a:lnTo>
                    <a:pt x="2540" y="59689"/>
                  </a:lnTo>
                  <a:lnTo>
                    <a:pt x="5080" y="63500"/>
                  </a:lnTo>
                  <a:lnTo>
                    <a:pt x="7620" y="63500"/>
                  </a:lnTo>
                  <a:lnTo>
                    <a:pt x="10160" y="59689"/>
                  </a:lnTo>
                  <a:lnTo>
                    <a:pt x="55880" y="20319"/>
                  </a:lnTo>
                  <a:lnTo>
                    <a:pt x="62230" y="13969"/>
                  </a:lnTo>
                  <a:close/>
                </a:path>
                <a:path w="64770" h="63500">
                  <a:moveTo>
                    <a:pt x="0" y="0"/>
                  </a:moveTo>
                  <a:lnTo>
                    <a:pt x="0" y="0"/>
                  </a:lnTo>
                </a:path>
                <a:path w="64770" h="63500">
                  <a:moveTo>
                    <a:pt x="64770" y="63500"/>
                  </a:moveTo>
                  <a:lnTo>
                    <a:pt x="64770" y="635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5613399" y="3915409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70" h="62229">
                  <a:moveTo>
                    <a:pt x="62229" y="0"/>
                  </a:moveTo>
                  <a:lnTo>
                    <a:pt x="53339" y="0"/>
                  </a:lnTo>
                  <a:lnTo>
                    <a:pt x="48260" y="5079"/>
                  </a:lnTo>
                  <a:lnTo>
                    <a:pt x="2539" y="48259"/>
                  </a:lnTo>
                  <a:lnTo>
                    <a:pt x="0" y="50800"/>
                  </a:lnTo>
                  <a:lnTo>
                    <a:pt x="0" y="59689"/>
                  </a:lnTo>
                  <a:lnTo>
                    <a:pt x="2539" y="62229"/>
                  </a:lnTo>
                  <a:lnTo>
                    <a:pt x="11429" y="62229"/>
                  </a:lnTo>
                  <a:lnTo>
                    <a:pt x="55879" y="19050"/>
                  </a:lnTo>
                  <a:lnTo>
                    <a:pt x="62229" y="13969"/>
                  </a:lnTo>
                  <a:lnTo>
                    <a:pt x="64770" y="10159"/>
                  </a:lnTo>
                  <a:lnTo>
                    <a:pt x="64770" y="253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5613399" y="3915409"/>
              <a:ext cx="64769" cy="62230"/>
            </a:xfrm>
            <a:custGeom>
              <a:avLst/>
              <a:gdLst/>
              <a:ahLst/>
              <a:cxnLst/>
              <a:rect l="l" t="t" r="r" b="b"/>
              <a:pathLst>
                <a:path w="64770" h="62229">
                  <a:moveTo>
                    <a:pt x="62229" y="13969"/>
                  </a:moveTo>
                  <a:lnTo>
                    <a:pt x="64770" y="1015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64770" y="2539"/>
                  </a:lnTo>
                  <a:lnTo>
                    <a:pt x="62229" y="0"/>
                  </a:lnTo>
                  <a:lnTo>
                    <a:pt x="59689" y="0"/>
                  </a:lnTo>
                  <a:lnTo>
                    <a:pt x="55879" y="0"/>
                  </a:lnTo>
                  <a:lnTo>
                    <a:pt x="53339" y="0"/>
                  </a:lnTo>
                  <a:lnTo>
                    <a:pt x="48260" y="5079"/>
                  </a:lnTo>
                  <a:lnTo>
                    <a:pt x="2539" y="48259"/>
                  </a:lnTo>
                  <a:lnTo>
                    <a:pt x="0" y="50800"/>
                  </a:lnTo>
                  <a:lnTo>
                    <a:pt x="0" y="53339"/>
                  </a:lnTo>
                  <a:lnTo>
                    <a:pt x="0" y="57150"/>
                  </a:lnTo>
                  <a:lnTo>
                    <a:pt x="0" y="59689"/>
                  </a:lnTo>
                  <a:lnTo>
                    <a:pt x="2539" y="62229"/>
                  </a:lnTo>
                  <a:lnTo>
                    <a:pt x="6350" y="62229"/>
                  </a:lnTo>
                  <a:lnTo>
                    <a:pt x="8889" y="62229"/>
                  </a:lnTo>
                  <a:lnTo>
                    <a:pt x="11429" y="62229"/>
                  </a:lnTo>
                  <a:lnTo>
                    <a:pt x="55879" y="19050"/>
                  </a:lnTo>
                  <a:lnTo>
                    <a:pt x="62229" y="13969"/>
                  </a:lnTo>
                  <a:close/>
                </a:path>
                <a:path w="64770" h="62229">
                  <a:moveTo>
                    <a:pt x="0" y="0"/>
                  </a:moveTo>
                  <a:lnTo>
                    <a:pt x="0" y="0"/>
                  </a:lnTo>
                </a:path>
                <a:path w="64770" h="62229">
                  <a:moveTo>
                    <a:pt x="64770" y="62229"/>
                  </a:moveTo>
                  <a:lnTo>
                    <a:pt x="64770" y="6222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5529579" y="3997959"/>
              <a:ext cx="64769" cy="66040"/>
            </a:xfrm>
            <a:custGeom>
              <a:avLst/>
              <a:gdLst/>
              <a:ahLst/>
              <a:cxnLst/>
              <a:rect l="l" t="t" r="r" b="b"/>
              <a:pathLst>
                <a:path w="64770" h="66039">
                  <a:moveTo>
                    <a:pt x="59690" y="0"/>
                  </a:moveTo>
                  <a:lnTo>
                    <a:pt x="50800" y="0"/>
                  </a:lnTo>
                  <a:lnTo>
                    <a:pt x="44450" y="5079"/>
                  </a:lnTo>
                  <a:lnTo>
                    <a:pt x="41910" y="7619"/>
                  </a:lnTo>
                  <a:lnTo>
                    <a:pt x="0" y="50800"/>
                  </a:lnTo>
                  <a:lnTo>
                    <a:pt x="0" y="59689"/>
                  </a:lnTo>
                  <a:lnTo>
                    <a:pt x="2540" y="62229"/>
                  </a:lnTo>
                  <a:lnTo>
                    <a:pt x="5080" y="66039"/>
                  </a:lnTo>
                  <a:lnTo>
                    <a:pt x="7620" y="66039"/>
                  </a:lnTo>
                  <a:lnTo>
                    <a:pt x="13970" y="59689"/>
                  </a:lnTo>
                  <a:lnTo>
                    <a:pt x="53414" y="19050"/>
                  </a:lnTo>
                  <a:lnTo>
                    <a:pt x="50800" y="13969"/>
                  </a:lnTo>
                  <a:lnTo>
                    <a:pt x="59690" y="13969"/>
                  </a:lnTo>
                  <a:lnTo>
                    <a:pt x="62230" y="1142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59690" y="0"/>
                  </a:lnTo>
                  <a:close/>
                </a:path>
                <a:path w="64770" h="66039">
                  <a:moveTo>
                    <a:pt x="53674" y="18782"/>
                  </a:moveTo>
                  <a:lnTo>
                    <a:pt x="53340" y="19050"/>
                  </a:lnTo>
                  <a:lnTo>
                    <a:pt x="53674" y="18782"/>
                  </a:lnTo>
                  <a:close/>
                </a:path>
                <a:path w="64770" h="66039">
                  <a:moveTo>
                    <a:pt x="59690" y="13969"/>
                  </a:moveTo>
                  <a:lnTo>
                    <a:pt x="50800" y="13969"/>
                  </a:lnTo>
                  <a:lnTo>
                    <a:pt x="55880" y="16509"/>
                  </a:lnTo>
                  <a:lnTo>
                    <a:pt x="53674" y="18782"/>
                  </a:lnTo>
                  <a:lnTo>
                    <a:pt x="59690" y="13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5529579" y="3997959"/>
              <a:ext cx="64769" cy="66040"/>
            </a:xfrm>
            <a:custGeom>
              <a:avLst/>
              <a:gdLst/>
              <a:ahLst/>
              <a:cxnLst/>
              <a:rect l="l" t="t" r="r" b="b"/>
              <a:pathLst>
                <a:path w="64770" h="66039">
                  <a:moveTo>
                    <a:pt x="59690" y="13969"/>
                  </a:moveTo>
                  <a:lnTo>
                    <a:pt x="62230" y="11429"/>
                  </a:lnTo>
                  <a:lnTo>
                    <a:pt x="64770" y="7619"/>
                  </a:lnTo>
                  <a:lnTo>
                    <a:pt x="64770" y="5079"/>
                  </a:lnTo>
                  <a:lnTo>
                    <a:pt x="62230" y="2539"/>
                  </a:lnTo>
                  <a:lnTo>
                    <a:pt x="59690" y="0"/>
                  </a:lnTo>
                  <a:lnTo>
                    <a:pt x="55880" y="0"/>
                  </a:lnTo>
                  <a:lnTo>
                    <a:pt x="53340" y="0"/>
                  </a:lnTo>
                  <a:lnTo>
                    <a:pt x="50800" y="0"/>
                  </a:lnTo>
                  <a:lnTo>
                    <a:pt x="44450" y="5079"/>
                  </a:lnTo>
                  <a:lnTo>
                    <a:pt x="41910" y="7619"/>
                  </a:lnTo>
                  <a:lnTo>
                    <a:pt x="0" y="50800"/>
                  </a:lnTo>
                  <a:lnTo>
                    <a:pt x="0" y="54609"/>
                  </a:lnTo>
                  <a:lnTo>
                    <a:pt x="0" y="57150"/>
                  </a:lnTo>
                  <a:lnTo>
                    <a:pt x="0" y="59689"/>
                  </a:lnTo>
                  <a:lnTo>
                    <a:pt x="2540" y="62229"/>
                  </a:lnTo>
                  <a:lnTo>
                    <a:pt x="5080" y="66039"/>
                  </a:lnTo>
                  <a:lnTo>
                    <a:pt x="7620" y="66039"/>
                  </a:lnTo>
                  <a:lnTo>
                    <a:pt x="11430" y="62229"/>
                  </a:lnTo>
                  <a:lnTo>
                    <a:pt x="13970" y="59689"/>
                  </a:lnTo>
                  <a:lnTo>
                    <a:pt x="55880" y="16509"/>
                  </a:lnTo>
                  <a:lnTo>
                    <a:pt x="50800" y="13969"/>
                  </a:lnTo>
                  <a:lnTo>
                    <a:pt x="53340" y="19050"/>
                  </a:lnTo>
                  <a:lnTo>
                    <a:pt x="59690" y="13969"/>
                  </a:lnTo>
                  <a:close/>
                </a:path>
                <a:path w="64770" h="66039">
                  <a:moveTo>
                    <a:pt x="0" y="0"/>
                  </a:moveTo>
                  <a:lnTo>
                    <a:pt x="0" y="0"/>
                  </a:lnTo>
                </a:path>
                <a:path w="64770" h="66039">
                  <a:moveTo>
                    <a:pt x="64770" y="66039"/>
                  </a:moveTo>
                  <a:lnTo>
                    <a:pt x="64770" y="6603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5483860" y="4083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2860" y="0"/>
                  </a:moveTo>
                  <a:lnTo>
                    <a:pt x="13969" y="0"/>
                  </a:lnTo>
                  <a:lnTo>
                    <a:pt x="11429" y="2539"/>
                  </a:lnTo>
                  <a:lnTo>
                    <a:pt x="2539" y="13969"/>
                  </a:lnTo>
                  <a:lnTo>
                    <a:pt x="0" y="16510"/>
                  </a:lnTo>
                  <a:lnTo>
                    <a:pt x="2539" y="20319"/>
                  </a:lnTo>
                  <a:lnTo>
                    <a:pt x="6350" y="22860"/>
                  </a:lnTo>
                  <a:lnTo>
                    <a:pt x="8889" y="25400"/>
                  </a:lnTo>
                  <a:lnTo>
                    <a:pt x="11429" y="22860"/>
                  </a:lnTo>
                  <a:lnTo>
                    <a:pt x="16510" y="22860"/>
                  </a:lnTo>
                  <a:lnTo>
                    <a:pt x="25400" y="11430"/>
                  </a:lnTo>
                  <a:lnTo>
                    <a:pt x="25400" y="25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5483860" y="4083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400" y="11430"/>
                  </a:moveTo>
                  <a:lnTo>
                    <a:pt x="25400" y="8889"/>
                  </a:lnTo>
                  <a:lnTo>
                    <a:pt x="25400" y="5080"/>
                  </a:lnTo>
                  <a:lnTo>
                    <a:pt x="25400" y="2539"/>
                  </a:lnTo>
                  <a:lnTo>
                    <a:pt x="22860" y="0"/>
                  </a:lnTo>
                  <a:lnTo>
                    <a:pt x="20319" y="0"/>
                  </a:lnTo>
                  <a:lnTo>
                    <a:pt x="16510" y="0"/>
                  </a:lnTo>
                  <a:lnTo>
                    <a:pt x="13969" y="0"/>
                  </a:lnTo>
                  <a:lnTo>
                    <a:pt x="11429" y="2539"/>
                  </a:lnTo>
                  <a:lnTo>
                    <a:pt x="2539" y="13969"/>
                  </a:lnTo>
                  <a:lnTo>
                    <a:pt x="0" y="16510"/>
                  </a:lnTo>
                  <a:lnTo>
                    <a:pt x="2539" y="20319"/>
                  </a:lnTo>
                  <a:lnTo>
                    <a:pt x="6350" y="22860"/>
                  </a:lnTo>
                  <a:lnTo>
                    <a:pt x="8889" y="25400"/>
                  </a:lnTo>
                  <a:lnTo>
                    <a:pt x="11429" y="22860"/>
                  </a:lnTo>
                  <a:lnTo>
                    <a:pt x="16510" y="22860"/>
                  </a:lnTo>
                  <a:lnTo>
                    <a:pt x="25400" y="11430"/>
                  </a:lnTo>
                  <a:close/>
                </a:path>
                <a:path w="25400" h="25400">
                  <a:moveTo>
                    <a:pt x="0" y="0"/>
                  </a:moveTo>
                  <a:lnTo>
                    <a:pt x="0" y="0"/>
                  </a:lnTo>
                </a:path>
                <a:path w="25400" h="25400">
                  <a:moveTo>
                    <a:pt x="25400" y="25400"/>
                  </a:moveTo>
                  <a:lnTo>
                    <a:pt x="25400" y="25400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5374640" y="4064000"/>
              <a:ext cx="166370" cy="167640"/>
            </a:xfrm>
            <a:custGeom>
              <a:avLst/>
              <a:gdLst/>
              <a:ahLst/>
              <a:cxnLst/>
              <a:rect l="l" t="t" r="r" b="b"/>
              <a:pathLst>
                <a:path w="166370" h="167639">
                  <a:moveTo>
                    <a:pt x="81280" y="0"/>
                  </a:moveTo>
                  <a:lnTo>
                    <a:pt x="0" y="167639"/>
                  </a:lnTo>
                  <a:lnTo>
                    <a:pt x="166370" y="78739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5374640" y="4064000"/>
              <a:ext cx="166370" cy="167640"/>
            </a:xfrm>
            <a:custGeom>
              <a:avLst/>
              <a:gdLst/>
              <a:ahLst/>
              <a:cxnLst/>
              <a:rect l="l" t="t" r="r" b="b"/>
              <a:pathLst>
                <a:path w="166370" h="167639">
                  <a:moveTo>
                    <a:pt x="81280" y="0"/>
                  </a:moveTo>
                  <a:lnTo>
                    <a:pt x="0" y="167639"/>
                  </a:lnTo>
                  <a:lnTo>
                    <a:pt x="166370" y="78739"/>
                  </a:lnTo>
                  <a:lnTo>
                    <a:pt x="81280" y="0"/>
                  </a:lnTo>
                  <a:close/>
                </a:path>
                <a:path w="166370" h="167639">
                  <a:moveTo>
                    <a:pt x="0" y="0"/>
                  </a:moveTo>
                  <a:lnTo>
                    <a:pt x="0" y="0"/>
                  </a:lnTo>
                </a:path>
                <a:path w="166370" h="167639">
                  <a:moveTo>
                    <a:pt x="166370" y="167639"/>
                  </a:moveTo>
                  <a:lnTo>
                    <a:pt x="166370" y="167639"/>
                  </a:lnTo>
                </a:path>
              </a:pathLst>
            </a:custGeom>
            <a:ln w="28393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7665720" y="303148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4470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20" y="114873"/>
                  </a:lnTo>
                  <a:lnTo>
                    <a:pt x="5261" y="158753"/>
                  </a:lnTo>
                  <a:lnTo>
                    <a:pt x="0" y="207010"/>
                  </a:lnTo>
                  <a:lnTo>
                    <a:pt x="5261" y="255736"/>
                  </a:lnTo>
                  <a:lnTo>
                    <a:pt x="20320" y="299953"/>
                  </a:lnTo>
                  <a:lnTo>
                    <a:pt x="44087" y="338571"/>
                  </a:lnTo>
                  <a:lnTo>
                    <a:pt x="75474" y="370503"/>
                  </a:lnTo>
                  <a:lnTo>
                    <a:pt x="113392" y="394658"/>
                  </a:lnTo>
                  <a:lnTo>
                    <a:pt x="156754" y="409950"/>
                  </a:lnTo>
                  <a:lnTo>
                    <a:pt x="204470" y="415289"/>
                  </a:lnTo>
                  <a:lnTo>
                    <a:pt x="252115" y="409950"/>
                  </a:lnTo>
                  <a:lnTo>
                    <a:pt x="295295" y="394658"/>
                  </a:lnTo>
                  <a:lnTo>
                    <a:pt x="332965" y="370503"/>
                  </a:lnTo>
                  <a:lnTo>
                    <a:pt x="364082" y="338571"/>
                  </a:lnTo>
                  <a:lnTo>
                    <a:pt x="387601" y="299953"/>
                  </a:lnTo>
                  <a:lnTo>
                    <a:pt x="402478" y="255736"/>
                  </a:lnTo>
                  <a:lnTo>
                    <a:pt x="407670" y="207010"/>
                  </a:lnTo>
                  <a:lnTo>
                    <a:pt x="402478" y="158753"/>
                  </a:lnTo>
                  <a:lnTo>
                    <a:pt x="387601" y="114873"/>
                  </a:lnTo>
                  <a:lnTo>
                    <a:pt x="364082" y="76481"/>
                  </a:lnTo>
                  <a:lnTo>
                    <a:pt x="332965" y="44686"/>
                  </a:lnTo>
                  <a:lnTo>
                    <a:pt x="295295" y="20601"/>
                  </a:lnTo>
                  <a:lnTo>
                    <a:pt x="252115" y="533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7665720" y="3031489"/>
              <a:ext cx="408940" cy="415290"/>
            </a:xfrm>
            <a:custGeom>
              <a:avLst/>
              <a:gdLst/>
              <a:ahLst/>
              <a:cxnLst/>
              <a:rect l="l" t="t" r="r" b="b"/>
              <a:pathLst>
                <a:path w="408940" h="415289">
                  <a:moveTo>
                    <a:pt x="204470" y="0"/>
                  </a:moveTo>
                  <a:lnTo>
                    <a:pt x="252115" y="5335"/>
                  </a:lnTo>
                  <a:lnTo>
                    <a:pt x="295295" y="20601"/>
                  </a:lnTo>
                  <a:lnTo>
                    <a:pt x="332965" y="44686"/>
                  </a:lnTo>
                  <a:lnTo>
                    <a:pt x="364082" y="76481"/>
                  </a:lnTo>
                  <a:lnTo>
                    <a:pt x="387601" y="114873"/>
                  </a:lnTo>
                  <a:lnTo>
                    <a:pt x="402478" y="158753"/>
                  </a:lnTo>
                  <a:lnTo>
                    <a:pt x="407670" y="207010"/>
                  </a:lnTo>
                  <a:lnTo>
                    <a:pt x="402478" y="255736"/>
                  </a:lnTo>
                  <a:lnTo>
                    <a:pt x="387601" y="299953"/>
                  </a:lnTo>
                  <a:lnTo>
                    <a:pt x="364082" y="338571"/>
                  </a:lnTo>
                  <a:lnTo>
                    <a:pt x="332965" y="370503"/>
                  </a:lnTo>
                  <a:lnTo>
                    <a:pt x="295295" y="394658"/>
                  </a:lnTo>
                  <a:lnTo>
                    <a:pt x="252115" y="409950"/>
                  </a:lnTo>
                  <a:lnTo>
                    <a:pt x="204470" y="415289"/>
                  </a:lnTo>
                  <a:lnTo>
                    <a:pt x="156754" y="409950"/>
                  </a:lnTo>
                  <a:lnTo>
                    <a:pt x="113392" y="394658"/>
                  </a:lnTo>
                  <a:lnTo>
                    <a:pt x="75474" y="370503"/>
                  </a:lnTo>
                  <a:lnTo>
                    <a:pt x="44087" y="338571"/>
                  </a:lnTo>
                  <a:lnTo>
                    <a:pt x="20320" y="299953"/>
                  </a:lnTo>
                  <a:lnTo>
                    <a:pt x="5261" y="255736"/>
                  </a:lnTo>
                  <a:lnTo>
                    <a:pt x="0" y="207010"/>
                  </a:lnTo>
                  <a:lnTo>
                    <a:pt x="5261" y="158753"/>
                  </a:lnTo>
                  <a:lnTo>
                    <a:pt x="20320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70" y="0"/>
                  </a:lnTo>
                  <a:close/>
                </a:path>
                <a:path w="408940" h="415289">
                  <a:moveTo>
                    <a:pt x="408939" y="415289"/>
                  </a:moveTo>
                  <a:lnTo>
                    <a:pt x="408939" y="4152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7665720" y="303148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4470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20" y="114873"/>
                  </a:lnTo>
                  <a:lnTo>
                    <a:pt x="5261" y="158753"/>
                  </a:lnTo>
                  <a:lnTo>
                    <a:pt x="0" y="207010"/>
                  </a:lnTo>
                  <a:lnTo>
                    <a:pt x="5261" y="255736"/>
                  </a:lnTo>
                  <a:lnTo>
                    <a:pt x="20320" y="299953"/>
                  </a:lnTo>
                  <a:lnTo>
                    <a:pt x="44087" y="338571"/>
                  </a:lnTo>
                  <a:lnTo>
                    <a:pt x="75474" y="370503"/>
                  </a:lnTo>
                  <a:lnTo>
                    <a:pt x="113392" y="394658"/>
                  </a:lnTo>
                  <a:lnTo>
                    <a:pt x="156754" y="409950"/>
                  </a:lnTo>
                  <a:lnTo>
                    <a:pt x="204470" y="415289"/>
                  </a:lnTo>
                  <a:lnTo>
                    <a:pt x="252115" y="409950"/>
                  </a:lnTo>
                  <a:lnTo>
                    <a:pt x="295295" y="394658"/>
                  </a:lnTo>
                  <a:lnTo>
                    <a:pt x="332965" y="370503"/>
                  </a:lnTo>
                  <a:lnTo>
                    <a:pt x="364082" y="338571"/>
                  </a:lnTo>
                  <a:lnTo>
                    <a:pt x="387601" y="299953"/>
                  </a:lnTo>
                  <a:lnTo>
                    <a:pt x="402478" y="255736"/>
                  </a:lnTo>
                  <a:lnTo>
                    <a:pt x="407670" y="207010"/>
                  </a:lnTo>
                  <a:lnTo>
                    <a:pt x="402478" y="158753"/>
                  </a:lnTo>
                  <a:lnTo>
                    <a:pt x="387601" y="114873"/>
                  </a:lnTo>
                  <a:lnTo>
                    <a:pt x="364082" y="76481"/>
                  </a:lnTo>
                  <a:lnTo>
                    <a:pt x="332965" y="44686"/>
                  </a:lnTo>
                  <a:lnTo>
                    <a:pt x="295295" y="20601"/>
                  </a:lnTo>
                  <a:lnTo>
                    <a:pt x="252115" y="533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7665720" y="3031489"/>
              <a:ext cx="408940" cy="415290"/>
            </a:xfrm>
            <a:custGeom>
              <a:avLst/>
              <a:gdLst/>
              <a:ahLst/>
              <a:cxnLst/>
              <a:rect l="l" t="t" r="r" b="b"/>
              <a:pathLst>
                <a:path w="408940" h="415289">
                  <a:moveTo>
                    <a:pt x="204470" y="0"/>
                  </a:moveTo>
                  <a:lnTo>
                    <a:pt x="252115" y="5335"/>
                  </a:lnTo>
                  <a:lnTo>
                    <a:pt x="295295" y="20601"/>
                  </a:lnTo>
                  <a:lnTo>
                    <a:pt x="332965" y="44686"/>
                  </a:lnTo>
                  <a:lnTo>
                    <a:pt x="364082" y="76481"/>
                  </a:lnTo>
                  <a:lnTo>
                    <a:pt x="387601" y="114873"/>
                  </a:lnTo>
                  <a:lnTo>
                    <a:pt x="402478" y="158753"/>
                  </a:lnTo>
                  <a:lnTo>
                    <a:pt x="407670" y="207010"/>
                  </a:lnTo>
                  <a:lnTo>
                    <a:pt x="402478" y="255736"/>
                  </a:lnTo>
                  <a:lnTo>
                    <a:pt x="387601" y="299953"/>
                  </a:lnTo>
                  <a:lnTo>
                    <a:pt x="364082" y="338571"/>
                  </a:lnTo>
                  <a:lnTo>
                    <a:pt x="332965" y="370503"/>
                  </a:lnTo>
                  <a:lnTo>
                    <a:pt x="295295" y="394658"/>
                  </a:lnTo>
                  <a:lnTo>
                    <a:pt x="252115" y="409950"/>
                  </a:lnTo>
                  <a:lnTo>
                    <a:pt x="204470" y="415289"/>
                  </a:lnTo>
                  <a:lnTo>
                    <a:pt x="156754" y="409950"/>
                  </a:lnTo>
                  <a:lnTo>
                    <a:pt x="113392" y="394658"/>
                  </a:lnTo>
                  <a:lnTo>
                    <a:pt x="75474" y="370503"/>
                  </a:lnTo>
                  <a:lnTo>
                    <a:pt x="44087" y="338571"/>
                  </a:lnTo>
                  <a:lnTo>
                    <a:pt x="20320" y="299953"/>
                  </a:lnTo>
                  <a:lnTo>
                    <a:pt x="5261" y="255736"/>
                  </a:lnTo>
                  <a:lnTo>
                    <a:pt x="0" y="207010"/>
                  </a:lnTo>
                  <a:lnTo>
                    <a:pt x="5261" y="158753"/>
                  </a:lnTo>
                  <a:lnTo>
                    <a:pt x="20320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70" y="0"/>
                  </a:lnTo>
                  <a:close/>
                </a:path>
                <a:path w="408940" h="415289">
                  <a:moveTo>
                    <a:pt x="408939" y="415289"/>
                  </a:moveTo>
                  <a:lnTo>
                    <a:pt x="408939" y="4152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5" name="object 925"/>
          <p:cNvSpPr txBox="1"/>
          <p:nvPr/>
        </p:nvSpPr>
        <p:spPr>
          <a:xfrm>
            <a:off x="7758430" y="3007359"/>
            <a:ext cx="56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7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8	</a:t>
            </a:r>
            <a:r>
              <a:rPr sz="3600" b="1" baseline="-2314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endParaRPr sz="3600" baseline="-2314">
              <a:latin typeface="Times New Roman"/>
              <a:cs typeface="Times New Roman"/>
            </a:endParaRPr>
          </a:p>
        </p:txBody>
      </p:sp>
      <p:grpSp>
        <p:nvGrpSpPr>
          <p:cNvPr id="926" name="object 926"/>
          <p:cNvGrpSpPr/>
          <p:nvPr/>
        </p:nvGrpSpPr>
        <p:grpSpPr>
          <a:xfrm>
            <a:off x="1747202" y="4424362"/>
            <a:ext cx="434975" cy="440055"/>
            <a:chOff x="1747202" y="4424362"/>
            <a:chExt cx="434975" cy="440055"/>
          </a:xfrm>
        </p:grpSpPr>
        <p:sp>
          <p:nvSpPr>
            <p:cNvPr id="927" name="object 927"/>
            <p:cNvSpPr/>
            <p:nvPr/>
          </p:nvSpPr>
          <p:spPr>
            <a:xfrm>
              <a:off x="1761489" y="443865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39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80"/>
                  </a:lnTo>
                  <a:lnTo>
                    <a:pt x="250845" y="406214"/>
                  </a:lnTo>
                  <a:lnTo>
                    <a:pt x="294025" y="391130"/>
                  </a:lnTo>
                  <a:lnTo>
                    <a:pt x="331695" y="367292"/>
                  </a:lnTo>
                  <a:lnTo>
                    <a:pt x="362812" y="335768"/>
                  </a:lnTo>
                  <a:lnTo>
                    <a:pt x="386331" y="297624"/>
                  </a:lnTo>
                  <a:lnTo>
                    <a:pt x="401208" y="253925"/>
                  </a:lnTo>
                  <a:lnTo>
                    <a:pt x="406400" y="205739"/>
                  </a:lnTo>
                  <a:lnTo>
                    <a:pt x="401208" y="157554"/>
                  </a:lnTo>
                  <a:lnTo>
                    <a:pt x="386331" y="113855"/>
                  </a:lnTo>
                  <a:lnTo>
                    <a:pt x="362812" y="75711"/>
                  </a:lnTo>
                  <a:lnTo>
                    <a:pt x="331695" y="44187"/>
                  </a:lnTo>
                  <a:lnTo>
                    <a:pt x="294025" y="20349"/>
                  </a:lnTo>
                  <a:lnTo>
                    <a:pt x="25084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761489" y="443865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250845" y="5265"/>
                  </a:lnTo>
                  <a:lnTo>
                    <a:pt x="294025" y="20349"/>
                  </a:lnTo>
                  <a:lnTo>
                    <a:pt x="331695" y="44187"/>
                  </a:lnTo>
                  <a:lnTo>
                    <a:pt x="362812" y="75711"/>
                  </a:lnTo>
                  <a:lnTo>
                    <a:pt x="386331" y="113855"/>
                  </a:lnTo>
                  <a:lnTo>
                    <a:pt x="401208" y="157554"/>
                  </a:lnTo>
                  <a:lnTo>
                    <a:pt x="406400" y="205739"/>
                  </a:lnTo>
                  <a:lnTo>
                    <a:pt x="401208" y="253925"/>
                  </a:lnTo>
                  <a:lnTo>
                    <a:pt x="386331" y="297624"/>
                  </a:lnTo>
                  <a:lnTo>
                    <a:pt x="362812" y="335768"/>
                  </a:lnTo>
                  <a:lnTo>
                    <a:pt x="331695" y="367292"/>
                  </a:lnTo>
                  <a:lnTo>
                    <a:pt x="294025" y="391130"/>
                  </a:lnTo>
                  <a:lnTo>
                    <a:pt x="250845" y="406214"/>
                  </a:lnTo>
                  <a:lnTo>
                    <a:pt x="203200" y="411480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39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9" name="object 929"/>
          <p:cNvSpPr txBox="1"/>
          <p:nvPr/>
        </p:nvSpPr>
        <p:spPr>
          <a:xfrm>
            <a:off x="1861820" y="4519929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A8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0000A8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30" name="object 930"/>
          <p:cNvGrpSpPr/>
          <p:nvPr/>
        </p:nvGrpSpPr>
        <p:grpSpPr>
          <a:xfrm>
            <a:off x="658812" y="4424362"/>
            <a:ext cx="1523365" cy="1481455"/>
            <a:chOff x="658812" y="4424362"/>
            <a:chExt cx="1523365" cy="1481455"/>
          </a:xfrm>
        </p:grpSpPr>
        <p:sp>
          <p:nvSpPr>
            <p:cNvPr id="931" name="object 931"/>
            <p:cNvSpPr/>
            <p:nvPr/>
          </p:nvSpPr>
          <p:spPr>
            <a:xfrm>
              <a:off x="1761489" y="443865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39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80"/>
                  </a:lnTo>
                  <a:lnTo>
                    <a:pt x="250845" y="406214"/>
                  </a:lnTo>
                  <a:lnTo>
                    <a:pt x="294025" y="391130"/>
                  </a:lnTo>
                  <a:lnTo>
                    <a:pt x="331695" y="367292"/>
                  </a:lnTo>
                  <a:lnTo>
                    <a:pt x="362812" y="335768"/>
                  </a:lnTo>
                  <a:lnTo>
                    <a:pt x="386331" y="297624"/>
                  </a:lnTo>
                  <a:lnTo>
                    <a:pt x="401208" y="253925"/>
                  </a:lnTo>
                  <a:lnTo>
                    <a:pt x="406400" y="205739"/>
                  </a:lnTo>
                  <a:lnTo>
                    <a:pt x="401208" y="157554"/>
                  </a:lnTo>
                  <a:lnTo>
                    <a:pt x="386331" y="113855"/>
                  </a:lnTo>
                  <a:lnTo>
                    <a:pt x="362812" y="75711"/>
                  </a:lnTo>
                  <a:lnTo>
                    <a:pt x="331695" y="44187"/>
                  </a:lnTo>
                  <a:lnTo>
                    <a:pt x="294025" y="20349"/>
                  </a:lnTo>
                  <a:lnTo>
                    <a:pt x="25084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761489" y="4438650"/>
              <a:ext cx="406400" cy="411480"/>
            </a:xfrm>
            <a:custGeom>
              <a:avLst/>
              <a:gdLst/>
              <a:ahLst/>
              <a:cxnLst/>
              <a:rect l="l" t="t" r="r" b="b"/>
              <a:pathLst>
                <a:path w="406400" h="411479">
                  <a:moveTo>
                    <a:pt x="203200" y="0"/>
                  </a:moveTo>
                  <a:lnTo>
                    <a:pt x="250845" y="5265"/>
                  </a:lnTo>
                  <a:lnTo>
                    <a:pt x="294025" y="20349"/>
                  </a:lnTo>
                  <a:lnTo>
                    <a:pt x="331695" y="44187"/>
                  </a:lnTo>
                  <a:lnTo>
                    <a:pt x="362812" y="75711"/>
                  </a:lnTo>
                  <a:lnTo>
                    <a:pt x="386331" y="113855"/>
                  </a:lnTo>
                  <a:lnTo>
                    <a:pt x="401208" y="157554"/>
                  </a:lnTo>
                  <a:lnTo>
                    <a:pt x="406400" y="205739"/>
                  </a:lnTo>
                  <a:lnTo>
                    <a:pt x="401208" y="253925"/>
                  </a:lnTo>
                  <a:lnTo>
                    <a:pt x="386331" y="297624"/>
                  </a:lnTo>
                  <a:lnTo>
                    <a:pt x="362812" y="335768"/>
                  </a:lnTo>
                  <a:lnTo>
                    <a:pt x="331695" y="367292"/>
                  </a:lnTo>
                  <a:lnTo>
                    <a:pt x="294025" y="391130"/>
                  </a:lnTo>
                  <a:lnTo>
                    <a:pt x="250845" y="406214"/>
                  </a:lnTo>
                  <a:lnTo>
                    <a:pt x="203200" y="411480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39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673100" y="5477510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69" h="414020">
                  <a:moveTo>
                    <a:pt x="203200" y="0"/>
                  </a:moveTo>
                  <a:lnTo>
                    <a:pt x="155554" y="5268"/>
                  </a:lnTo>
                  <a:lnTo>
                    <a:pt x="112374" y="20379"/>
                  </a:lnTo>
                  <a:lnTo>
                    <a:pt x="74704" y="44287"/>
                  </a:lnTo>
                  <a:lnTo>
                    <a:pt x="43587" y="75948"/>
                  </a:lnTo>
                  <a:lnTo>
                    <a:pt x="20068" y="114318"/>
                  </a:lnTo>
                  <a:lnTo>
                    <a:pt x="5191" y="158353"/>
                  </a:lnTo>
                  <a:lnTo>
                    <a:pt x="0" y="207009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19"/>
                  </a:lnTo>
                  <a:lnTo>
                    <a:pt x="250915" y="408684"/>
                  </a:lnTo>
                  <a:lnTo>
                    <a:pt x="294277" y="393418"/>
                  </a:lnTo>
                  <a:lnTo>
                    <a:pt x="332195" y="369333"/>
                  </a:lnTo>
                  <a:lnTo>
                    <a:pt x="363582" y="337538"/>
                  </a:lnTo>
                  <a:lnTo>
                    <a:pt x="387350" y="299146"/>
                  </a:lnTo>
                  <a:lnTo>
                    <a:pt x="402408" y="255266"/>
                  </a:lnTo>
                  <a:lnTo>
                    <a:pt x="407669" y="207009"/>
                  </a:lnTo>
                  <a:lnTo>
                    <a:pt x="402408" y="158353"/>
                  </a:lnTo>
                  <a:lnTo>
                    <a:pt x="387349" y="114318"/>
                  </a:lnTo>
                  <a:lnTo>
                    <a:pt x="363582" y="75948"/>
                  </a:lnTo>
                  <a:lnTo>
                    <a:pt x="332195" y="44287"/>
                  </a:lnTo>
                  <a:lnTo>
                    <a:pt x="294277" y="20379"/>
                  </a:lnTo>
                  <a:lnTo>
                    <a:pt x="250915" y="526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673100" y="5477510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69" h="414020">
                  <a:moveTo>
                    <a:pt x="203200" y="0"/>
                  </a:moveTo>
                  <a:lnTo>
                    <a:pt x="250915" y="5268"/>
                  </a:lnTo>
                  <a:lnTo>
                    <a:pt x="294277" y="20379"/>
                  </a:lnTo>
                  <a:lnTo>
                    <a:pt x="332195" y="44287"/>
                  </a:lnTo>
                  <a:lnTo>
                    <a:pt x="363582" y="75948"/>
                  </a:lnTo>
                  <a:lnTo>
                    <a:pt x="387349" y="114318"/>
                  </a:lnTo>
                  <a:lnTo>
                    <a:pt x="402408" y="158353"/>
                  </a:lnTo>
                  <a:lnTo>
                    <a:pt x="407669" y="207009"/>
                  </a:lnTo>
                  <a:lnTo>
                    <a:pt x="402408" y="255266"/>
                  </a:lnTo>
                  <a:lnTo>
                    <a:pt x="387350" y="299146"/>
                  </a:lnTo>
                  <a:lnTo>
                    <a:pt x="363582" y="337538"/>
                  </a:lnTo>
                  <a:lnTo>
                    <a:pt x="332195" y="369333"/>
                  </a:lnTo>
                  <a:lnTo>
                    <a:pt x="294277" y="393418"/>
                  </a:lnTo>
                  <a:lnTo>
                    <a:pt x="250915" y="408684"/>
                  </a:lnTo>
                  <a:lnTo>
                    <a:pt x="203200" y="414019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09"/>
                  </a:lnTo>
                  <a:lnTo>
                    <a:pt x="5191" y="158353"/>
                  </a:lnTo>
                  <a:lnTo>
                    <a:pt x="20068" y="114318"/>
                  </a:lnTo>
                  <a:lnTo>
                    <a:pt x="43587" y="75948"/>
                  </a:lnTo>
                  <a:lnTo>
                    <a:pt x="74704" y="44287"/>
                  </a:lnTo>
                  <a:lnTo>
                    <a:pt x="112374" y="20379"/>
                  </a:lnTo>
                  <a:lnTo>
                    <a:pt x="155554" y="5268"/>
                  </a:lnTo>
                  <a:lnTo>
                    <a:pt x="203200" y="0"/>
                  </a:lnTo>
                  <a:close/>
                </a:path>
                <a:path w="407669" h="414020">
                  <a:moveTo>
                    <a:pt x="0" y="0"/>
                  </a:moveTo>
                  <a:lnTo>
                    <a:pt x="0" y="0"/>
                  </a:lnTo>
                </a:path>
                <a:path w="407669" h="414020">
                  <a:moveTo>
                    <a:pt x="407669" y="414019"/>
                  </a:moveTo>
                  <a:lnTo>
                    <a:pt x="407669" y="41401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5" name="object 935"/>
          <p:cNvSpPr txBox="1"/>
          <p:nvPr/>
        </p:nvSpPr>
        <p:spPr>
          <a:xfrm>
            <a:off x="749300" y="553847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36" name="object 936"/>
          <p:cNvGrpSpPr/>
          <p:nvPr/>
        </p:nvGrpSpPr>
        <p:grpSpPr>
          <a:xfrm>
            <a:off x="1499552" y="5275262"/>
            <a:ext cx="1619885" cy="612775"/>
            <a:chOff x="1499552" y="5275262"/>
            <a:chExt cx="1619885" cy="612775"/>
          </a:xfrm>
        </p:grpSpPr>
        <p:sp>
          <p:nvSpPr>
            <p:cNvPr id="937" name="object 937"/>
            <p:cNvSpPr/>
            <p:nvPr/>
          </p:nvSpPr>
          <p:spPr>
            <a:xfrm>
              <a:off x="1513839" y="528955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69" h="412750">
                  <a:moveTo>
                    <a:pt x="204470" y="0"/>
                  </a:moveTo>
                  <a:lnTo>
                    <a:pt x="156754" y="5265"/>
                  </a:lnTo>
                  <a:lnTo>
                    <a:pt x="113392" y="20349"/>
                  </a:lnTo>
                  <a:lnTo>
                    <a:pt x="75474" y="44187"/>
                  </a:lnTo>
                  <a:lnTo>
                    <a:pt x="44087" y="75711"/>
                  </a:lnTo>
                  <a:lnTo>
                    <a:pt x="20319" y="113855"/>
                  </a:lnTo>
                  <a:lnTo>
                    <a:pt x="5261" y="157554"/>
                  </a:lnTo>
                  <a:lnTo>
                    <a:pt x="0" y="205740"/>
                  </a:lnTo>
                  <a:lnTo>
                    <a:pt x="5261" y="253996"/>
                  </a:lnTo>
                  <a:lnTo>
                    <a:pt x="20320" y="297876"/>
                  </a:lnTo>
                  <a:lnTo>
                    <a:pt x="44087" y="336268"/>
                  </a:lnTo>
                  <a:lnTo>
                    <a:pt x="75474" y="368063"/>
                  </a:lnTo>
                  <a:lnTo>
                    <a:pt x="113392" y="392148"/>
                  </a:lnTo>
                  <a:lnTo>
                    <a:pt x="156754" y="407414"/>
                  </a:lnTo>
                  <a:lnTo>
                    <a:pt x="204470" y="412750"/>
                  </a:lnTo>
                  <a:lnTo>
                    <a:pt x="252115" y="407414"/>
                  </a:lnTo>
                  <a:lnTo>
                    <a:pt x="295295" y="392148"/>
                  </a:lnTo>
                  <a:lnTo>
                    <a:pt x="332965" y="368063"/>
                  </a:lnTo>
                  <a:lnTo>
                    <a:pt x="364082" y="336268"/>
                  </a:lnTo>
                  <a:lnTo>
                    <a:pt x="387601" y="297876"/>
                  </a:lnTo>
                  <a:lnTo>
                    <a:pt x="402478" y="253996"/>
                  </a:lnTo>
                  <a:lnTo>
                    <a:pt x="407670" y="205740"/>
                  </a:lnTo>
                  <a:lnTo>
                    <a:pt x="402478" y="157554"/>
                  </a:lnTo>
                  <a:lnTo>
                    <a:pt x="387601" y="113855"/>
                  </a:lnTo>
                  <a:lnTo>
                    <a:pt x="364082" y="75711"/>
                  </a:lnTo>
                  <a:lnTo>
                    <a:pt x="332965" y="44187"/>
                  </a:lnTo>
                  <a:lnTo>
                    <a:pt x="295295" y="20349"/>
                  </a:lnTo>
                  <a:lnTo>
                    <a:pt x="252115" y="526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513839" y="528955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69" h="412750">
                  <a:moveTo>
                    <a:pt x="204470" y="0"/>
                  </a:moveTo>
                  <a:lnTo>
                    <a:pt x="252115" y="5265"/>
                  </a:lnTo>
                  <a:lnTo>
                    <a:pt x="295295" y="20349"/>
                  </a:lnTo>
                  <a:lnTo>
                    <a:pt x="332965" y="44187"/>
                  </a:lnTo>
                  <a:lnTo>
                    <a:pt x="364082" y="75711"/>
                  </a:lnTo>
                  <a:lnTo>
                    <a:pt x="387601" y="113855"/>
                  </a:lnTo>
                  <a:lnTo>
                    <a:pt x="402478" y="157554"/>
                  </a:lnTo>
                  <a:lnTo>
                    <a:pt x="407670" y="205740"/>
                  </a:lnTo>
                  <a:lnTo>
                    <a:pt x="402478" y="253996"/>
                  </a:lnTo>
                  <a:lnTo>
                    <a:pt x="387601" y="297876"/>
                  </a:lnTo>
                  <a:lnTo>
                    <a:pt x="364082" y="336268"/>
                  </a:lnTo>
                  <a:lnTo>
                    <a:pt x="332965" y="368063"/>
                  </a:lnTo>
                  <a:lnTo>
                    <a:pt x="295295" y="392148"/>
                  </a:lnTo>
                  <a:lnTo>
                    <a:pt x="252115" y="407414"/>
                  </a:lnTo>
                  <a:lnTo>
                    <a:pt x="204470" y="412750"/>
                  </a:lnTo>
                  <a:lnTo>
                    <a:pt x="156754" y="407414"/>
                  </a:lnTo>
                  <a:lnTo>
                    <a:pt x="113392" y="392148"/>
                  </a:lnTo>
                  <a:lnTo>
                    <a:pt x="75474" y="368063"/>
                  </a:lnTo>
                  <a:lnTo>
                    <a:pt x="44087" y="336268"/>
                  </a:lnTo>
                  <a:lnTo>
                    <a:pt x="20320" y="297876"/>
                  </a:lnTo>
                  <a:lnTo>
                    <a:pt x="5261" y="253996"/>
                  </a:lnTo>
                  <a:lnTo>
                    <a:pt x="0" y="205740"/>
                  </a:lnTo>
                  <a:lnTo>
                    <a:pt x="5261" y="157554"/>
                  </a:lnTo>
                  <a:lnTo>
                    <a:pt x="20319" y="113855"/>
                  </a:lnTo>
                  <a:lnTo>
                    <a:pt x="44087" y="75711"/>
                  </a:lnTo>
                  <a:lnTo>
                    <a:pt x="75474" y="44187"/>
                  </a:lnTo>
                  <a:lnTo>
                    <a:pt x="113392" y="20349"/>
                  </a:lnTo>
                  <a:lnTo>
                    <a:pt x="156754" y="526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1513839" y="528955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69" h="412750">
                  <a:moveTo>
                    <a:pt x="204470" y="0"/>
                  </a:moveTo>
                  <a:lnTo>
                    <a:pt x="156754" y="5265"/>
                  </a:lnTo>
                  <a:lnTo>
                    <a:pt x="113392" y="20349"/>
                  </a:lnTo>
                  <a:lnTo>
                    <a:pt x="75474" y="44187"/>
                  </a:lnTo>
                  <a:lnTo>
                    <a:pt x="44087" y="75711"/>
                  </a:lnTo>
                  <a:lnTo>
                    <a:pt x="20319" y="113855"/>
                  </a:lnTo>
                  <a:lnTo>
                    <a:pt x="5261" y="157554"/>
                  </a:lnTo>
                  <a:lnTo>
                    <a:pt x="0" y="205740"/>
                  </a:lnTo>
                  <a:lnTo>
                    <a:pt x="5261" y="253996"/>
                  </a:lnTo>
                  <a:lnTo>
                    <a:pt x="20320" y="297876"/>
                  </a:lnTo>
                  <a:lnTo>
                    <a:pt x="44087" y="336268"/>
                  </a:lnTo>
                  <a:lnTo>
                    <a:pt x="75474" y="368063"/>
                  </a:lnTo>
                  <a:lnTo>
                    <a:pt x="113392" y="392148"/>
                  </a:lnTo>
                  <a:lnTo>
                    <a:pt x="156754" y="407414"/>
                  </a:lnTo>
                  <a:lnTo>
                    <a:pt x="204470" y="412750"/>
                  </a:lnTo>
                  <a:lnTo>
                    <a:pt x="252115" y="407414"/>
                  </a:lnTo>
                  <a:lnTo>
                    <a:pt x="295295" y="392148"/>
                  </a:lnTo>
                  <a:lnTo>
                    <a:pt x="332965" y="368063"/>
                  </a:lnTo>
                  <a:lnTo>
                    <a:pt x="364082" y="336268"/>
                  </a:lnTo>
                  <a:lnTo>
                    <a:pt x="387601" y="297876"/>
                  </a:lnTo>
                  <a:lnTo>
                    <a:pt x="402478" y="253996"/>
                  </a:lnTo>
                  <a:lnTo>
                    <a:pt x="407670" y="205740"/>
                  </a:lnTo>
                  <a:lnTo>
                    <a:pt x="402478" y="157554"/>
                  </a:lnTo>
                  <a:lnTo>
                    <a:pt x="387601" y="113855"/>
                  </a:lnTo>
                  <a:lnTo>
                    <a:pt x="364082" y="75711"/>
                  </a:lnTo>
                  <a:lnTo>
                    <a:pt x="332965" y="44187"/>
                  </a:lnTo>
                  <a:lnTo>
                    <a:pt x="295295" y="20349"/>
                  </a:lnTo>
                  <a:lnTo>
                    <a:pt x="252115" y="526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1513839" y="528955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69" h="412750">
                  <a:moveTo>
                    <a:pt x="204470" y="0"/>
                  </a:moveTo>
                  <a:lnTo>
                    <a:pt x="252115" y="5265"/>
                  </a:lnTo>
                  <a:lnTo>
                    <a:pt x="295295" y="20349"/>
                  </a:lnTo>
                  <a:lnTo>
                    <a:pt x="332965" y="44187"/>
                  </a:lnTo>
                  <a:lnTo>
                    <a:pt x="364082" y="75711"/>
                  </a:lnTo>
                  <a:lnTo>
                    <a:pt x="387601" y="113855"/>
                  </a:lnTo>
                  <a:lnTo>
                    <a:pt x="402478" y="157554"/>
                  </a:lnTo>
                  <a:lnTo>
                    <a:pt x="407670" y="205740"/>
                  </a:lnTo>
                  <a:lnTo>
                    <a:pt x="402478" y="253996"/>
                  </a:lnTo>
                  <a:lnTo>
                    <a:pt x="387601" y="297876"/>
                  </a:lnTo>
                  <a:lnTo>
                    <a:pt x="364082" y="336268"/>
                  </a:lnTo>
                  <a:lnTo>
                    <a:pt x="332965" y="368063"/>
                  </a:lnTo>
                  <a:lnTo>
                    <a:pt x="295295" y="392148"/>
                  </a:lnTo>
                  <a:lnTo>
                    <a:pt x="252115" y="407414"/>
                  </a:lnTo>
                  <a:lnTo>
                    <a:pt x="204470" y="412750"/>
                  </a:lnTo>
                  <a:lnTo>
                    <a:pt x="156754" y="407414"/>
                  </a:lnTo>
                  <a:lnTo>
                    <a:pt x="113392" y="392148"/>
                  </a:lnTo>
                  <a:lnTo>
                    <a:pt x="75474" y="368063"/>
                  </a:lnTo>
                  <a:lnTo>
                    <a:pt x="44087" y="336268"/>
                  </a:lnTo>
                  <a:lnTo>
                    <a:pt x="20320" y="297876"/>
                  </a:lnTo>
                  <a:lnTo>
                    <a:pt x="5261" y="253996"/>
                  </a:lnTo>
                  <a:lnTo>
                    <a:pt x="0" y="205740"/>
                  </a:lnTo>
                  <a:lnTo>
                    <a:pt x="5261" y="157554"/>
                  </a:lnTo>
                  <a:lnTo>
                    <a:pt x="20319" y="113855"/>
                  </a:lnTo>
                  <a:lnTo>
                    <a:pt x="44087" y="75711"/>
                  </a:lnTo>
                  <a:lnTo>
                    <a:pt x="75474" y="44187"/>
                  </a:lnTo>
                  <a:lnTo>
                    <a:pt x="113392" y="20349"/>
                  </a:lnTo>
                  <a:lnTo>
                    <a:pt x="156754" y="526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2696209" y="5463539"/>
              <a:ext cx="408940" cy="410209"/>
            </a:xfrm>
            <a:custGeom>
              <a:avLst/>
              <a:gdLst/>
              <a:ahLst/>
              <a:cxnLst/>
              <a:rect l="l" t="t" r="r" b="b"/>
              <a:pathLst>
                <a:path w="408939" h="410210">
                  <a:moveTo>
                    <a:pt x="204469" y="0"/>
                  </a:moveTo>
                  <a:lnTo>
                    <a:pt x="156754" y="5265"/>
                  </a:lnTo>
                  <a:lnTo>
                    <a:pt x="113392" y="20349"/>
                  </a:lnTo>
                  <a:lnTo>
                    <a:pt x="75474" y="44187"/>
                  </a:lnTo>
                  <a:lnTo>
                    <a:pt x="44087" y="75711"/>
                  </a:lnTo>
                  <a:lnTo>
                    <a:pt x="20319" y="113855"/>
                  </a:lnTo>
                  <a:lnTo>
                    <a:pt x="5261" y="157554"/>
                  </a:lnTo>
                  <a:lnTo>
                    <a:pt x="0" y="205740"/>
                  </a:lnTo>
                  <a:lnTo>
                    <a:pt x="5261" y="253455"/>
                  </a:lnTo>
                  <a:lnTo>
                    <a:pt x="20319" y="296817"/>
                  </a:lnTo>
                  <a:lnTo>
                    <a:pt x="44087" y="334735"/>
                  </a:lnTo>
                  <a:lnTo>
                    <a:pt x="75474" y="366122"/>
                  </a:lnTo>
                  <a:lnTo>
                    <a:pt x="113392" y="389890"/>
                  </a:lnTo>
                  <a:lnTo>
                    <a:pt x="156754" y="404948"/>
                  </a:lnTo>
                  <a:lnTo>
                    <a:pt x="204469" y="410210"/>
                  </a:lnTo>
                  <a:lnTo>
                    <a:pt x="252185" y="404948"/>
                  </a:lnTo>
                  <a:lnTo>
                    <a:pt x="295547" y="389890"/>
                  </a:lnTo>
                  <a:lnTo>
                    <a:pt x="333465" y="366122"/>
                  </a:lnTo>
                  <a:lnTo>
                    <a:pt x="364852" y="334735"/>
                  </a:lnTo>
                  <a:lnTo>
                    <a:pt x="388619" y="296817"/>
                  </a:lnTo>
                  <a:lnTo>
                    <a:pt x="403678" y="253455"/>
                  </a:lnTo>
                  <a:lnTo>
                    <a:pt x="408939" y="205740"/>
                  </a:lnTo>
                  <a:lnTo>
                    <a:pt x="403678" y="157554"/>
                  </a:lnTo>
                  <a:lnTo>
                    <a:pt x="388619" y="113855"/>
                  </a:lnTo>
                  <a:lnTo>
                    <a:pt x="364852" y="75711"/>
                  </a:lnTo>
                  <a:lnTo>
                    <a:pt x="333465" y="44187"/>
                  </a:lnTo>
                  <a:lnTo>
                    <a:pt x="295547" y="20349"/>
                  </a:lnTo>
                  <a:lnTo>
                    <a:pt x="252185" y="5265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2696209" y="5463539"/>
              <a:ext cx="408940" cy="410209"/>
            </a:xfrm>
            <a:custGeom>
              <a:avLst/>
              <a:gdLst/>
              <a:ahLst/>
              <a:cxnLst/>
              <a:rect l="l" t="t" r="r" b="b"/>
              <a:pathLst>
                <a:path w="408939" h="410210">
                  <a:moveTo>
                    <a:pt x="204469" y="0"/>
                  </a:moveTo>
                  <a:lnTo>
                    <a:pt x="252185" y="5265"/>
                  </a:lnTo>
                  <a:lnTo>
                    <a:pt x="295547" y="20349"/>
                  </a:lnTo>
                  <a:lnTo>
                    <a:pt x="333465" y="44187"/>
                  </a:lnTo>
                  <a:lnTo>
                    <a:pt x="364852" y="75711"/>
                  </a:lnTo>
                  <a:lnTo>
                    <a:pt x="388619" y="113855"/>
                  </a:lnTo>
                  <a:lnTo>
                    <a:pt x="403678" y="157554"/>
                  </a:lnTo>
                  <a:lnTo>
                    <a:pt x="408939" y="205740"/>
                  </a:lnTo>
                  <a:lnTo>
                    <a:pt x="403678" y="253455"/>
                  </a:lnTo>
                  <a:lnTo>
                    <a:pt x="388619" y="296817"/>
                  </a:lnTo>
                  <a:lnTo>
                    <a:pt x="364852" y="334735"/>
                  </a:lnTo>
                  <a:lnTo>
                    <a:pt x="333465" y="366122"/>
                  </a:lnTo>
                  <a:lnTo>
                    <a:pt x="295547" y="389890"/>
                  </a:lnTo>
                  <a:lnTo>
                    <a:pt x="252185" y="404948"/>
                  </a:lnTo>
                  <a:lnTo>
                    <a:pt x="204469" y="410210"/>
                  </a:lnTo>
                  <a:lnTo>
                    <a:pt x="156754" y="404948"/>
                  </a:lnTo>
                  <a:lnTo>
                    <a:pt x="113392" y="389890"/>
                  </a:lnTo>
                  <a:lnTo>
                    <a:pt x="75474" y="366122"/>
                  </a:lnTo>
                  <a:lnTo>
                    <a:pt x="44087" y="334735"/>
                  </a:lnTo>
                  <a:lnTo>
                    <a:pt x="20319" y="296817"/>
                  </a:lnTo>
                  <a:lnTo>
                    <a:pt x="5261" y="253455"/>
                  </a:lnTo>
                  <a:lnTo>
                    <a:pt x="0" y="205740"/>
                  </a:lnTo>
                  <a:lnTo>
                    <a:pt x="5261" y="157554"/>
                  </a:lnTo>
                  <a:lnTo>
                    <a:pt x="20319" y="113855"/>
                  </a:lnTo>
                  <a:lnTo>
                    <a:pt x="44087" y="75711"/>
                  </a:lnTo>
                  <a:lnTo>
                    <a:pt x="75474" y="44187"/>
                  </a:lnTo>
                  <a:lnTo>
                    <a:pt x="113392" y="20349"/>
                  </a:lnTo>
                  <a:lnTo>
                    <a:pt x="156754" y="5265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2696844" y="544934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4" name="object 944"/>
          <p:cNvSpPr txBox="1"/>
          <p:nvPr/>
        </p:nvSpPr>
        <p:spPr>
          <a:xfrm>
            <a:off x="2799079" y="554482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7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45" name="object 945"/>
          <p:cNvGrpSpPr/>
          <p:nvPr/>
        </p:nvGrpSpPr>
        <p:grpSpPr>
          <a:xfrm>
            <a:off x="3163252" y="4758372"/>
            <a:ext cx="437515" cy="442595"/>
            <a:chOff x="3163252" y="4758372"/>
            <a:chExt cx="437515" cy="442595"/>
          </a:xfrm>
        </p:grpSpPr>
        <p:sp>
          <p:nvSpPr>
            <p:cNvPr id="946" name="object 946"/>
            <p:cNvSpPr/>
            <p:nvPr/>
          </p:nvSpPr>
          <p:spPr>
            <a:xfrm>
              <a:off x="3177539" y="477265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19" y="114873"/>
                  </a:lnTo>
                  <a:lnTo>
                    <a:pt x="5261" y="158753"/>
                  </a:lnTo>
                  <a:lnTo>
                    <a:pt x="0" y="207009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19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09"/>
                  </a:lnTo>
                  <a:lnTo>
                    <a:pt x="403678" y="158753"/>
                  </a:lnTo>
                  <a:lnTo>
                    <a:pt x="388620" y="114873"/>
                  </a:lnTo>
                  <a:lnTo>
                    <a:pt x="364852" y="76481"/>
                  </a:lnTo>
                  <a:lnTo>
                    <a:pt x="333465" y="44686"/>
                  </a:lnTo>
                  <a:lnTo>
                    <a:pt x="295547" y="20601"/>
                  </a:lnTo>
                  <a:lnTo>
                    <a:pt x="252185" y="533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3177539" y="477265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335"/>
                  </a:lnTo>
                  <a:lnTo>
                    <a:pt x="295547" y="20601"/>
                  </a:lnTo>
                  <a:lnTo>
                    <a:pt x="333465" y="44686"/>
                  </a:lnTo>
                  <a:lnTo>
                    <a:pt x="364852" y="76481"/>
                  </a:lnTo>
                  <a:lnTo>
                    <a:pt x="388620" y="114873"/>
                  </a:lnTo>
                  <a:lnTo>
                    <a:pt x="403678" y="158753"/>
                  </a:lnTo>
                  <a:lnTo>
                    <a:pt x="408939" y="207009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19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09"/>
                  </a:lnTo>
                  <a:lnTo>
                    <a:pt x="5261" y="158753"/>
                  </a:lnTo>
                  <a:lnTo>
                    <a:pt x="20319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8" name="object 948"/>
          <p:cNvSpPr txBox="1"/>
          <p:nvPr/>
        </p:nvSpPr>
        <p:spPr>
          <a:xfrm>
            <a:off x="3280409" y="4856479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49" name="object 949"/>
          <p:cNvGrpSpPr/>
          <p:nvPr/>
        </p:nvGrpSpPr>
        <p:grpSpPr>
          <a:xfrm>
            <a:off x="2977832" y="3601402"/>
            <a:ext cx="1171575" cy="932815"/>
            <a:chOff x="2977832" y="3601402"/>
            <a:chExt cx="1171575" cy="932815"/>
          </a:xfrm>
        </p:grpSpPr>
        <p:sp>
          <p:nvSpPr>
            <p:cNvPr id="950" name="object 950"/>
            <p:cNvSpPr/>
            <p:nvPr/>
          </p:nvSpPr>
          <p:spPr>
            <a:xfrm>
              <a:off x="2992120" y="361569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69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19" y="114318"/>
                  </a:lnTo>
                  <a:lnTo>
                    <a:pt x="5261" y="158353"/>
                  </a:lnTo>
                  <a:lnTo>
                    <a:pt x="0" y="207010"/>
                  </a:lnTo>
                  <a:lnTo>
                    <a:pt x="5261" y="255195"/>
                  </a:lnTo>
                  <a:lnTo>
                    <a:pt x="20319" y="298894"/>
                  </a:lnTo>
                  <a:lnTo>
                    <a:pt x="44087" y="337038"/>
                  </a:lnTo>
                  <a:lnTo>
                    <a:pt x="75474" y="368562"/>
                  </a:lnTo>
                  <a:lnTo>
                    <a:pt x="113392" y="392400"/>
                  </a:lnTo>
                  <a:lnTo>
                    <a:pt x="156754" y="407484"/>
                  </a:lnTo>
                  <a:lnTo>
                    <a:pt x="204469" y="412750"/>
                  </a:lnTo>
                  <a:lnTo>
                    <a:pt x="252185" y="407484"/>
                  </a:lnTo>
                  <a:lnTo>
                    <a:pt x="295547" y="392400"/>
                  </a:lnTo>
                  <a:lnTo>
                    <a:pt x="333465" y="368562"/>
                  </a:lnTo>
                  <a:lnTo>
                    <a:pt x="364852" y="337038"/>
                  </a:lnTo>
                  <a:lnTo>
                    <a:pt x="388619" y="298894"/>
                  </a:lnTo>
                  <a:lnTo>
                    <a:pt x="403678" y="255195"/>
                  </a:lnTo>
                  <a:lnTo>
                    <a:pt x="408940" y="207010"/>
                  </a:lnTo>
                  <a:lnTo>
                    <a:pt x="403678" y="158353"/>
                  </a:lnTo>
                  <a:lnTo>
                    <a:pt x="388619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2992120" y="361569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69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19" y="114318"/>
                  </a:lnTo>
                  <a:lnTo>
                    <a:pt x="403678" y="158353"/>
                  </a:lnTo>
                  <a:lnTo>
                    <a:pt x="408940" y="207010"/>
                  </a:lnTo>
                  <a:lnTo>
                    <a:pt x="403678" y="255195"/>
                  </a:lnTo>
                  <a:lnTo>
                    <a:pt x="388619" y="298894"/>
                  </a:lnTo>
                  <a:lnTo>
                    <a:pt x="364852" y="337038"/>
                  </a:lnTo>
                  <a:lnTo>
                    <a:pt x="333465" y="368562"/>
                  </a:lnTo>
                  <a:lnTo>
                    <a:pt x="295547" y="392400"/>
                  </a:lnTo>
                  <a:lnTo>
                    <a:pt x="252185" y="407484"/>
                  </a:lnTo>
                  <a:lnTo>
                    <a:pt x="204469" y="412750"/>
                  </a:lnTo>
                  <a:lnTo>
                    <a:pt x="156754" y="407484"/>
                  </a:lnTo>
                  <a:lnTo>
                    <a:pt x="113392" y="392400"/>
                  </a:lnTo>
                  <a:lnTo>
                    <a:pt x="75474" y="368562"/>
                  </a:lnTo>
                  <a:lnTo>
                    <a:pt x="44087" y="337038"/>
                  </a:lnTo>
                  <a:lnTo>
                    <a:pt x="20319" y="298894"/>
                  </a:lnTo>
                  <a:lnTo>
                    <a:pt x="5261" y="255195"/>
                  </a:lnTo>
                  <a:lnTo>
                    <a:pt x="0" y="207010"/>
                  </a:lnTo>
                  <a:lnTo>
                    <a:pt x="5261" y="158353"/>
                  </a:lnTo>
                  <a:lnTo>
                    <a:pt x="20319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2992120" y="361569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69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19" y="114318"/>
                  </a:lnTo>
                  <a:lnTo>
                    <a:pt x="5261" y="158353"/>
                  </a:lnTo>
                  <a:lnTo>
                    <a:pt x="0" y="207010"/>
                  </a:lnTo>
                  <a:lnTo>
                    <a:pt x="5261" y="255195"/>
                  </a:lnTo>
                  <a:lnTo>
                    <a:pt x="20319" y="298894"/>
                  </a:lnTo>
                  <a:lnTo>
                    <a:pt x="44087" y="337038"/>
                  </a:lnTo>
                  <a:lnTo>
                    <a:pt x="75474" y="368562"/>
                  </a:lnTo>
                  <a:lnTo>
                    <a:pt x="113392" y="392400"/>
                  </a:lnTo>
                  <a:lnTo>
                    <a:pt x="156754" y="407484"/>
                  </a:lnTo>
                  <a:lnTo>
                    <a:pt x="204469" y="412750"/>
                  </a:lnTo>
                  <a:lnTo>
                    <a:pt x="252185" y="407484"/>
                  </a:lnTo>
                  <a:lnTo>
                    <a:pt x="295547" y="392400"/>
                  </a:lnTo>
                  <a:lnTo>
                    <a:pt x="333465" y="368562"/>
                  </a:lnTo>
                  <a:lnTo>
                    <a:pt x="364852" y="337038"/>
                  </a:lnTo>
                  <a:lnTo>
                    <a:pt x="388619" y="298894"/>
                  </a:lnTo>
                  <a:lnTo>
                    <a:pt x="403678" y="255195"/>
                  </a:lnTo>
                  <a:lnTo>
                    <a:pt x="408940" y="207010"/>
                  </a:lnTo>
                  <a:lnTo>
                    <a:pt x="403678" y="158353"/>
                  </a:lnTo>
                  <a:lnTo>
                    <a:pt x="388619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2992120" y="3615690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204469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19" y="114318"/>
                  </a:lnTo>
                  <a:lnTo>
                    <a:pt x="403678" y="158353"/>
                  </a:lnTo>
                  <a:lnTo>
                    <a:pt x="408940" y="207010"/>
                  </a:lnTo>
                  <a:lnTo>
                    <a:pt x="403678" y="255195"/>
                  </a:lnTo>
                  <a:lnTo>
                    <a:pt x="388619" y="298894"/>
                  </a:lnTo>
                  <a:lnTo>
                    <a:pt x="364852" y="337038"/>
                  </a:lnTo>
                  <a:lnTo>
                    <a:pt x="333465" y="368562"/>
                  </a:lnTo>
                  <a:lnTo>
                    <a:pt x="295547" y="392400"/>
                  </a:lnTo>
                  <a:lnTo>
                    <a:pt x="252185" y="407484"/>
                  </a:lnTo>
                  <a:lnTo>
                    <a:pt x="204469" y="412750"/>
                  </a:lnTo>
                  <a:lnTo>
                    <a:pt x="156754" y="407484"/>
                  </a:lnTo>
                  <a:lnTo>
                    <a:pt x="113392" y="392400"/>
                  </a:lnTo>
                  <a:lnTo>
                    <a:pt x="75474" y="368562"/>
                  </a:lnTo>
                  <a:lnTo>
                    <a:pt x="44087" y="337038"/>
                  </a:lnTo>
                  <a:lnTo>
                    <a:pt x="20319" y="298894"/>
                  </a:lnTo>
                  <a:lnTo>
                    <a:pt x="5261" y="255195"/>
                  </a:lnTo>
                  <a:lnTo>
                    <a:pt x="0" y="207010"/>
                  </a:lnTo>
                  <a:lnTo>
                    <a:pt x="5261" y="158353"/>
                  </a:lnTo>
                  <a:lnTo>
                    <a:pt x="20319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6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3727450" y="410718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40"/>
                  </a:lnTo>
                  <a:lnTo>
                    <a:pt x="5191" y="253996"/>
                  </a:lnTo>
                  <a:lnTo>
                    <a:pt x="20068" y="297876"/>
                  </a:lnTo>
                  <a:lnTo>
                    <a:pt x="43587" y="336268"/>
                  </a:lnTo>
                  <a:lnTo>
                    <a:pt x="74704" y="368063"/>
                  </a:lnTo>
                  <a:lnTo>
                    <a:pt x="112374" y="392148"/>
                  </a:lnTo>
                  <a:lnTo>
                    <a:pt x="155554" y="407414"/>
                  </a:lnTo>
                  <a:lnTo>
                    <a:pt x="203200" y="412750"/>
                  </a:lnTo>
                  <a:lnTo>
                    <a:pt x="250915" y="407414"/>
                  </a:lnTo>
                  <a:lnTo>
                    <a:pt x="294277" y="392148"/>
                  </a:lnTo>
                  <a:lnTo>
                    <a:pt x="332195" y="368063"/>
                  </a:lnTo>
                  <a:lnTo>
                    <a:pt x="363582" y="336268"/>
                  </a:lnTo>
                  <a:lnTo>
                    <a:pt x="387350" y="297876"/>
                  </a:lnTo>
                  <a:lnTo>
                    <a:pt x="402408" y="253996"/>
                  </a:lnTo>
                  <a:lnTo>
                    <a:pt x="407670" y="205740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3727450" y="410718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40"/>
                  </a:lnTo>
                  <a:lnTo>
                    <a:pt x="402408" y="253996"/>
                  </a:lnTo>
                  <a:lnTo>
                    <a:pt x="387350" y="297876"/>
                  </a:lnTo>
                  <a:lnTo>
                    <a:pt x="363582" y="336268"/>
                  </a:lnTo>
                  <a:lnTo>
                    <a:pt x="332195" y="368063"/>
                  </a:lnTo>
                  <a:lnTo>
                    <a:pt x="294277" y="392148"/>
                  </a:lnTo>
                  <a:lnTo>
                    <a:pt x="250915" y="407414"/>
                  </a:lnTo>
                  <a:lnTo>
                    <a:pt x="203200" y="412750"/>
                  </a:lnTo>
                  <a:lnTo>
                    <a:pt x="155554" y="407414"/>
                  </a:lnTo>
                  <a:lnTo>
                    <a:pt x="112374" y="392148"/>
                  </a:lnTo>
                  <a:lnTo>
                    <a:pt x="74704" y="368063"/>
                  </a:lnTo>
                  <a:lnTo>
                    <a:pt x="43587" y="336268"/>
                  </a:lnTo>
                  <a:lnTo>
                    <a:pt x="20068" y="297876"/>
                  </a:lnTo>
                  <a:lnTo>
                    <a:pt x="5191" y="253996"/>
                  </a:lnTo>
                  <a:lnTo>
                    <a:pt x="0" y="205740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4135120" y="450573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7" name="object 957"/>
          <p:cNvSpPr txBox="1"/>
          <p:nvPr/>
        </p:nvSpPr>
        <p:spPr>
          <a:xfrm>
            <a:off x="3827779" y="4189729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A8"/>
                </a:solidFill>
                <a:latin typeface="Times New Roman"/>
                <a:cs typeface="Times New Roman"/>
              </a:rPr>
              <a:t>2</a:t>
            </a:r>
            <a:r>
              <a:rPr sz="2000" b="1" dirty="0">
                <a:solidFill>
                  <a:srgbClr val="0000A8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58" name="object 958"/>
          <p:cNvGrpSpPr/>
          <p:nvPr/>
        </p:nvGrpSpPr>
        <p:grpSpPr>
          <a:xfrm>
            <a:off x="3713162" y="4092892"/>
            <a:ext cx="511175" cy="1955164"/>
            <a:chOff x="3713162" y="4092892"/>
            <a:chExt cx="511175" cy="1955164"/>
          </a:xfrm>
        </p:grpSpPr>
        <p:sp>
          <p:nvSpPr>
            <p:cNvPr id="959" name="object 959"/>
            <p:cNvSpPr/>
            <p:nvPr/>
          </p:nvSpPr>
          <p:spPr>
            <a:xfrm>
              <a:off x="3727450" y="410717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40"/>
                  </a:lnTo>
                  <a:lnTo>
                    <a:pt x="5191" y="253996"/>
                  </a:lnTo>
                  <a:lnTo>
                    <a:pt x="20068" y="297876"/>
                  </a:lnTo>
                  <a:lnTo>
                    <a:pt x="43587" y="336268"/>
                  </a:lnTo>
                  <a:lnTo>
                    <a:pt x="74704" y="368063"/>
                  </a:lnTo>
                  <a:lnTo>
                    <a:pt x="112374" y="392148"/>
                  </a:lnTo>
                  <a:lnTo>
                    <a:pt x="155554" y="407414"/>
                  </a:lnTo>
                  <a:lnTo>
                    <a:pt x="203200" y="412750"/>
                  </a:lnTo>
                  <a:lnTo>
                    <a:pt x="250915" y="407414"/>
                  </a:lnTo>
                  <a:lnTo>
                    <a:pt x="294277" y="392148"/>
                  </a:lnTo>
                  <a:lnTo>
                    <a:pt x="332195" y="368063"/>
                  </a:lnTo>
                  <a:lnTo>
                    <a:pt x="363582" y="336268"/>
                  </a:lnTo>
                  <a:lnTo>
                    <a:pt x="387350" y="297876"/>
                  </a:lnTo>
                  <a:lnTo>
                    <a:pt x="402408" y="253996"/>
                  </a:lnTo>
                  <a:lnTo>
                    <a:pt x="407670" y="205740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3727450" y="4107179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40"/>
                  </a:lnTo>
                  <a:lnTo>
                    <a:pt x="402408" y="253996"/>
                  </a:lnTo>
                  <a:lnTo>
                    <a:pt x="387350" y="297876"/>
                  </a:lnTo>
                  <a:lnTo>
                    <a:pt x="363582" y="336268"/>
                  </a:lnTo>
                  <a:lnTo>
                    <a:pt x="332195" y="368063"/>
                  </a:lnTo>
                  <a:lnTo>
                    <a:pt x="294277" y="392148"/>
                  </a:lnTo>
                  <a:lnTo>
                    <a:pt x="250915" y="407414"/>
                  </a:lnTo>
                  <a:lnTo>
                    <a:pt x="203200" y="412750"/>
                  </a:lnTo>
                  <a:lnTo>
                    <a:pt x="155554" y="407414"/>
                  </a:lnTo>
                  <a:lnTo>
                    <a:pt x="112374" y="392148"/>
                  </a:lnTo>
                  <a:lnTo>
                    <a:pt x="74704" y="368063"/>
                  </a:lnTo>
                  <a:lnTo>
                    <a:pt x="43587" y="336268"/>
                  </a:lnTo>
                  <a:lnTo>
                    <a:pt x="20068" y="297876"/>
                  </a:lnTo>
                  <a:lnTo>
                    <a:pt x="5191" y="253996"/>
                  </a:lnTo>
                  <a:lnTo>
                    <a:pt x="0" y="205740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3803650" y="5619749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155554" y="5268"/>
                  </a:lnTo>
                  <a:lnTo>
                    <a:pt x="112374" y="20379"/>
                  </a:lnTo>
                  <a:lnTo>
                    <a:pt x="74704" y="44287"/>
                  </a:lnTo>
                  <a:lnTo>
                    <a:pt x="43587" y="75948"/>
                  </a:lnTo>
                  <a:lnTo>
                    <a:pt x="20068" y="114318"/>
                  </a:lnTo>
                  <a:lnTo>
                    <a:pt x="5191" y="158353"/>
                  </a:lnTo>
                  <a:lnTo>
                    <a:pt x="0" y="207009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19"/>
                  </a:lnTo>
                  <a:lnTo>
                    <a:pt x="250445" y="408684"/>
                  </a:lnTo>
                  <a:lnTo>
                    <a:pt x="293469" y="393418"/>
                  </a:lnTo>
                  <a:lnTo>
                    <a:pt x="331162" y="369333"/>
                  </a:lnTo>
                  <a:lnTo>
                    <a:pt x="362412" y="337538"/>
                  </a:lnTo>
                  <a:lnTo>
                    <a:pt x="386109" y="299146"/>
                  </a:lnTo>
                  <a:lnTo>
                    <a:pt x="401142" y="255266"/>
                  </a:lnTo>
                  <a:lnTo>
                    <a:pt x="406400" y="207009"/>
                  </a:lnTo>
                  <a:lnTo>
                    <a:pt x="401142" y="158353"/>
                  </a:lnTo>
                  <a:lnTo>
                    <a:pt x="386109" y="114318"/>
                  </a:lnTo>
                  <a:lnTo>
                    <a:pt x="362412" y="75948"/>
                  </a:lnTo>
                  <a:lnTo>
                    <a:pt x="331162" y="44287"/>
                  </a:lnTo>
                  <a:lnTo>
                    <a:pt x="293469" y="20379"/>
                  </a:lnTo>
                  <a:lnTo>
                    <a:pt x="250445" y="526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3803650" y="5619749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250445" y="5268"/>
                  </a:lnTo>
                  <a:lnTo>
                    <a:pt x="293469" y="20379"/>
                  </a:lnTo>
                  <a:lnTo>
                    <a:pt x="331162" y="44287"/>
                  </a:lnTo>
                  <a:lnTo>
                    <a:pt x="362412" y="75948"/>
                  </a:lnTo>
                  <a:lnTo>
                    <a:pt x="386109" y="114318"/>
                  </a:lnTo>
                  <a:lnTo>
                    <a:pt x="401142" y="158353"/>
                  </a:lnTo>
                  <a:lnTo>
                    <a:pt x="406400" y="207009"/>
                  </a:lnTo>
                  <a:lnTo>
                    <a:pt x="401142" y="255266"/>
                  </a:lnTo>
                  <a:lnTo>
                    <a:pt x="386109" y="299146"/>
                  </a:lnTo>
                  <a:lnTo>
                    <a:pt x="362412" y="337538"/>
                  </a:lnTo>
                  <a:lnTo>
                    <a:pt x="331162" y="369333"/>
                  </a:lnTo>
                  <a:lnTo>
                    <a:pt x="293469" y="393418"/>
                  </a:lnTo>
                  <a:lnTo>
                    <a:pt x="250445" y="408684"/>
                  </a:lnTo>
                  <a:lnTo>
                    <a:pt x="203200" y="414019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09"/>
                  </a:lnTo>
                  <a:lnTo>
                    <a:pt x="5191" y="158353"/>
                  </a:lnTo>
                  <a:lnTo>
                    <a:pt x="20068" y="114318"/>
                  </a:lnTo>
                  <a:lnTo>
                    <a:pt x="43587" y="75948"/>
                  </a:lnTo>
                  <a:lnTo>
                    <a:pt x="74704" y="44287"/>
                  </a:lnTo>
                  <a:lnTo>
                    <a:pt x="112374" y="20379"/>
                  </a:lnTo>
                  <a:lnTo>
                    <a:pt x="155554" y="5268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3803650" y="560555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4" name="object 964"/>
          <p:cNvSpPr txBox="1"/>
          <p:nvPr/>
        </p:nvSpPr>
        <p:spPr>
          <a:xfrm>
            <a:off x="3903979" y="5701029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65" name="object 965"/>
          <p:cNvGrpSpPr/>
          <p:nvPr/>
        </p:nvGrpSpPr>
        <p:grpSpPr>
          <a:xfrm>
            <a:off x="3789362" y="5605462"/>
            <a:ext cx="434975" cy="442595"/>
            <a:chOff x="3789362" y="5605462"/>
            <a:chExt cx="434975" cy="442595"/>
          </a:xfrm>
        </p:grpSpPr>
        <p:sp>
          <p:nvSpPr>
            <p:cNvPr id="966" name="object 966"/>
            <p:cNvSpPr/>
            <p:nvPr/>
          </p:nvSpPr>
          <p:spPr>
            <a:xfrm>
              <a:off x="3803650" y="5619750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155554" y="5268"/>
                  </a:lnTo>
                  <a:lnTo>
                    <a:pt x="112374" y="20379"/>
                  </a:lnTo>
                  <a:lnTo>
                    <a:pt x="74704" y="44287"/>
                  </a:lnTo>
                  <a:lnTo>
                    <a:pt x="43587" y="75948"/>
                  </a:lnTo>
                  <a:lnTo>
                    <a:pt x="20068" y="114318"/>
                  </a:lnTo>
                  <a:lnTo>
                    <a:pt x="5191" y="158353"/>
                  </a:lnTo>
                  <a:lnTo>
                    <a:pt x="0" y="207009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19"/>
                  </a:lnTo>
                  <a:lnTo>
                    <a:pt x="250445" y="408684"/>
                  </a:lnTo>
                  <a:lnTo>
                    <a:pt x="293469" y="393418"/>
                  </a:lnTo>
                  <a:lnTo>
                    <a:pt x="331162" y="369333"/>
                  </a:lnTo>
                  <a:lnTo>
                    <a:pt x="362412" y="337538"/>
                  </a:lnTo>
                  <a:lnTo>
                    <a:pt x="386109" y="299146"/>
                  </a:lnTo>
                  <a:lnTo>
                    <a:pt x="401142" y="255266"/>
                  </a:lnTo>
                  <a:lnTo>
                    <a:pt x="406400" y="207009"/>
                  </a:lnTo>
                  <a:lnTo>
                    <a:pt x="401142" y="158353"/>
                  </a:lnTo>
                  <a:lnTo>
                    <a:pt x="386109" y="114318"/>
                  </a:lnTo>
                  <a:lnTo>
                    <a:pt x="362412" y="75948"/>
                  </a:lnTo>
                  <a:lnTo>
                    <a:pt x="331162" y="44287"/>
                  </a:lnTo>
                  <a:lnTo>
                    <a:pt x="293469" y="20379"/>
                  </a:lnTo>
                  <a:lnTo>
                    <a:pt x="250445" y="526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3803650" y="5619750"/>
              <a:ext cx="406400" cy="414020"/>
            </a:xfrm>
            <a:custGeom>
              <a:avLst/>
              <a:gdLst/>
              <a:ahLst/>
              <a:cxnLst/>
              <a:rect l="l" t="t" r="r" b="b"/>
              <a:pathLst>
                <a:path w="406400" h="414020">
                  <a:moveTo>
                    <a:pt x="203200" y="0"/>
                  </a:moveTo>
                  <a:lnTo>
                    <a:pt x="250445" y="5268"/>
                  </a:lnTo>
                  <a:lnTo>
                    <a:pt x="293469" y="20379"/>
                  </a:lnTo>
                  <a:lnTo>
                    <a:pt x="331162" y="44287"/>
                  </a:lnTo>
                  <a:lnTo>
                    <a:pt x="362412" y="75948"/>
                  </a:lnTo>
                  <a:lnTo>
                    <a:pt x="386109" y="114318"/>
                  </a:lnTo>
                  <a:lnTo>
                    <a:pt x="401142" y="158353"/>
                  </a:lnTo>
                  <a:lnTo>
                    <a:pt x="406400" y="207009"/>
                  </a:lnTo>
                  <a:lnTo>
                    <a:pt x="401142" y="255266"/>
                  </a:lnTo>
                  <a:lnTo>
                    <a:pt x="386109" y="299146"/>
                  </a:lnTo>
                  <a:lnTo>
                    <a:pt x="362412" y="337538"/>
                  </a:lnTo>
                  <a:lnTo>
                    <a:pt x="331162" y="369333"/>
                  </a:lnTo>
                  <a:lnTo>
                    <a:pt x="293469" y="393418"/>
                  </a:lnTo>
                  <a:lnTo>
                    <a:pt x="250445" y="408684"/>
                  </a:lnTo>
                  <a:lnTo>
                    <a:pt x="203200" y="414019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09"/>
                  </a:lnTo>
                  <a:lnTo>
                    <a:pt x="5191" y="158353"/>
                  </a:lnTo>
                  <a:lnTo>
                    <a:pt x="20068" y="114318"/>
                  </a:lnTo>
                  <a:lnTo>
                    <a:pt x="43587" y="75948"/>
                  </a:lnTo>
                  <a:lnTo>
                    <a:pt x="74704" y="44287"/>
                  </a:lnTo>
                  <a:lnTo>
                    <a:pt x="112374" y="20379"/>
                  </a:lnTo>
                  <a:lnTo>
                    <a:pt x="155554" y="5268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8" name="object 968"/>
          <p:cNvSpPr txBox="1"/>
          <p:nvPr/>
        </p:nvSpPr>
        <p:spPr>
          <a:xfrm>
            <a:off x="3796029" y="561975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69" name="object 969"/>
          <p:cNvGrpSpPr/>
          <p:nvPr/>
        </p:nvGrpSpPr>
        <p:grpSpPr>
          <a:xfrm>
            <a:off x="4268152" y="5072062"/>
            <a:ext cx="437515" cy="442595"/>
            <a:chOff x="4268152" y="5072062"/>
            <a:chExt cx="437515" cy="442595"/>
          </a:xfrm>
        </p:grpSpPr>
        <p:sp>
          <p:nvSpPr>
            <p:cNvPr id="970" name="object 970"/>
            <p:cNvSpPr/>
            <p:nvPr/>
          </p:nvSpPr>
          <p:spPr>
            <a:xfrm>
              <a:off x="4282440" y="5086350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20" y="114318"/>
                  </a:lnTo>
                  <a:lnTo>
                    <a:pt x="5261" y="158353"/>
                  </a:lnTo>
                  <a:lnTo>
                    <a:pt x="0" y="207009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19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09"/>
                  </a:lnTo>
                  <a:lnTo>
                    <a:pt x="403678" y="158353"/>
                  </a:lnTo>
                  <a:lnTo>
                    <a:pt x="388620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4282440" y="5086350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20" y="114318"/>
                  </a:lnTo>
                  <a:lnTo>
                    <a:pt x="403678" y="158353"/>
                  </a:lnTo>
                  <a:lnTo>
                    <a:pt x="408939" y="207009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19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09"/>
                  </a:lnTo>
                  <a:lnTo>
                    <a:pt x="5261" y="158353"/>
                  </a:lnTo>
                  <a:lnTo>
                    <a:pt x="20320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4282440" y="5086350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268"/>
                  </a:lnTo>
                  <a:lnTo>
                    <a:pt x="113392" y="20379"/>
                  </a:lnTo>
                  <a:lnTo>
                    <a:pt x="75474" y="44287"/>
                  </a:lnTo>
                  <a:lnTo>
                    <a:pt x="44087" y="75948"/>
                  </a:lnTo>
                  <a:lnTo>
                    <a:pt x="20320" y="114318"/>
                  </a:lnTo>
                  <a:lnTo>
                    <a:pt x="5261" y="158353"/>
                  </a:lnTo>
                  <a:lnTo>
                    <a:pt x="0" y="207009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19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09"/>
                  </a:lnTo>
                  <a:lnTo>
                    <a:pt x="403678" y="158353"/>
                  </a:lnTo>
                  <a:lnTo>
                    <a:pt x="388620" y="114318"/>
                  </a:lnTo>
                  <a:lnTo>
                    <a:pt x="364852" y="75948"/>
                  </a:lnTo>
                  <a:lnTo>
                    <a:pt x="333465" y="44287"/>
                  </a:lnTo>
                  <a:lnTo>
                    <a:pt x="295547" y="20379"/>
                  </a:lnTo>
                  <a:lnTo>
                    <a:pt x="252185" y="5268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4282440" y="5086350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268"/>
                  </a:lnTo>
                  <a:lnTo>
                    <a:pt x="295547" y="20379"/>
                  </a:lnTo>
                  <a:lnTo>
                    <a:pt x="333465" y="44287"/>
                  </a:lnTo>
                  <a:lnTo>
                    <a:pt x="364852" y="75948"/>
                  </a:lnTo>
                  <a:lnTo>
                    <a:pt x="388620" y="114318"/>
                  </a:lnTo>
                  <a:lnTo>
                    <a:pt x="403678" y="158353"/>
                  </a:lnTo>
                  <a:lnTo>
                    <a:pt x="408939" y="207009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19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09"/>
                  </a:lnTo>
                  <a:lnTo>
                    <a:pt x="5261" y="158353"/>
                  </a:lnTo>
                  <a:lnTo>
                    <a:pt x="20320" y="114318"/>
                  </a:lnTo>
                  <a:lnTo>
                    <a:pt x="44087" y="75948"/>
                  </a:lnTo>
                  <a:lnTo>
                    <a:pt x="75474" y="44287"/>
                  </a:lnTo>
                  <a:lnTo>
                    <a:pt x="113392" y="20379"/>
                  </a:lnTo>
                  <a:lnTo>
                    <a:pt x="156754" y="5268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4" name="object 974"/>
          <p:cNvSpPr txBox="1"/>
          <p:nvPr/>
        </p:nvSpPr>
        <p:spPr>
          <a:xfrm>
            <a:off x="4278629" y="5140959"/>
            <a:ext cx="425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315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r>
              <a:rPr sz="3000" b="1" spc="-472" baseline="-5555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r>
              <a:rPr sz="2000" b="1" spc="-315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r>
              <a:rPr sz="3000" b="1" spc="-472" baseline="-5555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endParaRPr sz="3000" baseline="-5555">
              <a:latin typeface="Times New Roman"/>
              <a:cs typeface="Times New Roman"/>
            </a:endParaRPr>
          </a:p>
        </p:txBody>
      </p:sp>
      <p:grpSp>
        <p:nvGrpSpPr>
          <p:cNvPr id="975" name="object 975"/>
          <p:cNvGrpSpPr/>
          <p:nvPr/>
        </p:nvGrpSpPr>
        <p:grpSpPr>
          <a:xfrm>
            <a:off x="5205412" y="5588952"/>
            <a:ext cx="436245" cy="440690"/>
            <a:chOff x="5205412" y="5588952"/>
            <a:chExt cx="436245" cy="440690"/>
          </a:xfrm>
        </p:grpSpPr>
        <p:sp>
          <p:nvSpPr>
            <p:cNvPr id="976" name="object 976"/>
            <p:cNvSpPr/>
            <p:nvPr/>
          </p:nvSpPr>
          <p:spPr>
            <a:xfrm>
              <a:off x="5219700" y="560324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40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80"/>
                  </a:lnTo>
                  <a:lnTo>
                    <a:pt x="250915" y="406214"/>
                  </a:lnTo>
                  <a:lnTo>
                    <a:pt x="294277" y="391130"/>
                  </a:lnTo>
                  <a:lnTo>
                    <a:pt x="332195" y="367292"/>
                  </a:lnTo>
                  <a:lnTo>
                    <a:pt x="363582" y="335768"/>
                  </a:lnTo>
                  <a:lnTo>
                    <a:pt x="387350" y="297624"/>
                  </a:lnTo>
                  <a:lnTo>
                    <a:pt x="402408" y="253925"/>
                  </a:lnTo>
                  <a:lnTo>
                    <a:pt x="407670" y="205740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5219700" y="560324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40"/>
                  </a:lnTo>
                  <a:lnTo>
                    <a:pt x="402408" y="253925"/>
                  </a:lnTo>
                  <a:lnTo>
                    <a:pt x="387350" y="297624"/>
                  </a:lnTo>
                  <a:lnTo>
                    <a:pt x="363582" y="335768"/>
                  </a:lnTo>
                  <a:lnTo>
                    <a:pt x="332195" y="367292"/>
                  </a:lnTo>
                  <a:lnTo>
                    <a:pt x="294277" y="391130"/>
                  </a:lnTo>
                  <a:lnTo>
                    <a:pt x="250915" y="406214"/>
                  </a:lnTo>
                  <a:lnTo>
                    <a:pt x="203200" y="411480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40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5628005" y="600052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93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9" name="object 979"/>
          <p:cNvSpPr txBox="1"/>
          <p:nvPr/>
        </p:nvSpPr>
        <p:spPr>
          <a:xfrm>
            <a:off x="5321300" y="568452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80" name="object 980"/>
          <p:cNvGrpSpPr/>
          <p:nvPr/>
        </p:nvGrpSpPr>
        <p:grpSpPr>
          <a:xfrm>
            <a:off x="5205412" y="5588952"/>
            <a:ext cx="436245" cy="440055"/>
            <a:chOff x="5205412" y="5588952"/>
            <a:chExt cx="436245" cy="440055"/>
          </a:xfrm>
        </p:grpSpPr>
        <p:sp>
          <p:nvSpPr>
            <p:cNvPr id="981" name="object 981"/>
            <p:cNvSpPr/>
            <p:nvPr/>
          </p:nvSpPr>
          <p:spPr>
            <a:xfrm>
              <a:off x="5219700" y="560324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40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80"/>
                  </a:lnTo>
                  <a:lnTo>
                    <a:pt x="250915" y="406214"/>
                  </a:lnTo>
                  <a:lnTo>
                    <a:pt x="294277" y="391130"/>
                  </a:lnTo>
                  <a:lnTo>
                    <a:pt x="332195" y="367292"/>
                  </a:lnTo>
                  <a:lnTo>
                    <a:pt x="363582" y="335768"/>
                  </a:lnTo>
                  <a:lnTo>
                    <a:pt x="387350" y="297624"/>
                  </a:lnTo>
                  <a:lnTo>
                    <a:pt x="402408" y="253925"/>
                  </a:lnTo>
                  <a:lnTo>
                    <a:pt x="407670" y="205740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5219700" y="560324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40"/>
                  </a:lnTo>
                  <a:lnTo>
                    <a:pt x="402408" y="253925"/>
                  </a:lnTo>
                  <a:lnTo>
                    <a:pt x="387350" y="297624"/>
                  </a:lnTo>
                  <a:lnTo>
                    <a:pt x="363582" y="335768"/>
                  </a:lnTo>
                  <a:lnTo>
                    <a:pt x="332195" y="367292"/>
                  </a:lnTo>
                  <a:lnTo>
                    <a:pt x="294277" y="391130"/>
                  </a:lnTo>
                  <a:lnTo>
                    <a:pt x="250915" y="406214"/>
                  </a:lnTo>
                  <a:lnTo>
                    <a:pt x="203200" y="411480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40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3" name="object 983"/>
          <p:cNvSpPr txBox="1"/>
          <p:nvPr/>
        </p:nvSpPr>
        <p:spPr>
          <a:xfrm>
            <a:off x="5243829" y="561975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84" name="object 984"/>
          <p:cNvGrpSpPr/>
          <p:nvPr/>
        </p:nvGrpSpPr>
        <p:grpSpPr>
          <a:xfrm>
            <a:off x="5784532" y="5037772"/>
            <a:ext cx="436245" cy="443865"/>
            <a:chOff x="5784532" y="5037772"/>
            <a:chExt cx="436245" cy="443865"/>
          </a:xfrm>
        </p:grpSpPr>
        <p:sp>
          <p:nvSpPr>
            <p:cNvPr id="985" name="object 985"/>
            <p:cNvSpPr/>
            <p:nvPr/>
          </p:nvSpPr>
          <p:spPr>
            <a:xfrm>
              <a:off x="5798820" y="505205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3200" y="0"/>
                  </a:moveTo>
                  <a:lnTo>
                    <a:pt x="155554" y="5335"/>
                  </a:lnTo>
                  <a:lnTo>
                    <a:pt x="112374" y="20601"/>
                  </a:lnTo>
                  <a:lnTo>
                    <a:pt x="74704" y="44686"/>
                  </a:lnTo>
                  <a:lnTo>
                    <a:pt x="43587" y="76481"/>
                  </a:lnTo>
                  <a:lnTo>
                    <a:pt x="20068" y="114873"/>
                  </a:lnTo>
                  <a:lnTo>
                    <a:pt x="5191" y="158753"/>
                  </a:lnTo>
                  <a:lnTo>
                    <a:pt x="0" y="207009"/>
                  </a:lnTo>
                  <a:lnTo>
                    <a:pt x="5191" y="255736"/>
                  </a:lnTo>
                  <a:lnTo>
                    <a:pt x="20068" y="299953"/>
                  </a:lnTo>
                  <a:lnTo>
                    <a:pt x="43587" y="338571"/>
                  </a:lnTo>
                  <a:lnTo>
                    <a:pt x="74704" y="370503"/>
                  </a:lnTo>
                  <a:lnTo>
                    <a:pt x="112374" y="394658"/>
                  </a:lnTo>
                  <a:lnTo>
                    <a:pt x="155554" y="409950"/>
                  </a:lnTo>
                  <a:lnTo>
                    <a:pt x="203200" y="415289"/>
                  </a:lnTo>
                  <a:lnTo>
                    <a:pt x="250915" y="409950"/>
                  </a:lnTo>
                  <a:lnTo>
                    <a:pt x="294277" y="394658"/>
                  </a:lnTo>
                  <a:lnTo>
                    <a:pt x="332195" y="370503"/>
                  </a:lnTo>
                  <a:lnTo>
                    <a:pt x="363582" y="338571"/>
                  </a:lnTo>
                  <a:lnTo>
                    <a:pt x="387349" y="299953"/>
                  </a:lnTo>
                  <a:lnTo>
                    <a:pt x="402408" y="255736"/>
                  </a:lnTo>
                  <a:lnTo>
                    <a:pt x="407669" y="207009"/>
                  </a:lnTo>
                  <a:lnTo>
                    <a:pt x="402408" y="158753"/>
                  </a:lnTo>
                  <a:lnTo>
                    <a:pt x="387350" y="114873"/>
                  </a:lnTo>
                  <a:lnTo>
                    <a:pt x="363582" y="76481"/>
                  </a:lnTo>
                  <a:lnTo>
                    <a:pt x="332195" y="44686"/>
                  </a:lnTo>
                  <a:lnTo>
                    <a:pt x="294277" y="20601"/>
                  </a:lnTo>
                  <a:lnTo>
                    <a:pt x="250915" y="533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5798820" y="505205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3200" y="0"/>
                  </a:moveTo>
                  <a:lnTo>
                    <a:pt x="250915" y="5335"/>
                  </a:lnTo>
                  <a:lnTo>
                    <a:pt x="294277" y="20601"/>
                  </a:lnTo>
                  <a:lnTo>
                    <a:pt x="332195" y="44686"/>
                  </a:lnTo>
                  <a:lnTo>
                    <a:pt x="363582" y="76481"/>
                  </a:lnTo>
                  <a:lnTo>
                    <a:pt x="387350" y="114873"/>
                  </a:lnTo>
                  <a:lnTo>
                    <a:pt x="402408" y="158753"/>
                  </a:lnTo>
                  <a:lnTo>
                    <a:pt x="407669" y="207009"/>
                  </a:lnTo>
                  <a:lnTo>
                    <a:pt x="402408" y="255736"/>
                  </a:lnTo>
                  <a:lnTo>
                    <a:pt x="387349" y="299953"/>
                  </a:lnTo>
                  <a:lnTo>
                    <a:pt x="363582" y="338571"/>
                  </a:lnTo>
                  <a:lnTo>
                    <a:pt x="332195" y="370503"/>
                  </a:lnTo>
                  <a:lnTo>
                    <a:pt x="294277" y="394658"/>
                  </a:lnTo>
                  <a:lnTo>
                    <a:pt x="250915" y="409950"/>
                  </a:lnTo>
                  <a:lnTo>
                    <a:pt x="203200" y="415289"/>
                  </a:lnTo>
                  <a:lnTo>
                    <a:pt x="155554" y="409950"/>
                  </a:lnTo>
                  <a:lnTo>
                    <a:pt x="112374" y="394658"/>
                  </a:lnTo>
                  <a:lnTo>
                    <a:pt x="74704" y="370503"/>
                  </a:lnTo>
                  <a:lnTo>
                    <a:pt x="43587" y="338571"/>
                  </a:lnTo>
                  <a:lnTo>
                    <a:pt x="20068" y="299953"/>
                  </a:lnTo>
                  <a:lnTo>
                    <a:pt x="5191" y="255736"/>
                  </a:lnTo>
                  <a:lnTo>
                    <a:pt x="0" y="207009"/>
                  </a:lnTo>
                  <a:lnTo>
                    <a:pt x="5191" y="158753"/>
                  </a:lnTo>
                  <a:lnTo>
                    <a:pt x="20068" y="114873"/>
                  </a:lnTo>
                  <a:lnTo>
                    <a:pt x="43587" y="76481"/>
                  </a:lnTo>
                  <a:lnTo>
                    <a:pt x="74704" y="44686"/>
                  </a:lnTo>
                  <a:lnTo>
                    <a:pt x="112374" y="20601"/>
                  </a:lnTo>
                  <a:lnTo>
                    <a:pt x="155554" y="533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5798820" y="505205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3200" y="0"/>
                  </a:moveTo>
                  <a:lnTo>
                    <a:pt x="155554" y="5335"/>
                  </a:lnTo>
                  <a:lnTo>
                    <a:pt x="112374" y="20601"/>
                  </a:lnTo>
                  <a:lnTo>
                    <a:pt x="74704" y="44686"/>
                  </a:lnTo>
                  <a:lnTo>
                    <a:pt x="43587" y="76481"/>
                  </a:lnTo>
                  <a:lnTo>
                    <a:pt x="20068" y="114873"/>
                  </a:lnTo>
                  <a:lnTo>
                    <a:pt x="5191" y="158753"/>
                  </a:lnTo>
                  <a:lnTo>
                    <a:pt x="0" y="207009"/>
                  </a:lnTo>
                  <a:lnTo>
                    <a:pt x="5191" y="255736"/>
                  </a:lnTo>
                  <a:lnTo>
                    <a:pt x="20068" y="299953"/>
                  </a:lnTo>
                  <a:lnTo>
                    <a:pt x="43587" y="338571"/>
                  </a:lnTo>
                  <a:lnTo>
                    <a:pt x="74704" y="370503"/>
                  </a:lnTo>
                  <a:lnTo>
                    <a:pt x="112374" y="394658"/>
                  </a:lnTo>
                  <a:lnTo>
                    <a:pt x="155554" y="409950"/>
                  </a:lnTo>
                  <a:lnTo>
                    <a:pt x="203200" y="415289"/>
                  </a:lnTo>
                  <a:lnTo>
                    <a:pt x="250915" y="409950"/>
                  </a:lnTo>
                  <a:lnTo>
                    <a:pt x="294277" y="394658"/>
                  </a:lnTo>
                  <a:lnTo>
                    <a:pt x="332195" y="370503"/>
                  </a:lnTo>
                  <a:lnTo>
                    <a:pt x="363582" y="338571"/>
                  </a:lnTo>
                  <a:lnTo>
                    <a:pt x="387349" y="299953"/>
                  </a:lnTo>
                  <a:lnTo>
                    <a:pt x="402408" y="255736"/>
                  </a:lnTo>
                  <a:lnTo>
                    <a:pt x="407669" y="207009"/>
                  </a:lnTo>
                  <a:lnTo>
                    <a:pt x="402408" y="158753"/>
                  </a:lnTo>
                  <a:lnTo>
                    <a:pt x="387350" y="114873"/>
                  </a:lnTo>
                  <a:lnTo>
                    <a:pt x="363582" y="76481"/>
                  </a:lnTo>
                  <a:lnTo>
                    <a:pt x="332195" y="44686"/>
                  </a:lnTo>
                  <a:lnTo>
                    <a:pt x="294277" y="20601"/>
                  </a:lnTo>
                  <a:lnTo>
                    <a:pt x="250915" y="533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5798820" y="5052059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3200" y="0"/>
                  </a:moveTo>
                  <a:lnTo>
                    <a:pt x="250915" y="5335"/>
                  </a:lnTo>
                  <a:lnTo>
                    <a:pt x="294277" y="20601"/>
                  </a:lnTo>
                  <a:lnTo>
                    <a:pt x="332195" y="44686"/>
                  </a:lnTo>
                  <a:lnTo>
                    <a:pt x="363582" y="76481"/>
                  </a:lnTo>
                  <a:lnTo>
                    <a:pt x="387350" y="114873"/>
                  </a:lnTo>
                  <a:lnTo>
                    <a:pt x="402408" y="158753"/>
                  </a:lnTo>
                  <a:lnTo>
                    <a:pt x="407669" y="207009"/>
                  </a:lnTo>
                  <a:lnTo>
                    <a:pt x="402408" y="255736"/>
                  </a:lnTo>
                  <a:lnTo>
                    <a:pt x="387349" y="299953"/>
                  </a:lnTo>
                  <a:lnTo>
                    <a:pt x="363582" y="338571"/>
                  </a:lnTo>
                  <a:lnTo>
                    <a:pt x="332195" y="370503"/>
                  </a:lnTo>
                  <a:lnTo>
                    <a:pt x="294277" y="394658"/>
                  </a:lnTo>
                  <a:lnTo>
                    <a:pt x="250915" y="409950"/>
                  </a:lnTo>
                  <a:lnTo>
                    <a:pt x="203200" y="415289"/>
                  </a:lnTo>
                  <a:lnTo>
                    <a:pt x="155554" y="409950"/>
                  </a:lnTo>
                  <a:lnTo>
                    <a:pt x="112374" y="394658"/>
                  </a:lnTo>
                  <a:lnTo>
                    <a:pt x="74704" y="370503"/>
                  </a:lnTo>
                  <a:lnTo>
                    <a:pt x="43587" y="338571"/>
                  </a:lnTo>
                  <a:lnTo>
                    <a:pt x="20068" y="299953"/>
                  </a:lnTo>
                  <a:lnTo>
                    <a:pt x="5191" y="255736"/>
                  </a:lnTo>
                  <a:lnTo>
                    <a:pt x="0" y="207009"/>
                  </a:lnTo>
                  <a:lnTo>
                    <a:pt x="5191" y="158753"/>
                  </a:lnTo>
                  <a:lnTo>
                    <a:pt x="20068" y="114873"/>
                  </a:lnTo>
                  <a:lnTo>
                    <a:pt x="43587" y="76481"/>
                  </a:lnTo>
                  <a:lnTo>
                    <a:pt x="74704" y="44686"/>
                  </a:lnTo>
                  <a:lnTo>
                    <a:pt x="112374" y="20601"/>
                  </a:lnTo>
                  <a:lnTo>
                    <a:pt x="155554" y="5335"/>
                  </a:lnTo>
                  <a:lnTo>
                    <a:pt x="20320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9" name="object 989"/>
          <p:cNvSpPr txBox="1"/>
          <p:nvPr/>
        </p:nvSpPr>
        <p:spPr>
          <a:xfrm>
            <a:off x="5828029" y="5059679"/>
            <a:ext cx="37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409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r>
              <a:rPr sz="3000" b="1" spc="-61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8</a:t>
            </a:r>
            <a:r>
              <a:rPr sz="2000" b="1" spc="-409" dirty="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sz="3000" b="1" spc="-61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endParaRPr sz="3000" baseline="-16666">
              <a:latin typeface="Times New Roman"/>
              <a:cs typeface="Times New Roman"/>
            </a:endParaRPr>
          </a:p>
        </p:txBody>
      </p:sp>
      <p:grpSp>
        <p:nvGrpSpPr>
          <p:cNvPr id="990" name="object 990"/>
          <p:cNvGrpSpPr/>
          <p:nvPr/>
        </p:nvGrpSpPr>
        <p:grpSpPr>
          <a:xfrm>
            <a:off x="5080952" y="4155122"/>
            <a:ext cx="437515" cy="442595"/>
            <a:chOff x="5080952" y="4155122"/>
            <a:chExt cx="437515" cy="442595"/>
          </a:xfrm>
        </p:grpSpPr>
        <p:sp>
          <p:nvSpPr>
            <p:cNvPr id="991" name="object 991"/>
            <p:cNvSpPr/>
            <p:nvPr/>
          </p:nvSpPr>
          <p:spPr>
            <a:xfrm>
              <a:off x="5095240" y="416940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156754" y="5335"/>
                  </a:lnTo>
                  <a:lnTo>
                    <a:pt x="113392" y="20601"/>
                  </a:lnTo>
                  <a:lnTo>
                    <a:pt x="75474" y="44686"/>
                  </a:lnTo>
                  <a:lnTo>
                    <a:pt x="44087" y="76481"/>
                  </a:lnTo>
                  <a:lnTo>
                    <a:pt x="20320" y="114873"/>
                  </a:lnTo>
                  <a:lnTo>
                    <a:pt x="5261" y="158753"/>
                  </a:lnTo>
                  <a:lnTo>
                    <a:pt x="0" y="207009"/>
                  </a:lnTo>
                  <a:lnTo>
                    <a:pt x="5261" y="255266"/>
                  </a:lnTo>
                  <a:lnTo>
                    <a:pt x="20320" y="299146"/>
                  </a:lnTo>
                  <a:lnTo>
                    <a:pt x="44087" y="337538"/>
                  </a:lnTo>
                  <a:lnTo>
                    <a:pt x="75474" y="369333"/>
                  </a:lnTo>
                  <a:lnTo>
                    <a:pt x="113392" y="393418"/>
                  </a:lnTo>
                  <a:lnTo>
                    <a:pt x="156754" y="408684"/>
                  </a:lnTo>
                  <a:lnTo>
                    <a:pt x="204470" y="414019"/>
                  </a:lnTo>
                  <a:lnTo>
                    <a:pt x="252185" y="408684"/>
                  </a:lnTo>
                  <a:lnTo>
                    <a:pt x="295547" y="393418"/>
                  </a:lnTo>
                  <a:lnTo>
                    <a:pt x="333465" y="369333"/>
                  </a:lnTo>
                  <a:lnTo>
                    <a:pt x="364852" y="337538"/>
                  </a:lnTo>
                  <a:lnTo>
                    <a:pt x="388619" y="299146"/>
                  </a:lnTo>
                  <a:lnTo>
                    <a:pt x="403678" y="255266"/>
                  </a:lnTo>
                  <a:lnTo>
                    <a:pt x="408939" y="207009"/>
                  </a:lnTo>
                  <a:lnTo>
                    <a:pt x="403678" y="158753"/>
                  </a:lnTo>
                  <a:lnTo>
                    <a:pt x="388620" y="114873"/>
                  </a:lnTo>
                  <a:lnTo>
                    <a:pt x="364852" y="76481"/>
                  </a:lnTo>
                  <a:lnTo>
                    <a:pt x="333465" y="44686"/>
                  </a:lnTo>
                  <a:lnTo>
                    <a:pt x="295547" y="20601"/>
                  </a:lnTo>
                  <a:lnTo>
                    <a:pt x="252185" y="5335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5095240" y="4169409"/>
              <a:ext cx="408940" cy="414020"/>
            </a:xfrm>
            <a:custGeom>
              <a:avLst/>
              <a:gdLst/>
              <a:ahLst/>
              <a:cxnLst/>
              <a:rect l="l" t="t" r="r" b="b"/>
              <a:pathLst>
                <a:path w="408939" h="414020">
                  <a:moveTo>
                    <a:pt x="204470" y="0"/>
                  </a:moveTo>
                  <a:lnTo>
                    <a:pt x="252185" y="5335"/>
                  </a:lnTo>
                  <a:lnTo>
                    <a:pt x="295547" y="20601"/>
                  </a:lnTo>
                  <a:lnTo>
                    <a:pt x="333465" y="44686"/>
                  </a:lnTo>
                  <a:lnTo>
                    <a:pt x="364852" y="76481"/>
                  </a:lnTo>
                  <a:lnTo>
                    <a:pt x="388620" y="114873"/>
                  </a:lnTo>
                  <a:lnTo>
                    <a:pt x="403678" y="158753"/>
                  </a:lnTo>
                  <a:lnTo>
                    <a:pt x="408939" y="207009"/>
                  </a:lnTo>
                  <a:lnTo>
                    <a:pt x="403678" y="255266"/>
                  </a:lnTo>
                  <a:lnTo>
                    <a:pt x="388619" y="299146"/>
                  </a:lnTo>
                  <a:lnTo>
                    <a:pt x="364852" y="337538"/>
                  </a:lnTo>
                  <a:lnTo>
                    <a:pt x="333465" y="369333"/>
                  </a:lnTo>
                  <a:lnTo>
                    <a:pt x="295547" y="393418"/>
                  </a:lnTo>
                  <a:lnTo>
                    <a:pt x="252185" y="408684"/>
                  </a:lnTo>
                  <a:lnTo>
                    <a:pt x="204470" y="414019"/>
                  </a:lnTo>
                  <a:lnTo>
                    <a:pt x="156754" y="408684"/>
                  </a:lnTo>
                  <a:lnTo>
                    <a:pt x="113392" y="393418"/>
                  </a:lnTo>
                  <a:lnTo>
                    <a:pt x="75474" y="369333"/>
                  </a:lnTo>
                  <a:lnTo>
                    <a:pt x="44087" y="337538"/>
                  </a:lnTo>
                  <a:lnTo>
                    <a:pt x="20320" y="299146"/>
                  </a:lnTo>
                  <a:lnTo>
                    <a:pt x="5261" y="255266"/>
                  </a:lnTo>
                  <a:lnTo>
                    <a:pt x="0" y="207009"/>
                  </a:lnTo>
                  <a:lnTo>
                    <a:pt x="5261" y="158753"/>
                  </a:lnTo>
                  <a:lnTo>
                    <a:pt x="20320" y="114873"/>
                  </a:lnTo>
                  <a:lnTo>
                    <a:pt x="44087" y="76481"/>
                  </a:lnTo>
                  <a:lnTo>
                    <a:pt x="75474" y="44686"/>
                  </a:lnTo>
                  <a:lnTo>
                    <a:pt x="113392" y="20601"/>
                  </a:lnTo>
                  <a:lnTo>
                    <a:pt x="156754" y="5335"/>
                  </a:lnTo>
                  <a:lnTo>
                    <a:pt x="204470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3" name="object 993"/>
          <p:cNvSpPr txBox="1"/>
          <p:nvPr/>
        </p:nvSpPr>
        <p:spPr>
          <a:xfrm>
            <a:off x="5198109" y="424942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64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94" name="object 994"/>
          <p:cNvGrpSpPr/>
          <p:nvPr/>
        </p:nvGrpSpPr>
        <p:grpSpPr>
          <a:xfrm>
            <a:off x="5548312" y="3338512"/>
            <a:ext cx="436245" cy="441325"/>
            <a:chOff x="5548312" y="3338512"/>
            <a:chExt cx="436245" cy="441325"/>
          </a:xfrm>
        </p:grpSpPr>
        <p:sp>
          <p:nvSpPr>
            <p:cNvPr id="995" name="object 995"/>
            <p:cNvSpPr/>
            <p:nvPr/>
          </p:nvSpPr>
          <p:spPr>
            <a:xfrm>
              <a:off x="5562600" y="335280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39"/>
                  </a:lnTo>
                  <a:lnTo>
                    <a:pt x="5191" y="253996"/>
                  </a:lnTo>
                  <a:lnTo>
                    <a:pt x="20068" y="297876"/>
                  </a:lnTo>
                  <a:lnTo>
                    <a:pt x="43587" y="336268"/>
                  </a:lnTo>
                  <a:lnTo>
                    <a:pt x="74704" y="368063"/>
                  </a:lnTo>
                  <a:lnTo>
                    <a:pt x="112374" y="392148"/>
                  </a:lnTo>
                  <a:lnTo>
                    <a:pt x="155554" y="407414"/>
                  </a:lnTo>
                  <a:lnTo>
                    <a:pt x="203200" y="412750"/>
                  </a:lnTo>
                  <a:lnTo>
                    <a:pt x="250915" y="407414"/>
                  </a:lnTo>
                  <a:lnTo>
                    <a:pt x="294277" y="392148"/>
                  </a:lnTo>
                  <a:lnTo>
                    <a:pt x="332195" y="368063"/>
                  </a:lnTo>
                  <a:lnTo>
                    <a:pt x="363582" y="336268"/>
                  </a:lnTo>
                  <a:lnTo>
                    <a:pt x="387350" y="297876"/>
                  </a:lnTo>
                  <a:lnTo>
                    <a:pt x="402408" y="253996"/>
                  </a:lnTo>
                  <a:lnTo>
                    <a:pt x="407670" y="205739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5562600" y="3352800"/>
              <a:ext cx="407670" cy="412750"/>
            </a:xfrm>
            <a:custGeom>
              <a:avLst/>
              <a:gdLst/>
              <a:ahLst/>
              <a:cxnLst/>
              <a:rect l="l" t="t" r="r" b="b"/>
              <a:pathLst>
                <a:path w="407670" h="412750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39"/>
                  </a:lnTo>
                  <a:lnTo>
                    <a:pt x="402408" y="253996"/>
                  </a:lnTo>
                  <a:lnTo>
                    <a:pt x="387350" y="297876"/>
                  </a:lnTo>
                  <a:lnTo>
                    <a:pt x="363582" y="336268"/>
                  </a:lnTo>
                  <a:lnTo>
                    <a:pt x="332195" y="368063"/>
                  </a:lnTo>
                  <a:lnTo>
                    <a:pt x="294277" y="392148"/>
                  </a:lnTo>
                  <a:lnTo>
                    <a:pt x="250915" y="407414"/>
                  </a:lnTo>
                  <a:lnTo>
                    <a:pt x="203200" y="412750"/>
                  </a:lnTo>
                  <a:lnTo>
                    <a:pt x="155554" y="407414"/>
                  </a:lnTo>
                  <a:lnTo>
                    <a:pt x="112374" y="392148"/>
                  </a:lnTo>
                  <a:lnTo>
                    <a:pt x="74704" y="368063"/>
                  </a:lnTo>
                  <a:lnTo>
                    <a:pt x="43587" y="336268"/>
                  </a:lnTo>
                  <a:lnTo>
                    <a:pt x="20068" y="297876"/>
                  </a:lnTo>
                  <a:lnTo>
                    <a:pt x="5191" y="253996"/>
                  </a:lnTo>
                  <a:lnTo>
                    <a:pt x="0" y="205739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  <a:path w="407670" h="412750">
                  <a:moveTo>
                    <a:pt x="0" y="0"/>
                  </a:moveTo>
                  <a:lnTo>
                    <a:pt x="0" y="0"/>
                  </a:lnTo>
                </a:path>
                <a:path w="407670" h="412750">
                  <a:moveTo>
                    <a:pt x="407670" y="412750"/>
                  </a:moveTo>
                  <a:lnTo>
                    <a:pt x="407670" y="4127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7" name="object 997"/>
          <p:cNvSpPr txBox="1"/>
          <p:nvPr/>
        </p:nvSpPr>
        <p:spPr>
          <a:xfrm>
            <a:off x="5624829" y="334010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4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98" name="object 998"/>
          <p:cNvGrpSpPr/>
          <p:nvPr/>
        </p:nvGrpSpPr>
        <p:grpSpPr>
          <a:xfrm>
            <a:off x="6156642" y="4139882"/>
            <a:ext cx="436245" cy="440055"/>
            <a:chOff x="6156642" y="4139882"/>
            <a:chExt cx="436245" cy="440055"/>
          </a:xfrm>
        </p:grpSpPr>
        <p:sp>
          <p:nvSpPr>
            <p:cNvPr id="999" name="object 999"/>
            <p:cNvSpPr/>
            <p:nvPr/>
          </p:nvSpPr>
          <p:spPr>
            <a:xfrm>
              <a:off x="6170929" y="415417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155554" y="5265"/>
                  </a:lnTo>
                  <a:lnTo>
                    <a:pt x="112374" y="20349"/>
                  </a:lnTo>
                  <a:lnTo>
                    <a:pt x="74704" y="44187"/>
                  </a:lnTo>
                  <a:lnTo>
                    <a:pt x="43587" y="75711"/>
                  </a:lnTo>
                  <a:lnTo>
                    <a:pt x="20068" y="113855"/>
                  </a:lnTo>
                  <a:lnTo>
                    <a:pt x="5191" y="157554"/>
                  </a:lnTo>
                  <a:lnTo>
                    <a:pt x="0" y="205739"/>
                  </a:lnTo>
                  <a:lnTo>
                    <a:pt x="5191" y="253925"/>
                  </a:lnTo>
                  <a:lnTo>
                    <a:pt x="20068" y="297624"/>
                  </a:lnTo>
                  <a:lnTo>
                    <a:pt x="43587" y="335768"/>
                  </a:lnTo>
                  <a:lnTo>
                    <a:pt x="74704" y="367292"/>
                  </a:lnTo>
                  <a:lnTo>
                    <a:pt x="112374" y="391130"/>
                  </a:lnTo>
                  <a:lnTo>
                    <a:pt x="155554" y="406214"/>
                  </a:lnTo>
                  <a:lnTo>
                    <a:pt x="203200" y="411479"/>
                  </a:lnTo>
                  <a:lnTo>
                    <a:pt x="250915" y="406214"/>
                  </a:lnTo>
                  <a:lnTo>
                    <a:pt x="294277" y="391130"/>
                  </a:lnTo>
                  <a:lnTo>
                    <a:pt x="332195" y="367292"/>
                  </a:lnTo>
                  <a:lnTo>
                    <a:pt x="363582" y="335768"/>
                  </a:lnTo>
                  <a:lnTo>
                    <a:pt x="387350" y="297624"/>
                  </a:lnTo>
                  <a:lnTo>
                    <a:pt x="402408" y="253925"/>
                  </a:lnTo>
                  <a:lnTo>
                    <a:pt x="407670" y="205739"/>
                  </a:lnTo>
                  <a:lnTo>
                    <a:pt x="402408" y="157554"/>
                  </a:lnTo>
                  <a:lnTo>
                    <a:pt x="387350" y="113855"/>
                  </a:lnTo>
                  <a:lnTo>
                    <a:pt x="363582" y="75711"/>
                  </a:lnTo>
                  <a:lnTo>
                    <a:pt x="332195" y="44187"/>
                  </a:lnTo>
                  <a:lnTo>
                    <a:pt x="294277" y="20349"/>
                  </a:lnTo>
                  <a:lnTo>
                    <a:pt x="250915" y="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6170929" y="4154170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3200" y="0"/>
                  </a:moveTo>
                  <a:lnTo>
                    <a:pt x="250915" y="5265"/>
                  </a:lnTo>
                  <a:lnTo>
                    <a:pt x="294277" y="20349"/>
                  </a:lnTo>
                  <a:lnTo>
                    <a:pt x="332195" y="44187"/>
                  </a:lnTo>
                  <a:lnTo>
                    <a:pt x="363582" y="75711"/>
                  </a:lnTo>
                  <a:lnTo>
                    <a:pt x="387350" y="113855"/>
                  </a:lnTo>
                  <a:lnTo>
                    <a:pt x="402408" y="157554"/>
                  </a:lnTo>
                  <a:lnTo>
                    <a:pt x="407670" y="205739"/>
                  </a:lnTo>
                  <a:lnTo>
                    <a:pt x="402408" y="253925"/>
                  </a:lnTo>
                  <a:lnTo>
                    <a:pt x="387350" y="297624"/>
                  </a:lnTo>
                  <a:lnTo>
                    <a:pt x="363582" y="335768"/>
                  </a:lnTo>
                  <a:lnTo>
                    <a:pt x="332195" y="367292"/>
                  </a:lnTo>
                  <a:lnTo>
                    <a:pt x="294277" y="391130"/>
                  </a:lnTo>
                  <a:lnTo>
                    <a:pt x="250915" y="406214"/>
                  </a:lnTo>
                  <a:lnTo>
                    <a:pt x="203200" y="411479"/>
                  </a:lnTo>
                  <a:lnTo>
                    <a:pt x="155554" y="406214"/>
                  </a:lnTo>
                  <a:lnTo>
                    <a:pt x="112374" y="391130"/>
                  </a:lnTo>
                  <a:lnTo>
                    <a:pt x="74704" y="367292"/>
                  </a:lnTo>
                  <a:lnTo>
                    <a:pt x="43587" y="335768"/>
                  </a:lnTo>
                  <a:lnTo>
                    <a:pt x="20068" y="297624"/>
                  </a:lnTo>
                  <a:lnTo>
                    <a:pt x="5191" y="253925"/>
                  </a:lnTo>
                  <a:lnTo>
                    <a:pt x="0" y="205739"/>
                  </a:lnTo>
                  <a:lnTo>
                    <a:pt x="5191" y="157554"/>
                  </a:lnTo>
                  <a:lnTo>
                    <a:pt x="20068" y="113855"/>
                  </a:lnTo>
                  <a:lnTo>
                    <a:pt x="43587" y="75711"/>
                  </a:lnTo>
                  <a:lnTo>
                    <a:pt x="74704" y="44187"/>
                  </a:lnTo>
                  <a:lnTo>
                    <a:pt x="112374" y="20349"/>
                  </a:lnTo>
                  <a:lnTo>
                    <a:pt x="155554" y="5265"/>
                  </a:lnTo>
                  <a:lnTo>
                    <a:pt x="203200" y="0"/>
                  </a:lnTo>
                  <a:close/>
                </a:path>
                <a:path w="407670" h="411479">
                  <a:moveTo>
                    <a:pt x="407670" y="411479"/>
                  </a:moveTo>
                  <a:lnTo>
                    <a:pt x="407670" y="41147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1" name="object 1001"/>
          <p:cNvSpPr txBox="1"/>
          <p:nvPr/>
        </p:nvSpPr>
        <p:spPr>
          <a:xfrm>
            <a:off x="6272529" y="423672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5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02" name="object 1002"/>
          <p:cNvGrpSpPr/>
          <p:nvPr/>
        </p:nvGrpSpPr>
        <p:grpSpPr>
          <a:xfrm>
            <a:off x="6935152" y="3996372"/>
            <a:ext cx="437515" cy="441325"/>
            <a:chOff x="6935152" y="3996372"/>
            <a:chExt cx="437515" cy="441325"/>
          </a:xfrm>
        </p:grpSpPr>
        <p:sp>
          <p:nvSpPr>
            <p:cNvPr id="1003" name="object 1003"/>
            <p:cNvSpPr/>
            <p:nvPr/>
          </p:nvSpPr>
          <p:spPr>
            <a:xfrm>
              <a:off x="6949440" y="4010659"/>
              <a:ext cx="407670" cy="411480"/>
            </a:xfrm>
            <a:custGeom>
              <a:avLst/>
              <a:gdLst/>
              <a:ahLst/>
              <a:cxnLst/>
              <a:rect l="l" t="t" r="r" b="b"/>
              <a:pathLst>
                <a:path w="407670" h="411479">
                  <a:moveTo>
                    <a:pt x="204469" y="0"/>
                  </a:moveTo>
                  <a:lnTo>
                    <a:pt x="156754" y="5265"/>
                  </a:lnTo>
                  <a:lnTo>
                    <a:pt x="113392" y="20349"/>
                  </a:lnTo>
                  <a:lnTo>
                    <a:pt x="75474" y="44187"/>
                  </a:lnTo>
                  <a:lnTo>
                    <a:pt x="44087" y="75711"/>
                  </a:lnTo>
                  <a:lnTo>
                    <a:pt x="20320" y="113855"/>
                  </a:lnTo>
                  <a:lnTo>
                    <a:pt x="5261" y="157554"/>
                  </a:lnTo>
                  <a:lnTo>
                    <a:pt x="0" y="205739"/>
                  </a:lnTo>
                  <a:lnTo>
                    <a:pt x="5261" y="253925"/>
                  </a:lnTo>
                  <a:lnTo>
                    <a:pt x="20320" y="297624"/>
                  </a:lnTo>
                  <a:lnTo>
                    <a:pt x="44087" y="335768"/>
                  </a:lnTo>
                  <a:lnTo>
                    <a:pt x="75474" y="367292"/>
                  </a:lnTo>
                  <a:lnTo>
                    <a:pt x="113392" y="391130"/>
                  </a:lnTo>
                  <a:lnTo>
                    <a:pt x="156754" y="406214"/>
                  </a:lnTo>
                  <a:lnTo>
                    <a:pt x="204469" y="411479"/>
                  </a:lnTo>
                  <a:lnTo>
                    <a:pt x="252115" y="406214"/>
                  </a:lnTo>
                  <a:lnTo>
                    <a:pt x="295295" y="391130"/>
                  </a:lnTo>
                  <a:lnTo>
                    <a:pt x="332965" y="367292"/>
                  </a:lnTo>
                  <a:lnTo>
                    <a:pt x="364082" y="335768"/>
                  </a:lnTo>
                  <a:lnTo>
                    <a:pt x="387601" y="297624"/>
                  </a:lnTo>
                  <a:lnTo>
                    <a:pt x="402478" y="253925"/>
                  </a:lnTo>
                  <a:lnTo>
                    <a:pt x="407669" y="205739"/>
                  </a:lnTo>
                  <a:lnTo>
                    <a:pt x="402478" y="157554"/>
                  </a:lnTo>
                  <a:lnTo>
                    <a:pt x="387601" y="113855"/>
                  </a:lnTo>
                  <a:lnTo>
                    <a:pt x="364082" y="75711"/>
                  </a:lnTo>
                  <a:lnTo>
                    <a:pt x="332965" y="44187"/>
                  </a:lnTo>
                  <a:lnTo>
                    <a:pt x="295295" y="20349"/>
                  </a:lnTo>
                  <a:lnTo>
                    <a:pt x="252115" y="5265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6949440" y="4010659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40" h="412750">
                  <a:moveTo>
                    <a:pt x="204469" y="0"/>
                  </a:moveTo>
                  <a:lnTo>
                    <a:pt x="252115" y="5265"/>
                  </a:lnTo>
                  <a:lnTo>
                    <a:pt x="295295" y="20349"/>
                  </a:lnTo>
                  <a:lnTo>
                    <a:pt x="332965" y="44187"/>
                  </a:lnTo>
                  <a:lnTo>
                    <a:pt x="364082" y="75711"/>
                  </a:lnTo>
                  <a:lnTo>
                    <a:pt x="387601" y="113855"/>
                  </a:lnTo>
                  <a:lnTo>
                    <a:pt x="402478" y="157554"/>
                  </a:lnTo>
                  <a:lnTo>
                    <a:pt x="407669" y="205739"/>
                  </a:lnTo>
                  <a:lnTo>
                    <a:pt x="402478" y="253925"/>
                  </a:lnTo>
                  <a:lnTo>
                    <a:pt x="387601" y="297624"/>
                  </a:lnTo>
                  <a:lnTo>
                    <a:pt x="364082" y="335768"/>
                  </a:lnTo>
                  <a:lnTo>
                    <a:pt x="332965" y="367292"/>
                  </a:lnTo>
                  <a:lnTo>
                    <a:pt x="295295" y="391130"/>
                  </a:lnTo>
                  <a:lnTo>
                    <a:pt x="252115" y="406214"/>
                  </a:lnTo>
                  <a:lnTo>
                    <a:pt x="204469" y="411479"/>
                  </a:lnTo>
                  <a:lnTo>
                    <a:pt x="156754" y="406214"/>
                  </a:lnTo>
                  <a:lnTo>
                    <a:pt x="113392" y="391130"/>
                  </a:lnTo>
                  <a:lnTo>
                    <a:pt x="75474" y="367292"/>
                  </a:lnTo>
                  <a:lnTo>
                    <a:pt x="44087" y="335768"/>
                  </a:lnTo>
                  <a:lnTo>
                    <a:pt x="20320" y="297624"/>
                  </a:lnTo>
                  <a:lnTo>
                    <a:pt x="5261" y="253925"/>
                  </a:lnTo>
                  <a:lnTo>
                    <a:pt x="0" y="205739"/>
                  </a:lnTo>
                  <a:lnTo>
                    <a:pt x="5261" y="157554"/>
                  </a:lnTo>
                  <a:lnTo>
                    <a:pt x="20320" y="113855"/>
                  </a:lnTo>
                  <a:lnTo>
                    <a:pt x="44087" y="75711"/>
                  </a:lnTo>
                  <a:lnTo>
                    <a:pt x="75474" y="44187"/>
                  </a:lnTo>
                  <a:lnTo>
                    <a:pt x="113392" y="20349"/>
                  </a:lnTo>
                  <a:lnTo>
                    <a:pt x="156754" y="5265"/>
                  </a:lnTo>
                  <a:lnTo>
                    <a:pt x="204469" y="0"/>
                  </a:lnTo>
                  <a:close/>
                </a:path>
                <a:path w="408940" h="412750">
                  <a:moveTo>
                    <a:pt x="408939" y="412750"/>
                  </a:moveTo>
                  <a:lnTo>
                    <a:pt x="408939" y="41275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5" name="object 1005"/>
          <p:cNvSpPr txBox="1"/>
          <p:nvPr/>
        </p:nvSpPr>
        <p:spPr>
          <a:xfrm>
            <a:off x="7049769" y="4093209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06" name="object 1006"/>
          <p:cNvGrpSpPr/>
          <p:nvPr/>
        </p:nvGrpSpPr>
        <p:grpSpPr>
          <a:xfrm>
            <a:off x="6691312" y="3130232"/>
            <a:ext cx="436245" cy="443865"/>
            <a:chOff x="6691312" y="3130232"/>
            <a:chExt cx="436245" cy="443865"/>
          </a:xfrm>
        </p:grpSpPr>
        <p:sp>
          <p:nvSpPr>
            <p:cNvPr id="1007" name="object 1007"/>
            <p:cNvSpPr/>
            <p:nvPr/>
          </p:nvSpPr>
          <p:spPr>
            <a:xfrm>
              <a:off x="6705600" y="3144520"/>
              <a:ext cx="407670" cy="414020"/>
            </a:xfrm>
            <a:custGeom>
              <a:avLst/>
              <a:gdLst/>
              <a:ahLst/>
              <a:cxnLst/>
              <a:rect l="l" t="t" r="r" b="b"/>
              <a:pathLst>
                <a:path w="407670" h="414020">
                  <a:moveTo>
                    <a:pt x="203200" y="0"/>
                  </a:moveTo>
                  <a:lnTo>
                    <a:pt x="155554" y="5335"/>
                  </a:lnTo>
                  <a:lnTo>
                    <a:pt x="112374" y="20601"/>
                  </a:lnTo>
                  <a:lnTo>
                    <a:pt x="74704" y="44686"/>
                  </a:lnTo>
                  <a:lnTo>
                    <a:pt x="43587" y="76481"/>
                  </a:lnTo>
                  <a:lnTo>
                    <a:pt x="20068" y="114873"/>
                  </a:lnTo>
                  <a:lnTo>
                    <a:pt x="5191" y="158753"/>
                  </a:lnTo>
                  <a:lnTo>
                    <a:pt x="0" y="207009"/>
                  </a:lnTo>
                  <a:lnTo>
                    <a:pt x="5191" y="255266"/>
                  </a:lnTo>
                  <a:lnTo>
                    <a:pt x="20068" y="299146"/>
                  </a:lnTo>
                  <a:lnTo>
                    <a:pt x="43587" y="337538"/>
                  </a:lnTo>
                  <a:lnTo>
                    <a:pt x="74704" y="369333"/>
                  </a:lnTo>
                  <a:lnTo>
                    <a:pt x="112374" y="393418"/>
                  </a:lnTo>
                  <a:lnTo>
                    <a:pt x="155554" y="408684"/>
                  </a:lnTo>
                  <a:lnTo>
                    <a:pt x="203200" y="414019"/>
                  </a:lnTo>
                  <a:lnTo>
                    <a:pt x="250915" y="408684"/>
                  </a:lnTo>
                  <a:lnTo>
                    <a:pt x="294277" y="393418"/>
                  </a:lnTo>
                  <a:lnTo>
                    <a:pt x="332195" y="369333"/>
                  </a:lnTo>
                  <a:lnTo>
                    <a:pt x="363582" y="337538"/>
                  </a:lnTo>
                  <a:lnTo>
                    <a:pt x="387350" y="299146"/>
                  </a:lnTo>
                  <a:lnTo>
                    <a:pt x="402408" y="255266"/>
                  </a:lnTo>
                  <a:lnTo>
                    <a:pt x="407670" y="207009"/>
                  </a:lnTo>
                  <a:lnTo>
                    <a:pt x="402408" y="158753"/>
                  </a:lnTo>
                  <a:lnTo>
                    <a:pt x="387350" y="114873"/>
                  </a:lnTo>
                  <a:lnTo>
                    <a:pt x="363582" y="76481"/>
                  </a:lnTo>
                  <a:lnTo>
                    <a:pt x="332195" y="44686"/>
                  </a:lnTo>
                  <a:lnTo>
                    <a:pt x="294277" y="20601"/>
                  </a:lnTo>
                  <a:lnTo>
                    <a:pt x="250915" y="533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6705600" y="3144520"/>
              <a:ext cx="407670" cy="415290"/>
            </a:xfrm>
            <a:custGeom>
              <a:avLst/>
              <a:gdLst/>
              <a:ahLst/>
              <a:cxnLst/>
              <a:rect l="l" t="t" r="r" b="b"/>
              <a:pathLst>
                <a:path w="407670" h="415289">
                  <a:moveTo>
                    <a:pt x="203200" y="0"/>
                  </a:moveTo>
                  <a:lnTo>
                    <a:pt x="250915" y="5335"/>
                  </a:lnTo>
                  <a:lnTo>
                    <a:pt x="294277" y="20601"/>
                  </a:lnTo>
                  <a:lnTo>
                    <a:pt x="332195" y="44686"/>
                  </a:lnTo>
                  <a:lnTo>
                    <a:pt x="363582" y="76481"/>
                  </a:lnTo>
                  <a:lnTo>
                    <a:pt x="387350" y="114873"/>
                  </a:lnTo>
                  <a:lnTo>
                    <a:pt x="402408" y="158753"/>
                  </a:lnTo>
                  <a:lnTo>
                    <a:pt x="407670" y="207009"/>
                  </a:lnTo>
                  <a:lnTo>
                    <a:pt x="402408" y="255266"/>
                  </a:lnTo>
                  <a:lnTo>
                    <a:pt x="387350" y="299146"/>
                  </a:lnTo>
                  <a:lnTo>
                    <a:pt x="363582" y="337538"/>
                  </a:lnTo>
                  <a:lnTo>
                    <a:pt x="332195" y="369333"/>
                  </a:lnTo>
                  <a:lnTo>
                    <a:pt x="294277" y="393418"/>
                  </a:lnTo>
                  <a:lnTo>
                    <a:pt x="250915" y="408684"/>
                  </a:lnTo>
                  <a:lnTo>
                    <a:pt x="203200" y="414019"/>
                  </a:lnTo>
                  <a:lnTo>
                    <a:pt x="155554" y="408684"/>
                  </a:lnTo>
                  <a:lnTo>
                    <a:pt x="112374" y="393418"/>
                  </a:lnTo>
                  <a:lnTo>
                    <a:pt x="74704" y="369333"/>
                  </a:lnTo>
                  <a:lnTo>
                    <a:pt x="43587" y="337538"/>
                  </a:lnTo>
                  <a:lnTo>
                    <a:pt x="20068" y="299146"/>
                  </a:lnTo>
                  <a:lnTo>
                    <a:pt x="5191" y="255266"/>
                  </a:lnTo>
                  <a:lnTo>
                    <a:pt x="0" y="207009"/>
                  </a:lnTo>
                  <a:lnTo>
                    <a:pt x="5191" y="158753"/>
                  </a:lnTo>
                  <a:lnTo>
                    <a:pt x="20068" y="114873"/>
                  </a:lnTo>
                  <a:lnTo>
                    <a:pt x="43587" y="76481"/>
                  </a:lnTo>
                  <a:lnTo>
                    <a:pt x="74704" y="44686"/>
                  </a:lnTo>
                  <a:lnTo>
                    <a:pt x="112374" y="20601"/>
                  </a:lnTo>
                  <a:lnTo>
                    <a:pt x="155554" y="5335"/>
                  </a:lnTo>
                  <a:lnTo>
                    <a:pt x="203200" y="0"/>
                  </a:lnTo>
                  <a:close/>
                </a:path>
                <a:path w="407670" h="415289">
                  <a:moveTo>
                    <a:pt x="0" y="0"/>
                  </a:moveTo>
                  <a:lnTo>
                    <a:pt x="0" y="0"/>
                  </a:lnTo>
                </a:path>
                <a:path w="407670" h="415289">
                  <a:moveTo>
                    <a:pt x="407670" y="415289"/>
                  </a:moveTo>
                  <a:lnTo>
                    <a:pt x="407670" y="4152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9" name="object 1009"/>
          <p:cNvSpPr txBox="1"/>
          <p:nvPr/>
        </p:nvSpPr>
        <p:spPr>
          <a:xfrm>
            <a:off x="6767830" y="3187700"/>
            <a:ext cx="280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3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10" name="object 1010"/>
          <p:cNvGrpSpPr/>
          <p:nvPr/>
        </p:nvGrpSpPr>
        <p:grpSpPr>
          <a:xfrm>
            <a:off x="976403" y="3673883"/>
            <a:ext cx="6031865" cy="1917064"/>
            <a:chOff x="976403" y="3673883"/>
            <a:chExt cx="6031865" cy="1917064"/>
          </a:xfrm>
        </p:grpSpPr>
        <p:sp>
          <p:nvSpPr>
            <p:cNvPr id="1011" name="object 1011"/>
            <p:cNvSpPr/>
            <p:nvPr/>
          </p:nvSpPr>
          <p:spPr>
            <a:xfrm>
              <a:off x="2209800" y="4672329"/>
              <a:ext cx="3084830" cy="753110"/>
            </a:xfrm>
            <a:custGeom>
              <a:avLst/>
              <a:gdLst/>
              <a:ahLst/>
              <a:cxnLst/>
              <a:rect l="l" t="t" r="r" b="b"/>
              <a:pathLst>
                <a:path w="3084829" h="753110">
                  <a:moveTo>
                    <a:pt x="0" y="0"/>
                  </a:moveTo>
                  <a:lnTo>
                    <a:pt x="345439" y="12700"/>
                  </a:lnTo>
                  <a:lnTo>
                    <a:pt x="685800" y="27940"/>
                  </a:lnTo>
                  <a:lnTo>
                    <a:pt x="853439" y="39370"/>
                  </a:lnTo>
                  <a:lnTo>
                    <a:pt x="1016000" y="46990"/>
                  </a:lnTo>
                  <a:lnTo>
                    <a:pt x="1177289" y="57150"/>
                  </a:lnTo>
                  <a:lnTo>
                    <a:pt x="1333500" y="69850"/>
                  </a:lnTo>
                  <a:lnTo>
                    <a:pt x="1484629" y="83820"/>
                  </a:lnTo>
                  <a:lnTo>
                    <a:pt x="1633220" y="96520"/>
                  </a:lnTo>
                  <a:lnTo>
                    <a:pt x="1772920" y="114300"/>
                  </a:lnTo>
                  <a:lnTo>
                    <a:pt x="1907539" y="133350"/>
                  </a:lnTo>
                  <a:lnTo>
                    <a:pt x="2037079" y="151130"/>
                  </a:lnTo>
                  <a:lnTo>
                    <a:pt x="2157729" y="175260"/>
                  </a:lnTo>
                  <a:lnTo>
                    <a:pt x="2266950" y="198120"/>
                  </a:lnTo>
                  <a:lnTo>
                    <a:pt x="2371090" y="224790"/>
                  </a:lnTo>
                  <a:lnTo>
                    <a:pt x="2448560" y="247650"/>
                  </a:lnTo>
                  <a:lnTo>
                    <a:pt x="2519679" y="274320"/>
                  </a:lnTo>
                  <a:lnTo>
                    <a:pt x="2585720" y="299720"/>
                  </a:lnTo>
                  <a:lnTo>
                    <a:pt x="2645410" y="328930"/>
                  </a:lnTo>
                  <a:lnTo>
                    <a:pt x="2703829" y="358140"/>
                  </a:lnTo>
                  <a:lnTo>
                    <a:pt x="2753360" y="389890"/>
                  </a:lnTo>
                  <a:lnTo>
                    <a:pt x="2799079" y="422910"/>
                  </a:lnTo>
                  <a:lnTo>
                    <a:pt x="2843529" y="454660"/>
                  </a:lnTo>
                  <a:lnTo>
                    <a:pt x="2881629" y="488950"/>
                  </a:lnTo>
                  <a:lnTo>
                    <a:pt x="2921000" y="525780"/>
                  </a:lnTo>
                  <a:lnTo>
                    <a:pt x="2952750" y="562610"/>
                  </a:lnTo>
                  <a:lnTo>
                    <a:pt x="2983229" y="598170"/>
                  </a:lnTo>
                  <a:lnTo>
                    <a:pt x="3039110" y="674370"/>
                  </a:lnTo>
                  <a:lnTo>
                    <a:pt x="3084829" y="753110"/>
                  </a:lnTo>
                </a:path>
                <a:path w="3084829" h="75311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5230903" y="5389653"/>
              <a:ext cx="157933" cy="2011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2134869" y="3688079"/>
              <a:ext cx="4693920" cy="955040"/>
            </a:xfrm>
            <a:custGeom>
              <a:avLst/>
              <a:gdLst/>
              <a:ahLst/>
              <a:cxnLst/>
              <a:rect l="l" t="t" r="r" b="b"/>
              <a:pathLst>
                <a:path w="4693920" h="955039">
                  <a:moveTo>
                    <a:pt x="0" y="955040"/>
                  </a:moveTo>
                  <a:lnTo>
                    <a:pt x="363219" y="797560"/>
                  </a:lnTo>
                  <a:lnTo>
                    <a:pt x="722630" y="643890"/>
                  </a:lnTo>
                  <a:lnTo>
                    <a:pt x="902969" y="570230"/>
                  </a:lnTo>
                  <a:lnTo>
                    <a:pt x="1079500" y="497840"/>
                  </a:lnTo>
                  <a:lnTo>
                    <a:pt x="1257300" y="430530"/>
                  </a:lnTo>
                  <a:lnTo>
                    <a:pt x="1433830" y="364490"/>
                  </a:lnTo>
                  <a:lnTo>
                    <a:pt x="1605280" y="304800"/>
                  </a:lnTo>
                  <a:lnTo>
                    <a:pt x="1776730" y="247650"/>
                  </a:lnTo>
                  <a:lnTo>
                    <a:pt x="1945640" y="193040"/>
                  </a:lnTo>
                  <a:lnTo>
                    <a:pt x="2112010" y="147320"/>
                  </a:lnTo>
                  <a:lnTo>
                    <a:pt x="2274570" y="105410"/>
                  </a:lnTo>
                  <a:lnTo>
                    <a:pt x="2435860" y="71120"/>
                  </a:lnTo>
                  <a:lnTo>
                    <a:pt x="2592070" y="41910"/>
                  </a:lnTo>
                  <a:lnTo>
                    <a:pt x="2747010" y="21590"/>
                  </a:lnTo>
                  <a:lnTo>
                    <a:pt x="2885440" y="7620"/>
                  </a:lnTo>
                  <a:lnTo>
                    <a:pt x="3020060" y="2540"/>
                  </a:lnTo>
                  <a:lnTo>
                    <a:pt x="3149600" y="0"/>
                  </a:lnTo>
                  <a:lnTo>
                    <a:pt x="3279140" y="5080"/>
                  </a:lnTo>
                  <a:lnTo>
                    <a:pt x="3406140" y="13970"/>
                  </a:lnTo>
                  <a:lnTo>
                    <a:pt x="3529329" y="27940"/>
                  </a:lnTo>
                  <a:lnTo>
                    <a:pt x="3652520" y="44450"/>
                  </a:lnTo>
                  <a:lnTo>
                    <a:pt x="3774440" y="67310"/>
                  </a:lnTo>
                  <a:lnTo>
                    <a:pt x="3891279" y="93980"/>
                  </a:lnTo>
                  <a:lnTo>
                    <a:pt x="4009390" y="121920"/>
                  </a:lnTo>
                  <a:lnTo>
                    <a:pt x="4240530" y="184150"/>
                  </a:lnTo>
                  <a:lnTo>
                    <a:pt x="4469130" y="259080"/>
                  </a:lnTo>
                  <a:lnTo>
                    <a:pt x="4693920" y="335280"/>
                  </a:lnTo>
                </a:path>
                <a:path w="4693920" h="955039">
                  <a:moveTo>
                    <a:pt x="0" y="0"/>
                  </a:moveTo>
                  <a:lnTo>
                    <a:pt x="0" y="0"/>
                  </a:lnTo>
                </a:path>
                <a:path w="4693920" h="955039">
                  <a:moveTo>
                    <a:pt x="4693920" y="955040"/>
                  </a:moveTo>
                  <a:lnTo>
                    <a:pt x="4693920" y="955040"/>
                  </a:lnTo>
                </a:path>
              </a:pathLst>
            </a:custGeom>
            <a:ln w="2839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6794273" y="3955823"/>
              <a:ext cx="213813" cy="1414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2104389" y="4070349"/>
              <a:ext cx="1459230" cy="416559"/>
            </a:xfrm>
            <a:custGeom>
              <a:avLst/>
              <a:gdLst/>
              <a:ahLst/>
              <a:cxnLst/>
              <a:rect l="l" t="t" r="r" b="b"/>
              <a:pathLst>
                <a:path w="1459229" h="416560">
                  <a:moveTo>
                    <a:pt x="0" y="416560"/>
                  </a:moveTo>
                  <a:lnTo>
                    <a:pt x="101600" y="344169"/>
                  </a:lnTo>
                  <a:lnTo>
                    <a:pt x="203200" y="276860"/>
                  </a:lnTo>
                  <a:lnTo>
                    <a:pt x="303530" y="213360"/>
                  </a:lnTo>
                  <a:lnTo>
                    <a:pt x="405130" y="153669"/>
                  </a:lnTo>
                  <a:lnTo>
                    <a:pt x="506730" y="99060"/>
                  </a:lnTo>
                  <a:lnTo>
                    <a:pt x="607060" y="57150"/>
                  </a:lnTo>
                  <a:lnTo>
                    <a:pt x="657860" y="39369"/>
                  </a:lnTo>
                  <a:lnTo>
                    <a:pt x="708660" y="25400"/>
                  </a:lnTo>
                  <a:lnTo>
                    <a:pt x="759460" y="13969"/>
                  </a:lnTo>
                  <a:lnTo>
                    <a:pt x="810260" y="5080"/>
                  </a:lnTo>
                  <a:lnTo>
                    <a:pt x="891540" y="0"/>
                  </a:lnTo>
                  <a:lnTo>
                    <a:pt x="972820" y="2539"/>
                  </a:lnTo>
                  <a:lnTo>
                    <a:pt x="1054100" y="11430"/>
                  </a:lnTo>
                  <a:lnTo>
                    <a:pt x="1135380" y="29210"/>
                  </a:lnTo>
                  <a:lnTo>
                    <a:pt x="1215389" y="48260"/>
                  </a:lnTo>
                  <a:lnTo>
                    <a:pt x="1296670" y="77469"/>
                  </a:lnTo>
                  <a:lnTo>
                    <a:pt x="1377950" y="105410"/>
                  </a:lnTo>
                  <a:lnTo>
                    <a:pt x="1459230" y="139700"/>
                  </a:lnTo>
                </a:path>
                <a:path w="1459229" h="416560">
                  <a:moveTo>
                    <a:pt x="0" y="0"/>
                  </a:moveTo>
                  <a:lnTo>
                    <a:pt x="0" y="0"/>
                  </a:lnTo>
                </a:path>
                <a:path w="1459229" h="416560">
                  <a:moveTo>
                    <a:pt x="1459230" y="416560"/>
                  </a:moveTo>
                  <a:lnTo>
                    <a:pt x="1459230" y="416560"/>
                  </a:lnTo>
                </a:path>
              </a:pathLst>
            </a:custGeom>
            <a:ln w="2839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3526563" y="4143783"/>
              <a:ext cx="213813" cy="1541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2123439" y="4498339"/>
              <a:ext cx="1013460" cy="198120"/>
            </a:xfrm>
            <a:custGeom>
              <a:avLst/>
              <a:gdLst/>
              <a:ahLst/>
              <a:cxnLst/>
              <a:rect l="l" t="t" r="r" b="b"/>
              <a:pathLst>
                <a:path w="1013460" h="198120">
                  <a:moveTo>
                    <a:pt x="11430" y="198120"/>
                  </a:moveTo>
                  <a:lnTo>
                    <a:pt x="78740" y="158750"/>
                  </a:lnTo>
                  <a:lnTo>
                    <a:pt x="147320" y="120650"/>
                  </a:lnTo>
                  <a:lnTo>
                    <a:pt x="214630" y="87630"/>
                  </a:lnTo>
                  <a:lnTo>
                    <a:pt x="285750" y="55880"/>
                  </a:lnTo>
                  <a:lnTo>
                    <a:pt x="354330" y="29210"/>
                  </a:lnTo>
                  <a:lnTo>
                    <a:pt x="424180" y="11430"/>
                  </a:lnTo>
                  <a:lnTo>
                    <a:pt x="457200" y="7620"/>
                  </a:lnTo>
                  <a:lnTo>
                    <a:pt x="494030" y="2540"/>
                  </a:lnTo>
                  <a:lnTo>
                    <a:pt x="527050" y="0"/>
                  </a:lnTo>
                  <a:lnTo>
                    <a:pt x="563880" y="1270"/>
                  </a:lnTo>
                  <a:lnTo>
                    <a:pt x="589280" y="3810"/>
                  </a:lnTo>
                  <a:lnTo>
                    <a:pt x="671830" y="25400"/>
                  </a:lnTo>
                  <a:lnTo>
                    <a:pt x="730250" y="46990"/>
                  </a:lnTo>
                  <a:lnTo>
                    <a:pt x="788670" y="73660"/>
                  </a:lnTo>
                  <a:lnTo>
                    <a:pt x="849630" y="102870"/>
                  </a:lnTo>
                  <a:lnTo>
                    <a:pt x="905510" y="133350"/>
                  </a:lnTo>
                  <a:lnTo>
                    <a:pt x="960120" y="165100"/>
                  </a:lnTo>
                  <a:lnTo>
                    <a:pt x="1013460" y="196850"/>
                  </a:lnTo>
                </a:path>
                <a:path w="1013460" h="198120">
                  <a:moveTo>
                    <a:pt x="0" y="36830"/>
                  </a:moveTo>
                  <a:lnTo>
                    <a:pt x="0" y="368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3085873" y="4645433"/>
              <a:ext cx="206193" cy="1439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1038859" y="4643119"/>
              <a:ext cx="690880" cy="727710"/>
            </a:xfrm>
            <a:custGeom>
              <a:avLst/>
              <a:gdLst/>
              <a:ahLst/>
              <a:cxnLst/>
              <a:rect l="l" t="t" r="r" b="b"/>
              <a:pathLst>
                <a:path w="690880" h="727710">
                  <a:moveTo>
                    <a:pt x="690879" y="0"/>
                  </a:moveTo>
                  <a:lnTo>
                    <a:pt x="532130" y="115569"/>
                  </a:lnTo>
                  <a:lnTo>
                    <a:pt x="453390" y="172719"/>
                  </a:lnTo>
                  <a:lnTo>
                    <a:pt x="382270" y="229869"/>
                  </a:lnTo>
                  <a:lnTo>
                    <a:pt x="311150" y="287019"/>
                  </a:lnTo>
                  <a:lnTo>
                    <a:pt x="247650" y="344169"/>
                  </a:lnTo>
                  <a:lnTo>
                    <a:pt x="190500" y="401319"/>
                  </a:lnTo>
                  <a:lnTo>
                    <a:pt x="139700" y="459739"/>
                  </a:lnTo>
                  <a:lnTo>
                    <a:pt x="114300" y="494029"/>
                  </a:lnTo>
                  <a:lnTo>
                    <a:pt x="91440" y="527049"/>
                  </a:lnTo>
                  <a:lnTo>
                    <a:pt x="71120" y="561339"/>
                  </a:lnTo>
                  <a:lnTo>
                    <a:pt x="22859" y="660399"/>
                  </a:lnTo>
                  <a:lnTo>
                    <a:pt x="0" y="727709"/>
                  </a:lnTo>
                </a:path>
                <a:path w="690880" h="727710">
                  <a:moveTo>
                    <a:pt x="0" y="0"/>
                  </a:moveTo>
                  <a:lnTo>
                    <a:pt x="0" y="0"/>
                  </a:lnTo>
                </a:path>
                <a:path w="690880" h="727710">
                  <a:moveTo>
                    <a:pt x="690879" y="727709"/>
                  </a:moveTo>
                  <a:lnTo>
                    <a:pt x="690879" y="7277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976403" y="5337583"/>
              <a:ext cx="128723" cy="23921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2166619" y="4655819"/>
              <a:ext cx="750570" cy="656590"/>
            </a:xfrm>
            <a:custGeom>
              <a:avLst/>
              <a:gdLst/>
              <a:ahLst/>
              <a:cxnLst/>
              <a:rect l="l" t="t" r="r" b="b"/>
              <a:pathLst>
                <a:path w="750569" h="656589">
                  <a:moveTo>
                    <a:pt x="0" y="0"/>
                  </a:moveTo>
                  <a:lnTo>
                    <a:pt x="173990" y="102869"/>
                  </a:lnTo>
                  <a:lnTo>
                    <a:pt x="261619" y="153669"/>
                  </a:lnTo>
                  <a:lnTo>
                    <a:pt x="342900" y="205739"/>
                  </a:lnTo>
                  <a:lnTo>
                    <a:pt x="419100" y="256539"/>
                  </a:lnTo>
                  <a:lnTo>
                    <a:pt x="488950" y="308609"/>
                  </a:lnTo>
                  <a:lnTo>
                    <a:pt x="551180" y="359409"/>
                  </a:lnTo>
                  <a:lnTo>
                    <a:pt x="607060" y="410209"/>
                  </a:lnTo>
                  <a:lnTo>
                    <a:pt x="655319" y="467359"/>
                  </a:lnTo>
                  <a:lnTo>
                    <a:pt x="694690" y="530859"/>
                  </a:lnTo>
                  <a:lnTo>
                    <a:pt x="725169" y="593089"/>
                  </a:lnTo>
                  <a:lnTo>
                    <a:pt x="750569" y="65658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2849653" y="5274083"/>
              <a:ext cx="143963" cy="2188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3" name="object 1023"/>
          <p:cNvSpPr txBox="1"/>
          <p:nvPr/>
        </p:nvSpPr>
        <p:spPr>
          <a:xfrm>
            <a:off x="3008629" y="3618229"/>
            <a:ext cx="405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355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sz="3000" b="1" spc="-532" baseline="-18055" dirty="0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sz="2000" b="1" spc="-355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3000" b="1" spc="-532" baseline="-18055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endParaRPr sz="3000" baseline="-18055">
              <a:latin typeface="Times New Roman"/>
              <a:cs typeface="Times New Roman"/>
            </a:endParaRPr>
          </a:p>
        </p:txBody>
      </p:sp>
      <p:sp>
        <p:nvSpPr>
          <p:cNvPr id="1029" name="object 10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44</a:t>
            </a:fld>
            <a:endParaRPr dirty="0"/>
          </a:p>
        </p:txBody>
      </p:sp>
      <p:sp>
        <p:nvSpPr>
          <p:cNvPr id="1030" name="object 10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1024" name="object 1024"/>
          <p:cNvSpPr txBox="1"/>
          <p:nvPr/>
        </p:nvSpPr>
        <p:spPr>
          <a:xfrm>
            <a:off x="420369" y="1441450"/>
            <a:ext cx="1187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1025" name="object 1025"/>
          <p:cNvSpPr txBox="1"/>
          <p:nvPr/>
        </p:nvSpPr>
        <p:spPr>
          <a:xfrm>
            <a:off x="651509" y="1404620"/>
            <a:ext cx="798639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Divides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the area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that contains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MANET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into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hierarchy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squares, forming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so  called </a:t>
            </a:r>
            <a:r>
              <a:rPr sz="1600" b="1" i="1" spc="-10" dirty="0">
                <a:solidFill>
                  <a:srgbClr val="000099"/>
                </a:solidFill>
                <a:latin typeface="Arial"/>
                <a:cs typeface="Arial"/>
              </a:rPr>
              <a:t>quad </a:t>
            </a:r>
            <a:r>
              <a:rPr sz="1600" b="1" i="1" spc="-5" dirty="0">
                <a:solidFill>
                  <a:srgbClr val="000099"/>
                </a:solidFill>
                <a:latin typeface="Arial"/>
                <a:cs typeface="Arial"/>
              </a:rPr>
              <a:t>tree</a:t>
            </a:r>
            <a:endParaRPr sz="1600">
              <a:latin typeface="Arial"/>
              <a:cs typeface="Arial"/>
            </a:endParaRPr>
          </a:p>
          <a:p>
            <a:pPr marL="12700" marR="402590">
              <a:lnSpc>
                <a:spcPct val="100000"/>
              </a:lnSpc>
            </a:pP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Each node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maintains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table of all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other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MHs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within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the local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first-order square  Establishes </a:t>
            </a:r>
            <a:r>
              <a:rPr sz="1600" b="1" i="1" spc="-5" dirty="0">
                <a:solidFill>
                  <a:srgbClr val="000099"/>
                </a:solidFill>
                <a:latin typeface="Arial"/>
                <a:cs typeface="Arial"/>
              </a:rPr>
              <a:t>near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MH IDs,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defined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as the least ID greater than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MH’s </a:t>
            </a:r>
            <a:r>
              <a:rPr sz="1600" b="1" spc="10" dirty="0">
                <a:solidFill>
                  <a:srgbClr val="000099"/>
                </a:solidFill>
                <a:latin typeface="Arial"/>
                <a:cs typeface="Arial"/>
              </a:rPr>
              <a:t>own 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Position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information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of 10 is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available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at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15, 18,</a:t>
            </a: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73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6" name="object 1026"/>
          <p:cNvSpPr txBox="1"/>
          <p:nvPr/>
        </p:nvSpPr>
        <p:spPr>
          <a:xfrm>
            <a:off x="420369" y="1927859"/>
            <a:ext cx="118745" cy="902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950" spc="-220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950" spc="-220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950" spc="-220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1027" name="object 1027"/>
          <p:cNvSpPr txBox="1"/>
          <p:nvPr/>
        </p:nvSpPr>
        <p:spPr>
          <a:xfrm>
            <a:off x="626109" y="2520950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Second order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squares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14, 25,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29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are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selected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to host the </a:t>
            </a: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node</a:t>
            </a:r>
            <a:r>
              <a:rPr sz="1600" b="1" spc="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0099"/>
                </a:solidFill>
                <a:latin typeface="Arial"/>
                <a:cs typeface="Arial"/>
              </a:rPr>
              <a:t>10’s</a:t>
            </a:r>
            <a:r>
              <a:rPr sz="3600" b="1" spc="-22" baseline="-24305" dirty="0">
                <a:solidFill>
                  <a:srgbClr val="000099"/>
                </a:solidFill>
                <a:latin typeface="Times New Roman"/>
                <a:cs typeface="Times New Roman"/>
              </a:rPr>
              <a:t>Quer</a:t>
            </a:r>
            <a:endParaRPr sz="3600" baseline="-24305">
              <a:latin typeface="Times New Roman"/>
              <a:cs typeface="Times New Roman"/>
            </a:endParaRPr>
          </a:p>
        </p:txBody>
      </p:sp>
      <p:sp>
        <p:nvSpPr>
          <p:cNvPr id="1028" name="object 1028"/>
          <p:cNvSpPr txBox="1"/>
          <p:nvPr/>
        </p:nvSpPr>
        <p:spPr>
          <a:xfrm>
            <a:off x="651509" y="2865120"/>
            <a:ext cx="812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position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2411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</a:t>
            </a:r>
            <a:r>
              <a:rPr spc="-80" dirty="0"/>
              <a:t>o</a:t>
            </a:r>
            <a:r>
              <a:rPr spc="-320" dirty="0"/>
              <a:t>m</a:t>
            </a:r>
            <a:r>
              <a:rPr spc="-90" dirty="0"/>
              <a:t>e</a:t>
            </a:r>
            <a:r>
              <a:rPr spc="585" dirty="0"/>
              <a:t>z</a:t>
            </a:r>
            <a:r>
              <a:rPr spc="-80" dirty="0"/>
              <a:t>o</a:t>
            </a:r>
            <a:r>
              <a:rPr spc="-60" dirty="0"/>
              <a:t>n</a:t>
            </a:r>
            <a:r>
              <a:rPr spc="-459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45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122679"/>
            <a:ext cx="8030209" cy="53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5367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3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Two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almost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identical location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services have  been proposed independently</a:t>
            </a:r>
            <a:endParaRPr sz="3200">
              <a:latin typeface="Times New Roman"/>
              <a:cs typeface="Times New Roman"/>
            </a:endParaRPr>
          </a:p>
          <a:p>
            <a:pPr marL="393065" marR="116839" indent="-342900">
              <a:lnSpc>
                <a:spcPct val="100000"/>
              </a:lnSpc>
              <a:buClr>
                <a:srgbClr val="3333CC"/>
              </a:buClr>
              <a:buSzPct val="59375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Both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use the concept of a virtual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Homezone 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where position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 node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stored</a:t>
            </a:r>
            <a:endParaRPr sz="3200">
              <a:latin typeface="Times New Roman"/>
              <a:cs typeface="Times New Roman"/>
            </a:endParaRPr>
          </a:p>
          <a:p>
            <a:pPr marL="393065" marR="215900" indent="-342900">
              <a:lnSpc>
                <a:spcPts val="3840"/>
              </a:lnSpc>
              <a:spcBef>
                <a:spcPts val="114"/>
              </a:spcBef>
              <a:buClr>
                <a:srgbClr val="3333CC"/>
              </a:buClr>
              <a:buSzPct val="59375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applying a </a:t>
            </a:r>
            <a:r>
              <a:rPr sz="3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well-known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hash function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the node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identifier, it is possible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to derive  the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C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3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Homezone for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3200" b="1" spc="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393065" indent="-342900">
              <a:lnSpc>
                <a:spcPts val="3710"/>
              </a:lnSpc>
              <a:buClr>
                <a:srgbClr val="3333CC"/>
              </a:buClr>
              <a:buSzPct val="59375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3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within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disk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of radius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3200" b="1" i="1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centered</a:t>
            </a:r>
            <a:endParaRPr sz="3200">
              <a:latin typeface="Times New Roman"/>
              <a:cs typeface="Times New Roman"/>
            </a:endParaRPr>
          </a:p>
          <a:p>
            <a:pPr marL="393065" marR="223520">
              <a:lnSpc>
                <a:spcPts val="3829"/>
              </a:lnSpc>
              <a:spcBef>
                <a:spcPts val="140"/>
              </a:spcBef>
            </a:pP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C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have to maintain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 for </a:t>
            </a:r>
            <a:r>
              <a:rPr sz="3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3200" b="1" spc="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9"/>
                </a:solidFill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4469" y="277240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512" y="1357312"/>
            <a:ext cx="5752465" cy="3305175"/>
            <a:chOff x="671512" y="1357312"/>
            <a:chExt cx="5752465" cy="3305175"/>
          </a:xfrm>
        </p:grpSpPr>
        <p:sp>
          <p:nvSpPr>
            <p:cNvPr id="5" name="object 5"/>
            <p:cNvSpPr/>
            <p:nvPr/>
          </p:nvSpPr>
          <p:spPr>
            <a:xfrm>
              <a:off x="685800" y="1371600"/>
              <a:ext cx="3200400" cy="3276600"/>
            </a:xfrm>
            <a:custGeom>
              <a:avLst/>
              <a:gdLst/>
              <a:ahLst/>
              <a:cxnLst/>
              <a:rect l="l" t="t" r="r" b="b"/>
              <a:pathLst>
                <a:path w="3200400" h="3276600">
                  <a:moveTo>
                    <a:pt x="1600200" y="0"/>
                  </a:moveTo>
                  <a:lnTo>
                    <a:pt x="1648570" y="676"/>
                  </a:lnTo>
                  <a:lnTo>
                    <a:pt x="1696516" y="2694"/>
                  </a:lnTo>
                  <a:lnTo>
                    <a:pt x="1744021" y="6036"/>
                  </a:lnTo>
                  <a:lnTo>
                    <a:pt x="1791069" y="10687"/>
                  </a:lnTo>
                  <a:lnTo>
                    <a:pt x="1837643" y="16628"/>
                  </a:lnTo>
                  <a:lnTo>
                    <a:pt x="1883726" y="23844"/>
                  </a:lnTo>
                  <a:lnTo>
                    <a:pt x="1929303" y="32318"/>
                  </a:lnTo>
                  <a:lnTo>
                    <a:pt x="1974357" y="42032"/>
                  </a:lnTo>
                  <a:lnTo>
                    <a:pt x="2018872" y="52970"/>
                  </a:lnTo>
                  <a:lnTo>
                    <a:pt x="2062830" y="65115"/>
                  </a:lnTo>
                  <a:lnTo>
                    <a:pt x="2106217" y="78451"/>
                  </a:lnTo>
                  <a:lnTo>
                    <a:pt x="2149014" y="92960"/>
                  </a:lnTo>
                  <a:lnTo>
                    <a:pt x="2191207" y="108626"/>
                  </a:lnTo>
                  <a:lnTo>
                    <a:pt x="2232779" y="125432"/>
                  </a:lnTo>
                  <a:lnTo>
                    <a:pt x="2273712" y="143361"/>
                  </a:lnTo>
                  <a:lnTo>
                    <a:pt x="2313991" y="162397"/>
                  </a:lnTo>
                  <a:lnTo>
                    <a:pt x="2353600" y="182522"/>
                  </a:lnTo>
                  <a:lnTo>
                    <a:pt x="2392522" y="203720"/>
                  </a:lnTo>
                  <a:lnTo>
                    <a:pt x="2430740" y="225974"/>
                  </a:lnTo>
                  <a:lnTo>
                    <a:pt x="2468238" y="249267"/>
                  </a:lnTo>
                  <a:lnTo>
                    <a:pt x="2505000" y="273583"/>
                  </a:lnTo>
                  <a:lnTo>
                    <a:pt x="2541010" y="298904"/>
                  </a:lnTo>
                  <a:lnTo>
                    <a:pt x="2576250" y="325214"/>
                  </a:lnTo>
                  <a:lnTo>
                    <a:pt x="2610705" y="352497"/>
                  </a:lnTo>
                  <a:lnTo>
                    <a:pt x="2644358" y="380734"/>
                  </a:lnTo>
                  <a:lnTo>
                    <a:pt x="2677193" y="409910"/>
                  </a:lnTo>
                  <a:lnTo>
                    <a:pt x="2709193" y="440008"/>
                  </a:lnTo>
                  <a:lnTo>
                    <a:pt x="2740342" y="471011"/>
                  </a:lnTo>
                  <a:lnTo>
                    <a:pt x="2770624" y="502902"/>
                  </a:lnTo>
                  <a:lnTo>
                    <a:pt x="2800021" y="535664"/>
                  </a:lnTo>
                  <a:lnTo>
                    <a:pt x="2828519" y="569280"/>
                  </a:lnTo>
                  <a:lnTo>
                    <a:pt x="2856100" y="603735"/>
                  </a:lnTo>
                  <a:lnTo>
                    <a:pt x="2882748" y="639010"/>
                  </a:lnTo>
                  <a:lnTo>
                    <a:pt x="2908446" y="675089"/>
                  </a:lnTo>
                  <a:lnTo>
                    <a:pt x="2933179" y="711956"/>
                  </a:lnTo>
                  <a:lnTo>
                    <a:pt x="2956929" y="749593"/>
                  </a:lnTo>
                  <a:lnTo>
                    <a:pt x="2979680" y="787985"/>
                  </a:lnTo>
                  <a:lnTo>
                    <a:pt x="3001417" y="827113"/>
                  </a:lnTo>
                  <a:lnTo>
                    <a:pt x="3022122" y="866961"/>
                  </a:lnTo>
                  <a:lnTo>
                    <a:pt x="3041779" y="907513"/>
                  </a:lnTo>
                  <a:lnTo>
                    <a:pt x="3060372" y="948751"/>
                  </a:lnTo>
                  <a:lnTo>
                    <a:pt x="3077884" y="990659"/>
                  </a:lnTo>
                  <a:lnTo>
                    <a:pt x="3094299" y="1033220"/>
                  </a:lnTo>
                  <a:lnTo>
                    <a:pt x="3109601" y="1076418"/>
                  </a:lnTo>
                  <a:lnTo>
                    <a:pt x="3123773" y="1120234"/>
                  </a:lnTo>
                  <a:lnTo>
                    <a:pt x="3136798" y="1164654"/>
                  </a:lnTo>
                  <a:lnTo>
                    <a:pt x="3148661" y="1209659"/>
                  </a:lnTo>
                  <a:lnTo>
                    <a:pt x="3159345" y="1255233"/>
                  </a:lnTo>
                  <a:lnTo>
                    <a:pt x="3168833" y="1301360"/>
                  </a:lnTo>
                  <a:lnTo>
                    <a:pt x="3177109" y="1348022"/>
                  </a:lnTo>
                  <a:lnTo>
                    <a:pt x="3184157" y="1395203"/>
                  </a:lnTo>
                  <a:lnTo>
                    <a:pt x="3189961" y="1442886"/>
                  </a:lnTo>
                  <a:lnTo>
                    <a:pt x="3194503" y="1491053"/>
                  </a:lnTo>
                  <a:lnTo>
                    <a:pt x="3197768" y="1539690"/>
                  </a:lnTo>
                  <a:lnTo>
                    <a:pt x="3199739" y="1588777"/>
                  </a:lnTo>
                  <a:lnTo>
                    <a:pt x="3200400" y="1638300"/>
                  </a:lnTo>
                  <a:lnTo>
                    <a:pt x="3199739" y="1687822"/>
                  </a:lnTo>
                  <a:lnTo>
                    <a:pt x="3197768" y="1736909"/>
                  </a:lnTo>
                  <a:lnTo>
                    <a:pt x="3194503" y="1785546"/>
                  </a:lnTo>
                  <a:lnTo>
                    <a:pt x="3189961" y="1833713"/>
                  </a:lnTo>
                  <a:lnTo>
                    <a:pt x="3184157" y="1881396"/>
                  </a:lnTo>
                  <a:lnTo>
                    <a:pt x="3177109" y="1928577"/>
                  </a:lnTo>
                  <a:lnTo>
                    <a:pt x="3168833" y="1975239"/>
                  </a:lnTo>
                  <a:lnTo>
                    <a:pt x="3159345" y="2021366"/>
                  </a:lnTo>
                  <a:lnTo>
                    <a:pt x="3148661" y="2066940"/>
                  </a:lnTo>
                  <a:lnTo>
                    <a:pt x="3136798" y="2111945"/>
                  </a:lnTo>
                  <a:lnTo>
                    <a:pt x="3123773" y="2156365"/>
                  </a:lnTo>
                  <a:lnTo>
                    <a:pt x="3109601" y="2200181"/>
                  </a:lnTo>
                  <a:lnTo>
                    <a:pt x="3094299" y="2243379"/>
                  </a:lnTo>
                  <a:lnTo>
                    <a:pt x="3077884" y="2285940"/>
                  </a:lnTo>
                  <a:lnTo>
                    <a:pt x="3060372" y="2327848"/>
                  </a:lnTo>
                  <a:lnTo>
                    <a:pt x="3041779" y="2369086"/>
                  </a:lnTo>
                  <a:lnTo>
                    <a:pt x="3022122" y="2409638"/>
                  </a:lnTo>
                  <a:lnTo>
                    <a:pt x="3001417" y="2449486"/>
                  </a:lnTo>
                  <a:lnTo>
                    <a:pt x="2979680" y="2488614"/>
                  </a:lnTo>
                  <a:lnTo>
                    <a:pt x="2956929" y="2527006"/>
                  </a:lnTo>
                  <a:lnTo>
                    <a:pt x="2933179" y="2564643"/>
                  </a:lnTo>
                  <a:lnTo>
                    <a:pt x="2908446" y="2601510"/>
                  </a:lnTo>
                  <a:lnTo>
                    <a:pt x="2882748" y="2637589"/>
                  </a:lnTo>
                  <a:lnTo>
                    <a:pt x="2856100" y="2672864"/>
                  </a:lnTo>
                  <a:lnTo>
                    <a:pt x="2828519" y="2707319"/>
                  </a:lnTo>
                  <a:lnTo>
                    <a:pt x="2800021" y="2740935"/>
                  </a:lnTo>
                  <a:lnTo>
                    <a:pt x="2770624" y="2773697"/>
                  </a:lnTo>
                  <a:lnTo>
                    <a:pt x="2740342" y="2805588"/>
                  </a:lnTo>
                  <a:lnTo>
                    <a:pt x="2709193" y="2836591"/>
                  </a:lnTo>
                  <a:lnTo>
                    <a:pt x="2677193" y="2866689"/>
                  </a:lnTo>
                  <a:lnTo>
                    <a:pt x="2644358" y="2895865"/>
                  </a:lnTo>
                  <a:lnTo>
                    <a:pt x="2610705" y="2924102"/>
                  </a:lnTo>
                  <a:lnTo>
                    <a:pt x="2576250" y="2951385"/>
                  </a:lnTo>
                  <a:lnTo>
                    <a:pt x="2541010" y="2977695"/>
                  </a:lnTo>
                  <a:lnTo>
                    <a:pt x="2505000" y="3003016"/>
                  </a:lnTo>
                  <a:lnTo>
                    <a:pt x="2468238" y="3027332"/>
                  </a:lnTo>
                  <a:lnTo>
                    <a:pt x="2430740" y="3050625"/>
                  </a:lnTo>
                  <a:lnTo>
                    <a:pt x="2392522" y="3072879"/>
                  </a:lnTo>
                  <a:lnTo>
                    <a:pt x="2353600" y="3094077"/>
                  </a:lnTo>
                  <a:lnTo>
                    <a:pt x="2313991" y="3114202"/>
                  </a:lnTo>
                  <a:lnTo>
                    <a:pt x="2273712" y="3133238"/>
                  </a:lnTo>
                  <a:lnTo>
                    <a:pt x="2232779" y="3151167"/>
                  </a:lnTo>
                  <a:lnTo>
                    <a:pt x="2191207" y="3167973"/>
                  </a:lnTo>
                  <a:lnTo>
                    <a:pt x="2149014" y="3183639"/>
                  </a:lnTo>
                  <a:lnTo>
                    <a:pt x="2106217" y="3198148"/>
                  </a:lnTo>
                  <a:lnTo>
                    <a:pt x="2062830" y="3211484"/>
                  </a:lnTo>
                  <a:lnTo>
                    <a:pt x="2018872" y="3223629"/>
                  </a:lnTo>
                  <a:lnTo>
                    <a:pt x="1974357" y="3234567"/>
                  </a:lnTo>
                  <a:lnTo>
                    <a:pt x="1929303" y="3244281"/>
                  </a:lnTo>
                  <a:lnTo>
                    <a:pt x="1883726" y="3252755"/>
                  </a:lnTo>
                  <a:lnTo>
                    <a:pt x="1837643" y="3259971"/>
                  </a:lnTo>
                  <a:lnTo>
                    <a:pt x="1791069" y="3265912"/>
                  </a:lnTo>
                  <a:lnTo>
                    <a:pt x="1744021" y="3270563"/>
                  </a:lnTo>
                  <a:lnTo>
                    <a:pt x="1696516" y="3273905"/>
                  </a:lnTo>
                  <a:lnTo>
                    <a:pt x="1648570" y="3275923"/>
                  </a:lnTo>
                  <a:lnTo>
                    <a:pt x="1600200" y="3276600"/>
                  </a:lnTo>
                  <a:lnTo>
                    <a:pt x="1551829" y="3275923"/>
                  </a:lnTo>
                  <a:lnTo>
                    <a:pt x="1503883" y="3273905"/>
                  </a:lnTo>
                  <a:lnTo>
                    <a:pt x="1456378" y="3270563"/>
                  </a:lnTo>
                  <a:lnTo>
                    <a:pt x="1409330" y="3265912"/>
                  </a:lnTo>
                  <a:lnTo>
                    <a:pt x="1362756" y="3259971"/>
                  </a:lnTo>
                  <a:lnTo>
                    <a:pt x="1316673" y="3252755"/>
                  </a:lnTo>
                  <a:lnTo>
                    <a:pt x="1271096" y="3244281"/>
                  </a:lnTo>
                  <a:lnTo>
                    <a:pt x="1226042" y="3234567"/>
                  </a:lnTo>
                  <a:lnTo>
                    <a:pt x="1181527" y="3223629"/>
                  </a:lnTo>
                  <a:lnTo>
                    <a:pt x="1137569" y="3211484"/>
                  </a:lnTo>
                  <a:lnTo>
                    <a:pt x="1094182" y="3198148"/>
                  </a:lnTo>
                  <a:lnTo>
                    <a:pt x="1051385" y="3183639"/>
                  </a:lnTo>
                  <a:lnTo>
                    <a:pt x="1009192" y="3167973"/>
                  </a:lnTo>
                  <a:lnTo>
                    <a:pt x="967620" y="3151167"/>
                  </a:lnTo>
                  <a:lnTo>
                    <a:pt x="926687" y="3133238"/>
                  </a:lnTo>
                  <a:lnTo>
                    <a:pt x="886408" y="3114202"/>
                  </a:lnTo>
                  <a:lnTo>
                    <a:pt x="846799" y="3094077"/>
                  </a:lnTo>
                  <a:lnTo>
                    <a:pt x="807877" y="3072879"/>
                  </a:lnTo>
                  <a:lnTo>
                    <a:pt x="769659" y="3050625"/>
                  </a:lnTo>
                  <a:lnTo>
                    <a:pt x="732161" y="3027332"/>
                  </a:lnTo>
                  <a:lnTo>
                    <a:pt x="695399" y="3003016"/>
                  </a:lnTo>
                  <a:lnTo>
                    <a:pt x="659389" y="2977695"/>
                  </a:lnTo>
                  <a:lnTo>
                    <a:pt x="624149" y="2951385"/>
                  </a:lnTo>
                  <a:lnTo>
                    <a:pt x="589694" y="2924102"/>
                  </a:lnTo>
                  <a:lnTo>
                    <a:pt x="556041" y="2895865"/>
                  </a:lnTo>
                  <a:lnTo>
                    <a:pt x="523206" y="2866689"/>
                  </a:lnTo>
                  <a:lnTo>
                    <a:pt x="491206" y="2836591"/>
                  </a:lnTo>
                  <a:lnTo>
                    <a:pt x="460057" y="2805588"/>
                  </a:lnTo>
                  <a:lnTo>
                    <a:pt x="429775" y="2773697"/>
                  </a:lnTo>
                  <a:lnTo>
                    <a:pt x="400378" y="2740935"/>
                  </a:lnTo>
                  <a:lnTo>
                    <a:pt x="371880" y="2707319"/>
                  </a:lnTo>
                  <a:lnTo>
                    <a:pt x="344299" y="2672864"/>
                  </a:lnTo>
                  <a:lnTo>
                    <a:pt x="317651" y="2637589"/>
                  </a:lnTo>
                  <a:lnTo>
                    <a:pt x="291953" y="2601510"/>
                  </a:lnTo>
                  <a:lnTo>
                    <a:pt x="267220" y="2564643"/>
                  </a:lnTo>
                  <a:lnTo>
                    <a:pt x="243470" y="2527006"/>
                  </a:lnTo>
                  <a:lnTo>
                    <a:pt x="220719" y="2488614"/>
                  </a:lnTo>
                  <a:lnTo>
                    <a:pt x="198982" y="2449486"/>
                  </a:lnTo>
                  <a:lnTo>
                    <a:pt x="178277" y="2409638"/>
                  </a:lnTo>
                  <a:lnTo>
                    <a:pt x="158620" y="2369086"/>
                  </a:lnTo>
                  <a:lnTo>
                    <a:pt x="140027" y="2327848"/>
                  </a:lnTo>
                  <a:lnTo>
                    <a:pt x="122515" y="2285940"/>
                  </a:lnTo>
                  <a:lnTo>
                    <a:pt x="106100" y="2243379"/>
                  </a:lnTo>
                  <a:lnTo>
                    <a:pt x="90798" y="2200181"/>
                  </a:lnTo>
                  <a:lnTo>
                    <a:pt x="76626" y="2156365"/>
                  </a:lnTo>
                  <a:lnTo>
                    <a:pt x="63601" y="2111945"/>
                  </a:lnTo>
                  <a:lnTo>
                    <a:pt x="51738" y="2066940"/>
                  </a:lnTo>
                  <a:lnTo>
                    <a:pt x="41054" y="2021366"/>
                  </a:lnTo>
                  <a:lnTo>
                    <a:pt x="31566" y="1975239"/>
                  </a:lnTo>
                  <a:lnTo>
                    <a:pt x="23290" y="1928577"/>
                  </a:lnTo>
                  <a:lnTo>
                    <a:pt x="16242" y="1881396"/>
                  </a:lnTo>
                  <a:lnTo>
                    <a:pt x="10438" y="1833713"/>
                  </a:lnTo>
                  <a:lnTo>
                    <a:pt x="5896" y="1785546"/>
                  </a:lnTo>
                  <a:lnTo>
                    <a:pt x="2631" y="1736909"/>
                  </a:lnTo>
                  <a:lnTo>
                    <a:pt x="660" y="1687822"/>
                  </a:lnTo>
                  <a:lnTo>
                    <a:pt x="0" y="1638300"/>
                  </a:lnTo>
                  <a:lnTo>
                    <a:pt x="660" y="1588777"/>
                  </a:lnTo>
                  <a:lnTo>
                    <a:pt x="2631" y="1539690"/>
                  </a:lnTo>
                  <a:lnTo>
                    <a:pt x="5896" y="1491053"/>
                  </a:lnTo>
                  <a:lnTo>
                    <a:pt x="10438" y="1442886"/>
                  </a:lnTo>
                  <a:lnTo>
                    <a:pt x="16242" y="1395203"/>
                  </a:lnTo>
                  <a:lnTo>
                    <a:pt x="23290" y="1348022"/>
                  </a:lnTo>
                  <a:lnTo>
                    <a:pt x="31566" y="1301360"/>
                  </a:lnTo>
                  <a:lnTo>
                    <a:pt x="41054" y="1255233"/>
                  </a:lnTo>
                  <a:lnTo>
                    <a:pt x="51738" y="1209659"/>
                  </a:lnTo>
                  <a:lnTo>
                    <a:pt x="63601" y="1164654"/>
                  </a:lnTo>
                  <a:lnTo>
                    <a:pt x="76626" y="1120234"/>
                  </a:lnTo>
                  <a:lnTo>
                    <a:pt x="90798" y="1076418"/>
                  </a:lnTo>
                  <a:lnTo>
                    <a:pt x="106100" y="1033220"/>
                  </a:lnTo>
                  <a:lnTo>
                    <a:pt x="122515" y="990659"/>
                  </a:lnTo>
                  <a:lnTo>
                    <a:pt x="140027" y="948751"/>
                  </a:lnTo>
                  <a:lnTo>
                    <a:pt x="158620" y="907513"/>
                  </a:lnTo>
                  <a:lnTo>
                    <a:pt x="178277" y="866961"/>
                  </a:lnTo>
                  <a:lnTo>
                    <a:pt x="198982" y="827113"/>
                  </a:lnTo>
                  <a:lnTo>
                    <a:pt x="220719" y="787985"/>
                  </a:lnTo>
                  <a:lnTo>
                    <a:pt x="243470" y="749593"/>
                  </a:lnTo>
                  <a:lnTo>
                    <a:pt x="267220" y="711956"/>
                  </a:lnTo>
                  <a:lnTo>
                    <a:pt x="291953" y="675089"/>
                  </a:lnTo>
                  <a:lnTo>
                    <a:pt x="317651" y="639010"/>
                  </a:lnTo>
                  <a:lnTo>
                    <a:pt x="344299" y="603735"/>
                  </a:lnTo>
                  <a:lnTo>
                    <a:pt x="371880" y="569280"/>
                  </a:lnTo>
                  <a:lnTo>
                    <a:pt x="400378" y="535664"/>
                  </a:lnTo>
                  <a:lnTo>
                    <a:pt x="429775" y="502902"/>
                  </a:lnTo>
                  <a:lnTo>
                    <a:pt x="460057" y="471011"/>
                  </a:lnTo>
                  <a:lnTo>
                    <a:pt x="491206" y="440008"/>
                  </a:lnTo>
                  <a:lnTo>
                    <a:pt x="523206" y="409910"/>
                  </a:lnTo>
                  <a:lnTo>
                    <a:pt x="556041" y="380734"/>
                  </a:lnTo>
                  <a:lnTo>
                    <a:pt x="589694" y="352497"/>
                  </a:lnTo>
                  <a:lnTo>
                    <a:pt x="624149" y="325214"/>
                  </a:lnTo>
                  <a:lnTo>
                    <a:pt x="659389" y="298904"/>
                  </a:lnTo>
                  <a:lnTo>
                    <a:pt x="695399" y="273583"/>
                  </a:lnTo>
                  <a:lnTo>
                    <a:pt x="732161" y="249267"/>
                  </a:lnTo>
                  <a:lnTo>
                    <a:pt x="769659" y="225974"/>
                  </a:lnTo>
                  <a:lnTo>
                    <a:pt x="807877" y="203720"/>
                  </a:lnTo>
                  <a:lnTo>
                    <a:pt x="846799" y="182522"/>
                  </a:lnTo>
                  <a:lnTo>
                    <a:pt x="886408" y="162397"/>
                  </a:lnTo>
                  <a:lnTo>
                    <a:pt x="926687" y="143361"/>
                  </a:lnTo>
                  <a:lnTo>
                    <a:pt x="967620" y="125432"/>
                  </a:lnTo>
                  <a:lnTo>
                    <a:pt x="1009192" y="108626"/>
                  </a:lnTo>
                  <a:lnTo>
                    <a:pt x="1051385" y="92960"/>
                  </a:lnTo>
                  <a:lnTo>
                    <a:pt x="1094182" y="78451"/>
                  </a:lnTo>
                  <a:lnTo>
                    <a:pt x="1137569" y="65115"/>
                  </a:lnTo>
                  <a:lnTo>
                    <a:pt x="1181527" y="52970"/>
                  </a:lnTo>
                  <a:lnTo>
                    <a:pt x="1226042" y="42032"/>
                  </a:lnTo>
                  <a:lnTo>
                    <a:pt x="1271096" y="32318"/>
                  </a:lnTo>
                  <a:lnTo>
                    <a:pt x="1316673" y="23844"/>
                  </a:lnTo>
                  <a:lnTo>
                    <a:pt x="1362756" y="16628"/>
                  </a:lnTo>
                  <a:lnTo>
                    <a:pt x="1409330" y="10687"/>
                  </a:lnTo>
                  <a:lnTo>
                    <a:pt x="1456378" y="6036"/>
                  </a:lnTo>
                  <a:lnTo>
                    <a:pt x="1503883" y="2694"/>
                  </a:lnTo>
                  <a:lnTo>
                    <a:pt x="1551829" y="676"/>
                  </a:lnTo>
                  <a:lnTo>
                    <a:pt x="1600200" y="0"/>
                  </a:lnTo>
                  <a:close/>
                </a:path>
                <a:path w="3200400" h="3276600">
                  <a:moveTo>
                    <a:pt x="0" y="0"/>
                  </a:moveTo>
                  <a:lnTo>
                    <a:pt x="0" y="0"/>
                  </a:lnTo>
                </a:path>
                <a:path w="3200400" h="3276600">
                  <a:moveTo>
                    <a:pt x="3200400" y="3276600"/>
                  </a:moveTo>
                  <a:lnTo>
                    <a:pt x="3200400" y="3276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2733" y="2901723"/>
              <a:ext cx="206193" cy="225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0103" y="2894103"/>
              <a:ext cx="206193" cy="225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5350" y="3009900"/>
              <a:ext cx="4067810" cy="0"/>
            </a:xfrm>
            <a:custGeom>
              <a:avLst/>
              <a:gdLst/>
              <a:ahLst/>
              <a:cxnLst/>
              <a:rect l="l" t="t" r="r" b="b"/>
              <a:pathLst>
                <a:path w="4067810">
                  <a:moveTo>
                    <a:pt x="0" y="0"/>
                  </a:moveTo>
                  <a:lnTo>
                    <a:pt x="406781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2723" y="2585493"/>
              <a:ext cx="206193" cy="2265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4683" y="3270023"/>
              <a:ext cx="204923" cy="225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4893" y="3822473"/>
              <a:ext cx="206193" cy="225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1583" y="1766343"/>
              <a:ext cx="204923" cy="2265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7523" y="2381023"/>
              <a:ext cx="206193" cy="225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7693" y="2894103"/>
              <a:ext cx="206193" cy="225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99003" y="1766343"/>
              <a:ext cx="206193" cy="2265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833" y="3413533"/>
              <a:ext cx="203653" cy="2252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1203" y="4223793"/>
              <a:ext cx="206193" cy="2265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2703" y="4026943"/>
              <a:ext cx="206193" cy="2265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28800" y="25488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4600" y="24726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0400" y="21678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9950" y="2995929"/>
            <a:ext cx="1309370" cy="833119"/>
            <a:chOff x="869950" y="2995929"/>
            <a:chExt cx="1309370" cy="833119"/>
          </a:xfrm>
        </p:grpSpPr>
        <p:sp>
          <p:nvSpPr>
            <p:cNvPr id="23" name="object 23"/>
            <p:cNvSpPr/>
            <p:nvPr/>
          </p:nvSpPr>
          <p:spPr>
            <a:xfrm>
              <a:off x="971550" y="3009899"/>
              <a:ext cx="1193800" cy="755650"/>
            </a:xfrm>
            <a:custGeom>
              <a:avLst/>
              <a:gdLst/>
              <a:ahLst/>
              <a:cxnLst/>
              <a:rect l="l" t="t" r="r" b="b"/>
              <a:pathLst>
                <a:path w="1193800" h="755650">
                  <a:moveTo>
                    <a:pt x="1193800" y="0"/>
                  </a:moveTo>
                  <a:lnTo>
                    <a:pt x="0" y="75565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9950" y="3712209"/>
              <a:ext cx="132080" cy="11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01750" y="3072129"/>
            <a:ext cx="1383665" cy="8585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6413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  <a:tab pos="3620135" algn="l"/>
              </a:tabLst>
            </a:pPr>
            <a:r>
              <a:rPr spc="-85" dirty="0"/>
              <a:t>G</a:t>
            </a:r>
            <a:r>
              <a:rPr spc="-25" dirty="0"/>
              <a:t>r</a:t>
            </a:r>
            <a:r>
              <a:rPr spc="-90" dirty="0"/>
              <a:t>ee</a:t>
            </a:r>
            <a:r>
              <a:rPr spc="95" dirty="0"/>
              <a:t>d</a:t>
            </a:r>
            <a:r>
              <a:rPr spc="-195" dirty="0"/>
              <a:t>y</a:t>
            </a:r>
            <a:r>
              <a:rPr dirty="0"/>
              <a:t>	</a:t>
            </a:r>
            <a:r>
              <a:rPr spc="45" dirty="0"/>
              <a:t>P</a:t>
            </a:r>
            <a:r>
              <a:rPr spc="10" dirty="0"/>
              <a:t>a</a:t>
            </a:r>
            <a:r>
              <a:rPr spc="-85" dirty="0"/>
              <a:t>c</a:t>
            </a:r>
            <a:r>
              <a:rPr spc="95" dirty="0"/>
              <a:t>k</a:t>
            </a:r>
            <a:r>
              <a:rPr spc="-90" dirty="0"/>
              <a:t>e</a:t>
            </a:r>
            <a:r>
              <a:rPr spc="180" dirty="0"/>
              <a:t>t</a:t>
            </a:r>
            <a:r>
              <a:rPr dirty="0"/>
              <a:t>	</a:t>
            </a:r>
            <a:r>
              <a:rPr spc="-10" dirty="0"/>
              <a:t>F</a:t>
            </a:r>
            <a:r>
              <a:rPr spc="-80" dirty="0"/>
              <a:t>o</a:t>
            </a:r>
            <a:r>
              <a:rPr spc="-25" dirty="0"/>
              <a:t>r</a:t>
            </a:r>
            <a:r>
              <a:rPr spc="425" dirty="0"/>
              <a:t>w</a:t>
            </a:r>
            <a:r>
              <a:rPr spc="10" dirty="0"/>
              <a:t>a</a:t>
            </a:r>
            <a:r>
              <a:rPr spc="-30" dirty="0"/>
              <a:t>r</a:t>
            </a:r>
            <a:r>
              <a:rPr spc="95" dirty="0"/>
              <a:t>d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8270" y="4682490"/>
            <a:ext cx="838073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1800" spc="-67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45" dirty="0">
                <a:solidFill>
                  <a:srgbClr val="000099"/>
                </a:solidFill>
                <a:latin typeface="Times New Roman"/>
                <a:cs typeface="Times New Roman"/>
              </a:rPr>
              <a:t>Sender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includes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an approximate position of the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recipient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000" b="1" spc="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</a:t>
            </a:r>
            <a:endParaRPr sz="20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1800" spc="-97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This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information is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gathered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an appropriate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location</a:t>
            </a:r>
            <a:r>
              <a:rPr sz="2000" b="1" spc="1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400050" marR="30480" indent="-115570">
              <a:lnSpc>
                <a:spcPct val="100000"/>
              </a:lnSpc>
            </a:pPr>
            <a:r>
              <a:rPr sz="1800" spc="-37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Intermediate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node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packet to a neighbor lying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direction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of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recipient</a:t>
            </a:r>
            <a:endParaRPr sz="20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1800" spc="-97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This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process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repeated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until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recipient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has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been</a:t>
            </a:r>
            <a:r>
              <a:rPr sz="2000" b="1" spc="1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reached</a:t>
            </a:r>
            <a:endParaRPr sz="2000">
              <a:latin typeface="Times New Roman"/>
              <a:cs typeface="Times New Roman"/>
            </a:endParaRPr>
          </a:p>
          <a:p>
            <a:pPr marL="284480">
              <a:lnSpc>
                <a:spcPts val="2095"/>
              </a:lnSpc>
              <a:spcBef>
                <a:spcPts val="10"/>
              </a:spcBef>
            </a:pPr>
            <a:r>
              <a:rPr sz="1800" spc="-225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150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good strategy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when sender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cannot adjust the transmission</a:t>
            </a:r>
            <a:r>
              <a:rPr sz="2000" b="1" spc="-1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095"/>
              </a:lnSpc>
            </a:pP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Copy</a:t>
            </a:r>
            <a:r>
              <a:rPr sz="3000" b="1" spc="-37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ri</a:t>
            </a:r>
            <a:r>
              <a:rPr sz="3000" b="1" spc="-37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3000" b="1" spc="-37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3000" b="1" spc="-375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400" spc="-250" dirty="0">
                <a:solidFill>
                  <a:srgbClr val="0033CC"/>
                </a:solidFill>
                <a:latin typeface="Times New Roman"/>
                <a:cs typeface="Times New Roman"/>
              </a:rPr>
              <a:t>t 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©</a:t>
            </a:r>
            <a:r>
              <a:rPr sz="3000" b="1" spc="-532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ng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20</a:t>
            </a:r>
            <a:r>
              <a:rPr sz="3000" b="1" spc="-532" baseline="-16666" dirty="0">
                <a:solidFill>
                  <a:srgbClr val="000099"/>
                </a:solidFill>
                <a:latin typeface="Times New Roman"/>
                <a:cs typeface="Times New Roman"/>
              </a:rPr>
              <a:t>th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06,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6670" y="1617979"/>
            <a:ext cx="324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indicates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maximum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transmission range of node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670" y="6511290"/>
            <a:ext cx="6562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582703" y="1529081"/>
            <a:ext cx="4008345" cy="4662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 txBox="1"/>
          <p:nvPr/>
        </p:nvSpPr>
        <p:spPr>
          <a:xfrm>
            <a:off x="2287270" y="453009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2287270" y="287909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7" name="object 377"/>
          <p:cNvSpPr txBox="1">
            <a:spLocks noGrp="1"/>
          </p:cNvSpPr>
          <p:nvPr>
            <p:ph type="title"/>
          </p:nvPr>
        </p:nvSpPr>
        <p:spPr>
          <a:xfrm>
            <a:off x="1830070" y="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pc="-85" dirty="0"/>
              <a:t>G</a:t>
            </a:r>
            <a:r>
              <a:rPr spc="-25" dirty="0"/>
              <a:t>r</a:t>
            </a:r>
            <a:r>
              <a:rPr spc="-90" dirty="0"/>
              <a:t>ee</a:t>
            </a:r>
            <a:r>
              <a:rPr spc="100" dirty="0"/>
              <a:t>d</a:t>
            </a:r>
            <a:r>
              <a:rPr spc="-195" dirty="0"/>
              <a:t>y</a:t>
            </a:r>
            <a:r>
              <a:rPr dirty="0"/>
              <a:t>	</a:t>
            </a:r>
            <a:r>
              <a:rPr spc="45" dirty="0"/>
              <a:t>P</a:t>
            </a:r>
            <a:r>
              <a:rPr spc="10" dirty="0"/>
              <a:t>a</a:t>
            </a:r>
            <a:r>
              <a:rPr spc="-85" dirty="0"/>
              <a:t>c</a:t>
            </a:r>
            <a:r>
              <a:rPr spc="95" dirty="0"/>
              <a:t>k</a:t>
            </a:r>
            <a:r>
              <a:rPr spc="-90" dirty="0"/>
              <a:t>e</a:t>
            </a:r>
            <a:r>
              <a:rPr spc="180" dirty="0"/>
              <a:t>t</a:t>
            </a:r>
          </a:p>
        </p:txBody>
      </p:sp>
      <p:sp>
        <p:nvSpPr>
          <p:cNvPr id="378" name="object 378"/>
          <p:cNvSpPr txBox="1"/>
          <p:nvPr/>
        </p:nvSpPr>
        <p:spPr>
          <a:xfrm>
            <a:off x="1830070" y="368300"/>
            <a:ext cx="5194935" cy="11988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420"/>
              </a:spcBef>
              <a:tabLst>
                <a:tab pos="3009900" algn="l"/>
              </a:tabLst>
            </a:pPr>
            <a:r>
              <a:rPr sz="44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F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434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95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400" b="1" i="1" spc="-445" dirty="0">
                <a:solidFill>
                  <a:srgbClr val="CC3300"/>
                </a:solidFill>
                <a:latin typeface="Times New Roman"/>
                <a:cs typeface="Times New Roman"/>
              </a:rPr>
              <a:t>g</a:t>
            </a:r>
            <a:r>
              <a:rPr sz="4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4400" b="1" i="1" spc="3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4400" b="1" i="1" spc="-27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320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4400" b="1" i="1" spc="9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400" b="1" i="1" spc="6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254" dirty="0">
                <a:solidFill>
                  <a:srgbClr val="CC3300"/>
                </a:solidFill>
                <a:latin typeface="Times New Roman"/>
                <a:cs typeface="Times New Roman"/>
              </a:rPr>
              <a:t>s </a:t>
            </a:r>
            <a:r>
              <a:rPr sz="4400" b="1" i="1" spc="-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CC3300"/>
                </a:solidFill>
                <a:latin typeface="Times New Roman"/>
                <a:cs typeface="Times New Roman"/>
              </a:rPr>
              <a:t>Routing)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4624070" y="1633220"/>
            <a:ext cx="4454525" cy="465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308610" indent="-134620">
              <a:lnSpc>
                <a:spcPct val="100000"/>
              </a:lnSpc>
              <a:spcBef>
                <a:spcPts val="100"/>
              </a:spcBef>
            </a:pPr>
            <a:r>
              <a:rPr sz="1725" spc="-37" baseline="19323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r>
              <a:rPr sz="1900" b="1" spc="-25" dirty="0">
                <a:solidFill>
                  <a:srgbClr val="000099"/>
                </a:solidFill>
                <a:latin typeface="Arial"/>
                <a:cs typeface="Arial"/>
              </a:rPr>
              <a:t>Forwarding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packets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sz="19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the  neighbor closer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to 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straight line 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sender and destination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is 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selected</a:t>
            </a:r>
            <a:endParaRPr sz="1900">
              <a:latin typeface="Arial"/>
              <a:cs typeface="Arial"/>
            </a:endParaRPr>
          </a:p>
          <a:p>
            <a:pPr marL="172085" marR="443865" indent="-134620">
              <a:lnSpc>
                <a:spcPct val="100000"/>
              </a:lnSpc>
            </a:pPr>
            <a:r>
              <a:rPr sz="1725" spc="-427" baseline="19323" dirty="0">
                <a:solidFill>
                  <a:srgbClr val="3333CC"/>
                </a:solidFill>
                <a:latin typeface="UnDotum"/>
                <a:cs typeface="UnDotum"/>
              </a:rPr>
              <a:t>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It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possible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to let 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sender  randomly select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one of the</a:t>
            </a:r>
            <a:r>
              <a:rPr sz="1900" b="1" spc="-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nodes  closer to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r>
              <a:rPr sz="19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than</a:t>
            </a:r>
            <a:endParaRPr sz="1900">
              <a:latin typeface="Arial"/>
              <a:cs typeface="Arial"/>
            </a:endParaRPr>
          </a:p>
          <a:p>
            <a:pPr marL="172085" marR="30480" indent="-134620">
              <a:lnSpc>
                <a:spcPct val="100000"/>
              </a:lnSpc>
            </a:pPr>
            <a:r>
              <a:rPr sz="1725" spc="-67" baseline="19323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r>
              <a:rPr sz="1900" b="1" spc="-45" dirty="0">
                <a:solidFill>
                  <a:srgbClr val="000099"/>
                </a:solidFill>
                <a:latin typeface="Arial"/>
                <a:cs typeface="Arial"/>
              </a:rPr>
              <a:t>Greedy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1900" b="1" spc="-10" dirty="0">
                <a:solidFill>
                  <a:srgbClr val="000099"/>
                </a:solidFill>
                <a:latin typeface="Arial"/>
                <a:cs typeface="Arial"/>
              </a:rPr>
              <a:t>may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fail to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find a path  between a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sender and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destination,  </a:t>
            </a:r>
            <a:r>
              <a:rPr sz="1900" b="1" spc="-15" dirty="0">
                <a:solidFill>
                  <a:srgbClr val="000099"/>
                </a:solidFill>
                <a:latin typeface="Arial"/>
                <a:cs typeface="Arial"/>
              </a:rPr>
              <a:t>even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though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one does</a:t>
            </a:r>
            <a:r>
              <a:rPr sz="19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exist</a:t>
            </a:r>
            <a:endParaRPr sz="1900">
              <a:latin typeface="Arial"/>
              <a:cs typeface="Arial"/>
            </a:endParaRPr>
          </a:p>
          <a:p>
            <a:pPr marL="104775" marR="213995" indent="-67310">
              <a:lnSpc>
                <a:spcPct val="99900"/>
              </a:lnSpc>
            </a:pPr>
            <a:r>
              <a:rPr sz="1725" spc="-157" baseline="19323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r>
              <a:rPr sz="1900" b="1" spc="-105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counter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this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problem,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packet  should be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forwarded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node  </a:t>
            </a:r>
            <a:r>
              <a:rPr sz="1900" b="1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least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backward </a:t>
            </a:r>
            <a:r>
              <a:rPr sz="1900" b="1" spc="-10" dirty="0">
                <a:solidFill>
                  <a:srgbClr val="000099"/>
                </a:solidFill>
                <a:latin typeface="Arial"/>
                <a:cs typeface="Arial"/>
              </a:rPr>
              <a:t>(negative)  progress</a:t>
            </a:r>
            <a:endParaRPr sz="1900">
              <a:latin typeface="Arial"/>
              <a:cs typeface="Arial"/>
            </a:endParaRPr>
          </a:p>
          <a:p>
            <a:pPr marL="172085" marR="229235" indent="-134620">
              <a:lnSpc>
                <a:spcPct val="100000"/>
              </a:lnSpc>
            </a:pPr>
            <a:r>
              <a:rPr sz="1725" spc="-60" baseline="19323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r>
              <a:rPr sz="1900" b="1" spc="-40" dirty="0">
                <a:solidFill>
                  <a:srgbClr val="000099"/>
                </a:solidFill>
                <a:latin typeface="Arial"/>
                <a:cs typeface="Arial"/>
              </a:rPr>
              <a:t>However,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this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raises </a:t>
            </a:r>
            <a:r>
              <a:rPr sz="19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000099"/>
                </a:solidFill>
                <a:latin typeface="Arial"/>
                <a:cs typeface="Arial"/>
              </a:rPr>
              <a:t>problem of  looping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4" name="object 374"/>
          <p:cNvSpPr txBox="1">
            <a:spLocks noGrp="1"/>
          </p:cNvSpPr>
          <p:nvPr>
            <p:ph type="title"/>
          </p:nvPr>
        </p:nvSpPr>
        <p:spPr>
          <a:xfrm>
            <a:off x="991869" y="339090"/>
            <a:ext cx="771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3889375" algn="l"/>
                <a:tab pos="5988685" algn="l"/>
              </a:tabLst>
            </a:pPr>
            <a:r>
              <a:rPr sz="4000" spc="-75" dirty="0"/>
              <a:t>G</a:t>
            </a:r>
            <a:r>
              <a:rPr sz="4000" spc="-25" dirty="0"/>
              <a:t>r</a:t>
            </a:r>
            <a:r>
              <a:rPr sz="4000" spc="-95" dirty="0"/>
              <a:t>ee</a:t>
            </a:r>
            <a:r>
              <a:rPr sz="4000" spc="90" dirty="0"/>
              <a:t>d</a:t>
            </a:r>
            <a:r>
              <a:rPr sz="4000" spc="-180" dirty="0"/>
              <a:t>y</a:t>
            </a:r>
            <a:r>
              <a:rPr sz="4000" dirty="0"/>
              <a:t>	</a:t>
            </a:r>
            <a:r>
              <a:rPr sz="4000" spc="50" dirty="0"/>
              <a:t>P</a:t>
            </a:r>
            <a:r>
              <a:rPr sz="4000" spc="-95" dirty="0"/>
              <a:t>e</a:t>
            </a:r>
            <a:r>
              <a:rPr sz="4000" spc="-25" dirty="0"/>
              <a:t>r</a:t>
            </a:r>
            <a:r>
              <a:rPr sz="4000" spc="170" dirty="0"/>
              <a:t>i</a:t>
            </a:r>
            <a:r>
              <a:rPr sz="4000" spc="-300" dirty="0"/>
              <a:t>m</a:t>
            </a:r>
            <a:r>
              <a:rPr sz="4000" spc="-85" dirty="0"/>
              <a:t>e</a:t>
            </a:r>
            <a:r>
              <a:rPr sz="4000" spc="490" dirty="0"/>
              <a:t>t</a:t>
            </a:r>
            <a:r>
              <a:rPr sz="4000" spc="-85" dirty="0"/>
              <a:t>e</a:t>
            </a:r>
            <a:r>
              <a:rPr sz="4000" spc="-360" dirty="0"/>
              <a:t>r</a:t>
            </a:r>
            <a:r>
              <a:rPr sz="4000" dirty="0"/>
              <a:t>	</a:t>
            </a:r>
            <a:r>
              <a:rPr sz="4000" spc="-60" dirty="0"/>
              <a:t>S</a:t>
            </a:r>
            <a:r>
              <a:rPr sz="4000" spc="500" dirty="0"/>
              <a:t>t</a:t>
            </a:r>
            <a:r>
              <a:rPr sz="4000" dirty="0"/>
              <a:t>a</a:t>
            </a:r>
            <a:r>
              <a:rPr sz="4000" spc="500" dirty="0"/>
              <a:t>t</a:t>
            </a:r>
            <a:r>
              <a:rPr sz="4000" spc="-85" dirty="0"/>
              <a:t>e</a:t>
            </a:r>
            <a:r>
              <a:rPr sz="4000" spc="170" dirty="0"/>
              <a:t>l</a:t>
            </a:r>
            <a:r>
              <a:rPr sz="4000" spc="-95" dirty="0"/>
              <a:t>e</a:t>
            </a:r>
            <a:r>
              <a:rPr sz="4000" spc="55" dirty="0"/>
              <a:t>s</a:t>
            </a:r>
            <a:r>
              <a:rPr sz="4000" spc="-280" dirty="0"/>
              <a:t>s</a:t>
            </a:r>
            <a:r>
              <a:rPr sz="4000" dirty="0"/>
              <a:t>	</a:t>
            </a:r>
            <a:r>
              <a:rPr sz="4000" spc="55" dirty="0"/>
              <a:t>R</a:t>
            </a:r>
            <a:r>
              <a:rPr sz="4000" spc="-80" dirty="0"/>
              <a:t>o</a:t>
            </a:r>
            <a:r>
              <a:rPr sz="4000" spc="-50" dirty="0"/>
              <a:t>u</a:t>
            </a:r>
            <a:r>
              <a:rPr sz="4000" spc="490" dirty="0"/>
              <a:t>t</a:t>
            </a:r>
            <a:r>
              <a:rPr sz="4000" spc="180" dirty="0"/>
              <a:t>i</a:t>
            </a:r>
            <a:r>
              <a:rPr sz="4000" spc="-60" dirty="0"/>
              <a:t>n</a:t>
            </a:r>
            <a:r>
              <a:rPr sz="4000" spc="-405" dirty="0"/>
              <a:t>g</a:t>
            </a:r>
            <a:endParaRPr sz="4000"/>
          </a:p>
        </p:txBody>
      </p:sp>
      <p:grpSp>
        <p:nvGrpSpPr>
          <p:cNvPr id="375" name="object 375"/>
          <p:cNvGrpSpPr/>
          <p:nvPr/>
        </p:nvGrpSpPr>
        <p:grpSpPr>
          <a:xfrm>
            <a:off x="5091203" y="1128803"/>
            <a:ext cx="3761104" cy="3608704"/>
            <a:chOff x="5091203" y="1128803"/>
            <a:chExt cx="3761104" cy="3608704"/>
          </a:xfrm>
        </p:grpSpPr>
        <p:sp>
          <p:nvSpPr>
            <p:cNvPr id="376" name="object 376"/>
            <p:cNvSpPr/>
            <p:nvPr/>
          </p:nvSpPr>
          <p:spPr>
            <a:xfrm>
              <a:off x="6442709" y="2514600"/>
              <a:ext cx="1031240" cy="908050"/>
            </a:xfrm>
            <a:custGeom>
              <a:avLst/>
              <a:gdLst/>
              <a:ahLst/>
              <a:cxnLst/>
              <a:rect l="l" t="t" r="r" b="b"/>
              <a:pathLst>
                <a:path w="1031240" h="908050">
                  <a:moveTo>
                    <a:pt x="1031239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031239" y="90805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442709" y="2514600"/>
              <a:ext cx="1031240" cy="908050"/>
            </a:xfrm>
            <a:custGeom>
              <a:avLst/>
              <a:gdLst/>
              <a:ahLst/>
              <a:cxnLst/>
              <a:rect l="l" t="t" r="r" b="b"/>
              <a:pathLst>
                <a:path w="1031240" h="908050">
                  <a:moveTo>
                    <a:pt x="51561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1031239" y="0"/>
                  </a:lnTo>
                  <a:lnTo>
                    <a:pt x="1031239" y="908050"/>
                  </a:lnTo>
                  <a:lnTo>
                    <a:pt x="515619" y="908050"/>
                  </a:lnTo>
                  <a:close/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105399" y="1142999"/>
              <a:ext cx="2753360" cy="2653030"/>
            </a:xfrm>
            <a:custGeom>
              <a:avLst/>
              <a:gdLst/>
              <a:ahLst/>
              <a:cxnLst/>
              <a:rect l="l" t="t" r="r" b="b"/>
              <a:pathLst>
                <a:path w="2753359" h="2653029">
                  <a:moveTo>
                    <a:pt x="1376679" y="0"/>
                  </a:moveTo>
                  <a:lnTo>
                    <a:pt x="1427271" y="809"/>
                  </a:lnTo>
                  <a:lnTo>
                    <a:pt x="1477319" y="3222"/>
                  </a:lnTo>
                  <a:lnTo>
                    <a:pt x="1526797" y="7214"/>
                  </a:lnTo>
                  <a:lnTo>
                    <a:pt x="1575680" y="12761"/>
                  </a:lnTo>
                  <a:lnTo>
                    <a:pt x="1623942" y="19837"/>
                  </a:lnTo>
                  <a:lnTo>
                    <a:pt x="1671558" y="28419"/>
                  </a:lnTo>
                  <a:lnTo>
                    <a:pt x="1718502" y="38482"/>
                  </a:lnTo>
                  <a:lnTo>
                    <a:pt x="1764749" y="50002"/>
                  </a:lnTo>
                  <a:lnTo>
                    <a:pt x="1810274" y="62954"/>
                  </a:lnTo>
                  <a:lnTo>
                    <a:pt x="1855050" y="77314"/>
                  </a:lnTo>
                  <a:lnTo>
                    <a:pt x="1899052" y="93058"/>
                  </a:lnTo>
                  <a:lnTo>
                    <a:pt x="1942255" y="110160"/>
                  </a:lnTo>
                  <a:lnTo>
                    <a:pt x="1984634" y="128598"/>
                  </a:lnTo>
                  <a:lnTo>
                    <a:pt x="2026162" y="148345"/>
                  </a:lnTo>
                  <a:lnTo>
                    <a:pt x="2066814" y="169378"/>
                  </a:lnTo>
                  <a:lnTo>
                    <a:pt x="2106564" y="191673"/>
                  </a:lnTo>
                  <a:lnTo>
                    <a:pt x="2145388" y="215204"/>
                  </a:lnTo>
                  <a:lnTo>
                    <a:pt x="2183260" y="239948"/>
                  </a:lnTo>
                  <a:lnTo>
                    <a:pt x="2220153" y="265880"/>
                  </a:lnTo>
                  <a:lnTo>
                    <a:pt x="2256043" y="292975"/>
                  </a:lnTo>
                  <a:lnTo>
                    <a:pt x="2290904" y="321210"/>
                  </a:lnTo>
                  <a:lnTo>
                    <a:pt x="2324711" y="350560"/>
                  </a:lnTo>
                  <a:lnTo>
                    <a:pt x="2357437" y="381000"/>
                  </a:lnTo>
                  <a:lnTo>
                    <a:pt x="2389058" y="412505"/>
                  </a:lnTo>
                  <a:lnTo>
                    <a:pt x="2419548" y="445053"/>
                  </a:lnTo>
                  <a:lnTo>
                    <a:pt x="2448881" y="478617"/>
                  </a:lnTo>
                  <a:lnTo>
                    <a:pt x="2477032" y="513174"/>
                  </a:lnTo>
                  <a:lnTo>
                    <a:pt x="2503976" y="548700"/>
                  </a:lnTo>
                  <a:lnTo>
                    <a:pt x="2529686" y="585169"/>
                  </a:lnTo>
                  <a:lnTo>
                    <a:pt x="2554138" y="622557"/>
                  </a:lnTo>
                  <a:lnTo>
                    <a:pt x="2577305" y="660841"/>
                  </a:lnTo>
                  <a:lnTo>
                    <a:pt x="2599163" y="699995"/>
                  </a:lnTo>
                  <a:lnTo>
                    <a:pt x="2619685" y="739995"/>
                  </a:lnTo>
                  <a:lnTo>
                    <a:pt x="2638847" y="780817"/>
                  </a:lnTo>
                  <a:lnTo>
                    <a:pt x="2656623" y="822436"/>
                  </a:lnTo>
                  <a:lnTo>
                    <a:pt x="2672986" y="864828"/>
                  </a:lnTo>
                  <a:lnTo>
                    <a:pt x="2687913" y="907968"/>
                  </a:lnTo>
                  <a:lnTo>
                    <a:pt x="2701376" y="951833"/>
                  </a:lnTo>
                  <a:lnTo>
                    <a:pt x="2713351" y="996396"/>
                  </a:lnTo>
                  <a:lnTo>
                    <a:pt x="2723813" y="1041635"/>
                  </a:lnTo>
                  <a:lnTo>
                    <a:pt x="2732735" y="1087525"/>
                  </a:lnTo>
                  <a:lnTo>
                    <a:pt x="2740091" y="1134041"/>
                  </a:lnTo>
                  <a:lnTo>
                    <a:pt x="2745858" y="1181159"/>
                  </a:lnTo>
                  <a:lnTo>
                    <a:pt x="2750008" y="1228854"/>
                  </a:lnTo>
                  <a:lnTo>
                    <a:pt x="2752517" y="1277103"/>
                  </a:lnTo>
                  <a:lnTo>
                    <a:pt x="2753359" y="1325879"/>
                  </a:lnTo>
                  <a:lnTo>
                    <a:pt x="2752517" y="1374658"/>
                  </a:lnTo>
                  <a:lnTo>
                    <a:pt x="2750008" y="1422912"/>
                  </a:lnTo>
                  <a:lnTo>
                    <a:pt x="2745858" y="1470616"/>
                  </a:lnTo>
                  <a:lnTo>
                    <a:pt x="2740091" y="1517745"/>
                  </a:lnTo>
                  <a:lnTo>
                    <a:pt x="2732735" y="1564276"/>
                  </a:lnTo>
                  <a:lnTo>
                    <a:pt x="2723813" y="1610183"/>
                  </a:lnTo>
                  <a:lnTo>
                    <a:pt x="2713351" y="1655442"/>
                  </a:lnTo>
                  <a:lnTo>
                    <a:pt x="2701376" y="1700028"/>
                  </a:lnTo>
                  <a:lnTo>
                    <a:pt x="2687913" y="1743918"/>
                  </a:lnTo>
                  <a:lnTo>
                    <a:pt x="2672986" y="1787085"/>
                  </a:lnTo>
                  <a:lnTo>
                    <a:pt x="2656623" y="1829506"/>
                  </a:lnTo>
                  <a:lnTo>
                    <a:pt x="2638847" y="1871156"/>
                  </a:lnTo>
                  <a:lnTo>
                    <a:pt x="2619685" y="1912011"/>
                  </a:lnTo>
                  <a:lnTo>
                    <a:pt x="2599163" y="1952045"/>
                  </a:lnTo>
                  <a:lnTo>
                    <a:pt x="2577305" y="1991235"/>
                  </a:lnTo>
                  <a:lnTo>
                    <a:pt x="2554138" y="2029556"/>
                  </a:lnTo>
                  <a:lnTo>
                    <a:pt x="2529686" y="2066982"/>
                  </a:lnTo>
                  <a:lnTo>
                    <a:pt x="2503976" y="2103491"/>
                  </a:lnTo>
                  <a:lnTo>
                    <a:pt x="2477032" y="2139056"/>
                  </a:lnTo>
                  <a:lnTo>
                    <a:pt x="2448881" y="2173653"/>
                  </a:lnTo>
                  <a:lnTo>
                    <a:pt x="2419548" y="2207259"/>
                  </a:lnTo>
                  <a:lnTo>
                    <a:pt x="2389058" y="2239847"/>
                  </a:lnTo>
                  <a:lnTo>
                    <a:pt x="2357437" y="2271395"/>
                  </a:lnTo>
                  <a:lnTo>
                    <a:pt x="2324711" y="2301876"/>
                  </a:lnTo>
                  <a:lnTo>
                    <a:pt x="2290904" y="2331267"/>
                  </a:lnTo>
                  <a:lnTo>
                    <a:pt x="2256043" y="2359542"/>
                  </a:lnTo>
                  <a:lnTo>
                    <a:pt x="2220153" y="2386678"/>
                  </a:lnTo>
                  <a:lnTo>
                    <a:pt x="2183260" y="2412650"/>
                  </a:lnTo>
                  <a:lnTo>
                    <a:pt x="2145388" y="2437433"/>
                  </a:lnTo>
                  <a:lnTo>
                    <a:pt x="2106564" y="2461002"/>
                  </a:lnTo>
                  <a:lnTo>
                    <a:pt x="2066814" y="2483334"/>
                  </a:lnTo>
                  <a:lnTo>
                    <a:pt x="2026162" y="2504403"/>
                  </a:lnTo>
                  <a:lnTo>
                    <a:pt x="1984634" y="2524184"/>
                  </a:lnTo>
                  <a:lnTo>
                    <a:pt x="1942255" y="2542654"/>
                  </a:lnTo>
                  <a:lnTo>
                    <a:pt x="1899052" y="2559788"/>
                  </a:lnTo>
                  <a:lnTo>
                    <a:pt x="1855050" y="2575561"/>
                  </a:lnTo>
                  <a:lnTo>
                    <a:pt x="1810274" y="2589948"/>
                  </a:lnTo>
                  <a:lnTo>
                    <a:pt x="1764749" y="2602925"/>
                  </a:lnTo>
                  <a:lnTo>
                    <a:pt x="1718502" y="2614468"/>
                  </a:lnTo>
                  <a:lnTo>
                    <a:pt x="1671558" y="2624551"/>
                  </a:lnTo>
                  <a:lnTo>
                    <a:pt x="1623942" y="2633150"/>
                  </a:lnTo>
                  <a:lnTo>
                    <a:pt x="1575680" y="2640241"/>
                  </a:lnTo>
                  <a:lnTo>
                    <a:pt x="1526797" y="2645799"/>
                  </a:lnTo>
                  <a:lnTo>
                    <a:pt x="1477319" y="2649800"/>
                  </a:lnTo>
                  <a:lnTo>
                    <a:pt x="1427271" y="2652218"/>
                  </a:lnTo>
                  <a:lnTo>
                    <a:pt x="1376679" y="2653030"/>
                  </a:lnTo>
                  <a:lnTo>
                    <a:pt x="1326009" y="2652218"/>
                  </a:lnTo>
                  <a:lnTo>
                    <a:pt x="1275889" y="2649800"/>
                  </a:lnTo>
                  <a:lnTo>
                    <a:pt x="1226345" y="2645799"/>
                  </a:lnTo>
                  <a:lnTo>
                    <a:pt x="1177403" y="2640241"/>
                  </a:lnTo>
                  <a:lnTo>
                    <a:pt x="1129088" y="2633150"/>
                  </a:lnTo>
                  <a:lnTo>
                    <a:pt x="1081425" y="2624551"/>
                  </a:lnTo>
                  <a:lnTo>
                    <a:pt x="1034440" y="2614468"/>
                  </a:lnTo>
                  <a:lnTo>
                    <a:pt x="988157" y="2602925"/>
                  </a:lnTo>
                  <a:lnTo>
                    <a:pt x="942603" y="2589948"/>
                  </a:lnTo>
                  <a:lnTo>
                    <a:pt x="897802" y="2575561"/>
                  </a:lnTo>
                  <a:lnTo>
                    <a:pt x="853779" y="2559788"/>
                  </a:lnTo>
                  <a:lnTo>
                    <a:pt x="810561" y="2542654"/>
                  </a:lnTo>
                  <a:lnTo>
                    <a:pt x="768171" y="2524184"/>
                  </a:lnTo>
                  <a:lnTo>
                    <a:pt x="726636" y="2504403"/>
                  </a:lnTo>
                  <a:lnTo>
                    <a:pt x="685981" y="2483334"/>
                  </a:lnTo>
                  <a:lnTo>
                    <a:pt x="646231" y="2461002"/>
                  </a:lnTo>
                  <a:lnTo>
                    <a:pt x="607411" y="2437433"/>
                  </a:lnTo>
                  <a:lnTo>
                    <a:pt x="569547" y="2412650"/>
                  </a:lnTo>
                  <a:lnTo>
                    <a:pt x="532664" y="2386678"/>
                  </a:lnTo>
                  <a:lnTo>
                    <a:pt x="496787" y="2359542"/>
                  </a:lnTo>
                  <a:lnTo>
                    <a:pt x="461941" y="2331267"/>
                  </a:lnTo>
                  <a:lnTo>
                    <a:pt x="428152" y="2301876"/>
                  </a:lnTo>
                  <a:lnTo>
                    <a:pt x="395446" y="2271395"/>
                  </a:lnTo>
                  <a:lnTo>
                    <a:pt x="363846" y="2239847"/>
                  </a:lnTo>
                  <a:lnTo>
                    <a:pt x="333380" y="2207259"/>
                  </a:lnTo>
                  <a:lnTo>
                    <a:pt x="304071" y="2173653"/>
                  </a:lnTo>
                  <a:lnTo>
                    <a:pt x="275945" y="2139056"/>
                  </a:lnTo>
                  <a:lnTo>
                    <a:pt x="249028" y="2103491"/>
                  </a:lnTo>
                  <a:lnTo>
                    <a:pt x="223345" y="2066982"/>
                  </a:lnTo>
                  <a:lnTo>
                    <a:pt x="198921" y="2029556"/>
                  </a:lnTo>
                  <a:lnTo>
                    <a:pt x="175781" y="1991235"/>
                  </a:lnTo>
                  <a:lnTo>
                    <a:pt x="153951" y="1952045"/>
                  </a:lnTo>
                  <a:lnTo>
                    <a:pt x="133455" y="1912011"/>
                  </a:lnTo>
                  <a:lnTo>
                    <a:pt x="114320" y="1871156"/>
                  </a:lnTo>
                  <a:lnTo>
                    <a:pt x="96571" y="1829506"/>
                  </a:lnTo>
                  <a:lnTo>
                    <a:pt x="80232" y="1787085"/>
                  </a:lnTo>
                  <a:lnTo>
                    <a:pt x="65329" y="1743918"/>
                  </a:lnTo>
                  <a:lnTo>
                    <a:pt x="51888" y="1700028"/>
                  </a:lnTo>
                  <a:lnTo>
                    <a:pt x="39933" y="1655442"/>
                  </a:lnTo>
                  <a:lnTo>
                    <a:pt x="29490" y="1610183"/>
                  </a:lnTo>
                  <a:lnTo>
                    <a:pt x="20584" y="1564276"/>
                  </a:lnTo>
                  <a:lnTo>
                    <a:pt x="13241" y="1517745"/>
                  </a:lnTo>
                  <a:lnTo>
                    <a:pt x="7486" y="1470616"/>
                  </a:lnTo>
                  <a:lnTo>
                    <a:pt x="3344" y="1422912"/>
                  </a:lnTo>
                  <a:lnTo>
                    <a:pt x="840" y="1374658"/>
                  </a:lnTo>
                  <a:lnTo>
                    <a:pt x="0" y="1325879"/>
                  </a:lnTo>
                  <a:lnTo>
                    <a:pt x="840" y="1277103"/>
                  </a:lnTo>
                  <a:lnTo>
                    <a:pt x="3344" y="1228854"/>
                  </a:lnTo>
                  <a:lnTo>
                    <a:pt x="7486" y="1181159"/>
                  </a:lnTo>
                  <a:lnTo>
                    <a:pt x="13241" y="1134041"/>
                  </a:lnTo>
                  <a:lnTo>
                    <a:pt x="20584" y="1087525"/>
                  </a:lnTo>
                  <a:lnTo>
                    <a:pt x="29490" y="1041635"/>
                  </a:lnTo>
                  <a:lnTo>
                    <a:pt x="39933" y="996396"/>
                  </a:lnTo>
                  <a:lnTo>
                    <a:pt x="51888" y="951833"/>
                  </a:lnTo>
                  <a:lnTo>
                    <a:pt x="65329" y="907968"/>
                  </a:lnTo>
                  <a:lnTo>
                    <a:pt x="80232" y="864828"/>
                  </a:lnTo>
                  <a:lnTo>
                    <a:pt x="96571" y="822436"/>
                  </a:lnTo>
                  <a:lnTo>
                    <a:pt x="114320" y="780817"/>
                  </a:lnTo>
                  <a:lnTo>
                    <a:pt x="133455" y="739995"/>
                  </a:lnTo>
                  <a:lnTo>
                    <a:pt x="153951" y="699995"/>
                  </a:lnTo>
                  <a:lnTo>
                    <a:pt x="175781" y="660841"/>
                  </a:lnTo>
                  <a:lnTo>
                    <a:pt x="198921" y="622557"/>
                  </a:lnTo>
                  <a:lnTo>
                    <a:pt x="223345" y="585169"/>
                  </a:lnTo>
                  <a:lnTo>
                    <a:pt x="249028" y="548700"/>
                  </a:lnTo>
                  <a:lnTo>
                    <a:pt x="275945" y="513174"/>
                  </a:lnTo>
                  <a:lnTo>
                    <a:pt x="304071" y="478617"/>
                  </a:lnTo>
                  <a:lnTo>
                    <a:pt x="333380" y="445053"/>
                  </a:lnTo>
                  <a:lnTo>
                    <a:pt x="363846" y="412505"/>
                  </a:lnTo>
                  <a:lnTo>
                    <a:pt x="395446" y="381000"/>
                  </a:lnTo>
                  <a:lnTo>
                    <a:pt x="428152" y="350560"/>
                  </a:lnTo>
                  <a:lnTo>
                    <a:pt x="461941" y="321210"/>
                  </a:lnTo>
                  <a:lnTo>
                    <a:pt x="496787" y="292975"/>
                  </a:lnTo>
                  <a:lnTo>
                    <a:pt x="532664" y="265880"/>
                  </a:lnTo>
                  <a:lnTo>
                    <a:pt x="569547" y="239948"/>
                  </a:lnTo>
                  <a:lnTo>
                    <a:pt x="607411" y="215204"/>
                  </a:lnTo>
                  <a:lnTo>
                    <a:pt x="646231" y="191673"/>
                  </a:lnTo>
                  <a:lnTo>
                    <a:pt x="685981" y="169378"/>
                  </a:lnTo>
                  <a:lnTo>
                    <a:pt x="726636" y="148345"/>
                  </a:lnTo>
                  <a:lnTo>
                    <a:pt x="768171" y="128598"/>
                  </a:lnTo>
                  <a:lnTo>
                    <a:pt x="810561" y="110160"/>
                  </a:lnTo>
                  <a:lnTo>
                    <a:pt x="853779" y="93058"/>
                  </a:lnTo>
                  <a:lnTo>
                    <a:pt x="897802" y="77314"/>
                  </a:lnTo>
                  <a:lnTo>
                    <a:pt x="942603" y="62954"/>
                  </a:lnTo>
                  <a:lnTo>
                    <a:pt x="988157" y="50002"/>
                  </a:lnTo>
                  <a:lnTo>
                    <a:pt x="1034440" y="38482"/>
                  </a:lnTo>
                  <a:lnTo>
                    <a:pt x="1081425" y="28419"/>
                  </a:lnTo>
                  <a:lnTo>
                    <a:pt x="1129088" y="19837"/>
                  </a:lnTo>
                  <a:lnTo>
                    <a:pt x="1177403" y="12761"/>
                  </a:lnTo>
                  <a:lnTo>
                    <a:pt x="1226345" y="7214"/>
                  </a:lnTo>
                  <a:lnTo>
                    <a:pt x="1275889" y="3222"/>
                  </a:lnTo>
                  <a:lnTo>
                    <a:pt x="1326009" y="809"/>
                  </a:lnTo>
                  <a:lnTo>
                    <a:pt x="1376679" y="0"/>
                  </a:lnTo>
                  <a:close/>
                </a:path>
                <a:path w="2753359" h="2653029">
                  <a:moveTo>
                    <a:pt x="0" y="0"/>
                  </a:moveTo>
                  <a:lnTo>
                    <a:pt x="0" y="0"/>
                  </a:lnTo>
                </a:path>
                <a:path w="2753359" h="2653029">
                  <a:moveTo>
                    <a:pt x="2753359" y="2653030"/>
                  </a:moveTo>
                  <a:lnTo>
                    <a:pt x="2753359" y="2653030"/>
                  </a:lnTo>
                </a:path>
              </a:pathLst>
            </a:custGeom>
            <a:ln w="28393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084569" y="2125980"/>
              <a:ext cx="2754630" cy="2597150"/>
            </a:xfrm>
            <a:custGeom>
              <a:avLst/>
              <a:gdLst/>
              <a:ahLst/>
              <a:cxnLst/>
              <a:rect l="l" t="t" r="r" b="b"/>
              <a:pathLst>
                <a:path w="2754629" h="2597150">
                  <a:moveTo>
                    <a:pt x="1376679" y="0"/>
                  </a:moveTo>
                  <a:lnTo>
                    <a:pt x="1427350" y="793"/>
                  </a:lnTo>
                  <a:lnTo>
                    <a:pt x="1477470" y="3158"/>
                  </a:lnTo>
                  <a:lnTo>
                    <a:pt x="1527014" y="7070"/>
                  </a:lnTo>
                  <a:lnTo>
                    <a:pt x="1575956" y="12506"/>
                  </a:lnTo>
                  <a:lnTo>
                    <a:pt x="1624271" y="19440"/>
                  </a:lnTo>
                  <a:lnTo>
                    <a:pt x="1671934" y="27850"/>
                  </a:lnTo>
                  <a:lnTo>
                    <a:pt x="1718919" y="37710"/>
                  </a:lnTo>
                  <a:lnTo>
                    <a:pt x="1765202" y="48998"/>
                  </a:lnTo>
                  <a:lnTo>
                    <a:pt x="1810756" y="61689"/>
                  </a:lnTo>
                  <a:lnTo>
                    <a:pt x="1855557" y="75759"/>
                  </a:lnTo>
                  <a:lnTo>
                    <a:pt x="1899580" y="91184"/>
                  </a:lnTo>
                  <a:lnTo>
                    <a:pt x="1942798" y="107940"/>
                  </a:lnTo>
                  <a:lnTo>
                    <a:pt x="1985188" y="126002"/>
                  </a:lnTo>
                  <a:lnTo>
                    <a:pt x="2026723" y="145348"/>
                  </a:lnTo>
                  <a:lnTo>
                    <a:pt x="2067378" y="165952"/>
                  </a:lnTo>
                  <a:lnTo>
                    <a:pt x="2107128" y="187791"/>
                  </a:lnTo>
                  <a:lnTo>
                    <a:pt x="2145948" y="210841"/>
                  </a:lnTo>
                  <a:lnTo>
                    <a:pt x="2183812" y="235078"/>
                  </a:lnTo>
                  <a:lnTo>
                    <a:pt x="2220695" y="260477"/>
                  </a:lnTo>
                  <a:lnTo>
                    <a:pt x="2256572" y="287015"/>
                  </a:lnTo>
                  <a:lnTo>
                    <a:pt x="2291418" y="314668"/>
                  </a:lnTo>
                  <a:lnTo>
                    <a:pt x="2325207" y="343411"/>
                  </a:lnTo>
                  <a:lnTo>
                    <a:pt x="2357913" y="373221"/>
                  </a:lnTo>
                  <a:lnTo>
                    <a:pt x="2389513" y="404073"/>
                  </a:lnTo>
                  <a:lnTo>
                    <a:pt x="2419979" y="435944"/>
                  </a:lnTo>
                  <a:lnTo>
                    <a:pt x="2449288" y="468809"/>
                  </a:lnTo>
                  <a:lnTo>
                    <a:pt x="2477414" y="502645"/>
                  </a:lnTo>
                  <a:lnTo>
                    <a:pt x="2504331" y="537427"/>
                  </a:lnTo>
                  <a:lnTo>
                    <a:pt x="2530014" y="573131"/>
                  </a:lnTo>
                  <a:lnTo>
                    <a:pt x="2554438" y="609734"/>
                  </a:lnTo>
                  <a:lnTo>
                    <a:pt x="2577578" y="647211"/>
                  </a:lnTo>
                  <a:lnTo>
                    <a:pt x="2599408" y="685539"/>
                  </a:lnTo>
                  <a:lnTo>
                    <a:pt x="2619904" y="724692"/>
                  </a:lnTo>
                  <a:lnTo>
                    <a:pt x="2639039" y="764648"/>
                  </a:lnTo>
                  <a:lnTo>
                    <a:pt x="2656788" y="805382"/>
                  </a:lnTo>
                  <a:lnTo>
                    <a:pt x="2673127" y="846870"/>
                  </a:lnTo>
                  <a:lnTo>
                    <a:pt x="2688030" y="889088"/>
                  </a:lnTo>
                  <a:lnTo>
                    <a:pt x="2701471" y="932012"/>
                  </a:lnTo>
                  <a:lnTo>
                    <a:pt x="2713426" y="975618"/>
                  </a:lnTo>
                  <a:lnTo>
                    <a:pt x="2723869" y="1019882"/>
                  </a:lnTo>
                  <a:lnTo>
                    <a:pt x="2732775" y="1064781"/>
                  </a:lnTo>
                  <a:lnTo>
                    <a:pt x="2740118" y="1110289"/>
                  </a:lnTo>
                  <a:lnTo>
                    <a:pt x="2745873" y="1156383"/>
                  </a:lnTo>
                  <a:lnTo>
                    <a:pt x="2750015" y="1203038"/>
                  </a:lnTo>
                  <a:lnTo>
                    <a:pt x="2752519" y="1250232"/>
                  </a:lnTo>
                  <a:lnTo>
                    <a:pt x="2753359" y="1297940"/>
                  </a:lnTo>
                  <a:lnTo>
                    <a:pt x="2752519" y="1345728"/>
                  </a:lnTo>
                  <a:lnTo>
                    <a:pt x="2750015" y="1392999"/>
                  </a:lnTo>
                  <a:lnTo>
                    <a:pt x="2745873" y="1439729"/>
                  </a:lnTo>
                  <a:lnTo>
                    <a:pt x="2740118" y="1485894"/>
                  </a:lnTo>
                  <a:lnTo>
                    <a:pt x="2732775" y="1531469"/>
                  </a:lnTo>
                  <a:lnTo>
                    <a:pt x="2723869" y="1576431"/>
                  </a:lnTo>
                  <a:lnTo>
                    <a:pt x="2713426" y="1620757"/>
                  </a:lnTo>
                  <a:lnTo>
                    <a:pt x="2701471" y="1664421"/>
                  </a:lnTo>
                  <a:lnTo>
                    <a:pt x="2688030" y="1707400"/>
                  </a:lnTo>
                  <a:lnTo>
                    <a:pt x="2673127" y="1749670"/>
                  </a:lnTo>
                  <a:lnTo>
                    <a:pt x="2656788" y="1791208"/>
                  </a:lnTo>
                  <a:lnTo>
                    <a:pt x="2639039" y="1831988"/>
                  </a:lnTo>
                  <a:lnTo>
                    <a:pt x="2619904" y="1871988"/>
                  </a:lnTo>
                  <a:lnTo>
                    <a:pt x="2599408" y="1911183"/>
                  </a:lnTo>
                  <a:lnTo>
                    <a:pt x="2577578" y="1949549"/>
                  </a:lnTo>
                  <a:lnTo>
                    <a:pt x="2554438" y="1987063"/>
                  </a:lnTo>
                  <a:lnTo>
                    <a:pt x="2530014" y="2023699"/>
                  </a:lnTo>
                  <a:lnTo>
                    <a:pt x="2504331" y="2059436"/>
                  </a:lnTo>
                  <a:lnTo>
                    <a:pt x="2477414" y="2094247"/>
                  </a:lnTo>
                  <a:lnTo>
                    <a:pt x="2449288" y="2128111"/>
                  </a:lnTo>
                  <a:lnTo>
                    <a:pt x="2419979" y="2161001"/>
                  </a:lnTo>
                  <a:lnTo>
                    <a:pt x="2389513" y="2192896"/>
                  </a:lnTo>
                  <a:lnTo>
                    <a:pt x="2357913" y="2223770"/>
                  </a:lnTo>
                  <a:lnTo>
                    <a:pt x="2325207" y="2253599"/>
                  </a:lnTo>
                  <a:lnTo>
                    <a:pt x="2291418" y="2282360"/>
                  </a:lnTo>
                  <a:lnTo>
                    <a:pt x="2256572" y="2310030"/>
                  </a:lnTo>
                  <a:lnTo>
                    <a:pt x="2220695" y="2336582"/>
                  </a:lnTo>
                  <a:lnTo>
                    <a:pt x="2183812" y="2361995"/>
                  </a:lnTo>
                  <a:lnTo>
                    <a:pt x="2145948" y="2386244"/>
                  </a:lnTo>
                  <a:lnTo>
                    <a:pt x="2107128" y="2409304"/>
                  </a:lnTo>
                  <a:lnTo>
                    <a:pt x="2067378" y="2431153"/>
                  </a:lnTo>
                  <a:lnTo>
                    <a:pt x="2026723" y="2451765"/>
                  </a:lnTo>
                  <a:lnTo>
                    <a:pt x="1985188" y="2471118"/>
                  </a:lnTo>
                  <a:lnTo>
                    <a:pt x="1942798" y="2489187"/>
                  </a:lnTo>
                  <a:lnTo>
                    <a:pt x="1899580" y="2505948"/>
                  </a:lnTo>
                  <a:lnTo>
                    <a:pt x="1855557" y="2521377"/>
                  </a:lnTo>
                  <a:lnTo>
                    <a:pt x="1810756" y="2535450"/>
                  </a:lnTo>
                  <a:lnTo>
                    <a:pt x="1765202" y="2548144"/>
                  </a:lnTo>
                  <a:lnTo>
                    <a:pt x="1718919" y="2559434"/>
                  </a:lnTo>
                  <a:lnTo>
                    <a:pt x="1671934" y="2569296"/>
                  </a:lnTo>
                  <a:lnTo>
                    <a:pt x="1624271" y="2577707"/>
                  </a:lnTo>
                  <a:lnTo>
                    <a:pt x="1575956" y="2584643"/>
                  </a:lnTo>
                  <a:lnTo>
                    <a:pt x="1527014" y="2590078"/>
                  </a:lnTo>
                  <a:lnTo>
                    <a:pt x="1477470" y="2593991"/>
                  </a:lnTo>
                  <a:lnTo>
                    <a:pt x="1427350" y="2596356"/>
                  </a:lnTo>
                  <a:lnTo>
                    <a:pt x="1376679" y="2597150"/>
                  </a:lnTo>
                  <a:lnTo>
                    <a:pt x="1326088" y="2596356"/>
                  </a:lnTo>
                  <a:lnTo>
                    <a:pt x="1276040" y="2593991"/>
                  </a:lnTo>
                  <a:lnTo>
                    <a:pt x="1226562" y="2590078"/>
                  </a:lnTo>
                  <a:lnTo>
                    <a:pt x="1177679" y="2584643"/>
                  </a:lnTo>
                  <a:lnTo>
                    <a:pt x="1129417" y="2577707"/>
                  </a:lnTo>
                  <a:lnTo>
                    <a:pt x="1081801" y="2569296"/>
                  </a:lnTo>
                  <a:lnTo>
                    <a:pt x="1034857" y="2559434"/>
                  </a:lnTo>
                  <a:lnTo>
                    <a:pt x="988610" y="2548144"/>
                  </a:lnTo>
                  <a:lnTo>
                    <a:pt x="943085" y="2535450"/>
                  </a:lnTo>
                  <a:lnTo>
                    <a:pt x="898309" y="2521377"/>
                  </a:lnTo>
                  <a:lnTo>
                    <a:pt x="854307" y="2505948"/>
                  </a:lnTo>
                  <a:lnTo>
                    <a:pt x="811104" y="2489187"/>
                  </a:lnTo>
                  <a:lnTo>
                    <a:pt x="768725" y="2471118"/>
                  </a:lnTo>
                  <a:lnTo>
                    <a:pt x="727197" y="2451765"/>
                  </a:lnTo>
                  <a:lnTo>
                    <a:pt x="686545" y="2431153"/>
                  </a:lnTo>
                  <a:lnTo>
                    <a:pt x="646795" y="2409304"/>
                  </a:lnTo>
                  <a:lnTo>
                    <a:pt x="607971" y="2386244"/>
                  </a:lnTo>
                  <a:lnTo>
                    <a:pt x="570099" y="2361995"/>
                  </a:lnTo>
                  <a:lnTo>
                    <a:pt x="533206" y="2336582"/>
                  </a:lnTo>
                  <a:lnTo>
                    <a:pt x="497316" y="2310030"/>
                  </a:lnTo>
                  <a:lnTo>
                    <a:pt x="462455" y="2282360"/>
                  </a:lnTo>
                  <a:lnTo>
                    <a:pt x="428648" y="2253599"/>
                  </a:lnTo>
                  <a:lnTo>
                    <a:pt x="395922" y="2223770"/>
                  </a:lnTo>
                  <a:lnTo>
                    <a:pt x="364301" y="2192896"/>
                  </a:lnTo>
                  <a:lnTo>
                    <a:pt x="333811" y="2161001"/>
                  </a:lnTo>
                  <a:lnTo>
                    <a:pt x="304478" y="2128111"/>
                  </a:lnTo>
                  <a:lnTo>
                    <a:pt x="276327" y="2094247"/>
                  </a:lnTo>
                  <a:lnTo>
                    <a:pt x="249383" y="2059436"/>
                  </a:lnTo>
                  <a:lnTo>
                    <a:pt x="223673" y="2023699"/>
                  </a:lnTo>
                  <a:lnTo>
                    <a:pt x="199221" y="1987063"/>
                  </a:lnTo>
                  <a:lnTo>
                    <a:pt x="176054" y="1949549"/>
                  </a:lnTo>
                  <a:lnTo>
                    <a:pt x="154196" y="1911183"/>
                  </a:lnTo>
                  <a:lnTo>
                    <a:pt x="133674" y="1871988"/>
                  </a:lnTo>
                  <a:lnTo>
                    <a:pt x="114512" y="1831988"/>
                  </a:lnTo>
                  <a:lnTo>
                    <a:pt x="96736" y="1791208"/>
                  </a:lnTo>
                  <a:lnTo>
                    <a:pt x="80373" y="1749670"/>
                  </a:lnTo>
                  <a:lnTo>
                    <a:pt x="65446" y="1707400"/>
                  </a:lnTo>
                  <a:lnTo>
                    <a:pt x="51983" y="1664421"/>
                  </a:lnTo>
                  <a:lnTo>
                    <a:pt x="40008" y="1620757"/>
                  </a:lnTo>
                  <a:lnTo>
                    <a:pt x="29546" y="1576431"/>
                  </a:lnTo>
                  <a:lnTo>
                    <a:pt x="20624" y="1531469"/>
                  </a:lnTo>
                  <a:lnTo>
                    <a:pt x="13268" y="1485894"/>
                  </a:lnTo>
                  <a:lnTo>
                    <a:pt x="7501" y="1439729"/>
                  </a:lnTo>
                  <a:lnTo>
                    <a:pt x="3351" y="1392999"/>
                  </a:lnTo>
                  <a:lnTo>
                    <a:pt x="842" y="1345728"/>
                  </a:lnTo>
                  <a:lnTo>
                    <a:pt x="0" y="1297940"/>
                  </a:lnTo>
                  <a:lnTo>
                    <a:pt x="842" y="1250232"/>
                  </a:lnTo>
                  <a:lnTo>
                    <a:pt x="3351" y="1203038"/>
                  </a:lnTo>
                  <a:lnTo>
                    <a:pt x="7501" y="1156383"/>
                  </a:lnTo>
                  <a:lnTo>
                    <a:pt x="13268" y="1110289"/>
                  </a:lnTo>
                  <a:lnTo>
                    <a:pt x="20624" y="1064781"/>
                  </a:lnTo>
                  <a:lnTo>
                    <a:pt x="29546" y="1019882"/>
                  </a:lnTo>
                  <a:lnTo>
                    <a:pt x="40008" y="975618"/>
                  </a:lnTo>
                  <a:lnTo>
                    <a:pt x="51983" y="932012"/>
                  </a:lnTo>
                  <a:lnTo>
                    <a:pt x="65446" y="889088"/>
                  </a:lnTo>
                  <a:lnTo>
                    <a:pt x="80373" y="846870"/>
                  </a:lnTo>
                  <a:lnTo>
                    <a:pt x="96736" y="805382"/>
                  </a:lnTo>
                  <a:lnTo>
                    <a:pt x="114512" y="764648"/>
                  </a:lnTo>
                  <a:lnTo>
                    <a:pt x="133674" y="724692"/>
                  </a:lnTo>
                  <a:lnTo>
                    <a:pt x="154196" y="685539"/>
                  </a:lnTo>
                  <a:lnTo>
                    <a:pt x="176054" y="647211"/>
                  </a:lnTo>
                  <a:lnTo>
                    <a:pt x="199221" y="609734"/>
                  </a:lnTo>
                  <a:lnTo>
                    <a:pt x="223673" y="573131"/>
                  </a:lnTo>
                  <a:lnTo>
                    <a:pt x="249383" y="537427"/>
                  </a:lnTo>
                  <a:lnTo>
                    <a:pt x="276327" y="502645"/>
                  </a:lnTo>
                  <a:lnTo>
                    <a:pt x="304478" y="468809"/>
                  </a:lnTo>
                  <a:lnTo>
                    <a:pt x="333811" y="435944"/>
                  </a:lnTo>
                  <a:lnTo>
                    <a:pt x="364301" y="404073"/>
                  </a:lnTo>
                  <a:lnTo>
                    <a:pt x="395922" y="373221"/>
                  </a:lnTo>
                  <a:lnTo>
                    <a:pt x="428648" y="343411"/>
                  </a:lnTo>
                  <a:lnTo>
                    <a:pt x="462455" y="314668"/>
                  </a:lnTo>
                  <a:lnTo>
                    <a:pt x="497316" y="287015"/>
                  </a:lnTo>
                  <a:lnTo>
                    <a:pt x="533206" y="260477"/>
                  </a:lnTo>
                  <a:lnTo>
                    <a:pt x="570099" y="235078"/>
                  </a:lnTo>
                  <a:lnTo>
                    <a:pt x="607971" y="210841"/>
                  </a:lnTo>
                  <a:lnTo>
                    <a:pt x="646795" y="187791"/>
                  </a:lnTo>
                  <a:lnTo>
                    <a:pt x="686545" y="165952"/>
                  </a:lnTo>
                  <a:lnTo>
                    <a:pt x="727197" y="145348"/>
                  </a:lnTo>
                  <a:lnTo>
                    <a:pt x="768725" y="126002"/>
                  </a:lnTo>
                  <a:lnTo>
                    <a:pt x="811104" y="107940"/>
                  </a:lnTo>
                  <a:lnTo>
                    <a:pt x="854307" y="91184"/>
                  </a:lnTo>
                  <a:lnTo>
                    <a:pt x="898309" y="75759"/>
                  </a:lnTo>
                  <a:lnTo>
                    <a:pt x="943085" y="61689"/>
                  </a:lnTo>
                  <a:lnTo>
                    <a:pt x="988610" y="48998"/>
                  </a:lnTo>
                  <a:lnTo>
                    <a:pt x="1034857" y="37710"/>
                  </a:lnTo>
                  <a:lnTo>
                    <a:pt x="1081801" y="27850"/>
                  </a:lnTo>
                  <a:lnTo>
                    <a:pt x="1129417" y="19440"/>
                  </a:lnTo>
                  <a:lnTo>
                    <a:pt x="1177679" y="12506"/>
                  </a:lnTo>
                  <a:lnTo>
                    <a:pt x="1226562" y="7070"/>
                  </a:lnTo>
                  <a:lnTo>
                    <a:pt x="1276040" y="3158"/>
                  </a:lnTo>
                  <a:lnTo>
                    <a:pt x="1326088" y="793"/>
                  </a:lnTo>
                  <a:lnTo>
                    <a:pt x="1376679" y="0"/>
                  </a:lnTo>
                  <a:close/>
                </a:path>
                <a:path w="2754629" h="2597150">
                  <a:moveTo>
                    <a:pt x="0" y="0"/>
                  </a:moveTo>
                  <a:lnTo>
                    <a:pt x="0" y="0"/>
                  </a:lnTo>
                </a:path>
                <a:path w="2754629" h="2597150">
                  <a:moveTo>
                    <a:pt x="2754629" y="2597150"/>
                  </a:moveTo>
                  <a:lnTo>
                    <a:pt x="2754629" y="25971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361203" y="2428013"/>
              <a:ext cx="193493" cy="1757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388633" y="3334793"/>
              <a:ext cx="193493" cy="173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375933" y="2429283"/>
              <a:ext cx="193493" cy="1731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361203" y="3334793"/>
              <a:ext cx="193493" cy="173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442709" y="2519680"/>
              <a:ext cx="976630" cy="935990"/>
            </a:xfrm>
            <a:custGeom>
              <a:avLst/>
              <a:gdLst/>
              <a:ahLst/>
              <a:cxnLst/>
              <a:rect l="l" t="t" r="r" b="b"/>
              <a:pathLst>
                <a:path w="976629" h="935989">
                  <a:moveTo>
                    <a:pt x="0" y="890270"/>
                  </a:moveTo>
                  <a:lnTo>
                    <a:pt x="974089" y="0"/>
                  </a:lnTo>
                </a:path>
                <a:path w="976629" h="935989">
                  <a:moveTo>
                    <a:pt x="81280" y="115570"/>
                  </a:moveTo>
                  <a:lnTo>
                    <a:pt x="976630" y="935990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5" name="object 385"/>
          <p:cNvSpPr txBox="1"/>
          <p:nvPr/>
        </p:nvSpPr>
        <p:spPr>
          <a:xfrm>
            <a:off x="5894070" y="209550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7583169" y="225044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7498080" y="378840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6249670" y="338074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334009" y="1024890"/>
            <a:ext cx="4341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spc="-409" dirty="0">
                <a:solidFill>
                  <a:srgbClr val="000099"/>
                </a:solidFill>
                <a:latin typeface="Arial"/>
                <a:cs typeface="Arial"/>
              </a:rPr>
              <a:t>Base</a:t>
            </a:r>
            <a:r>
              <a:rPr sz="6000" b="1" i="1" spc="-615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200" b="1" spc="-409" dirty="0">
                <a:solidFill>
                  <a:srgbClr val="000099"/>
                </a:solidFill>
                <a:latin typeface="Arial"/>
                <a:cs typeface="Arial"/>
              </a:rPr>
              <a:t>d 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la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6000" b="1" i="1" spc="-1057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70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2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190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sz="6000" b="1" i="1" spc="-284" baseline="8333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200" b="1" spc="-190" dirty="0">
                <a:solidFill>
                  <a:srgbClr val="000099"/>
                </a:solidFill>
                <a:latin typeface="Arial"/>
                <a:cs typeface="Arial"/>
              </a:rPr>
              <a:t>raph</a:t>
            </a:r>
            <a:r>
              <a:rPr sz="2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77469" y="1303019"/>
            <a:ext cx="15367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77469" y="230886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77469" y="297815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77469" y="3983989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359409" y="1588770"/>
            <a:ext cx="4660265" cy="30416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480695">
              <a:lnSpc>
                <a:spcPts val="2630"/>
              </a:lnSpc>
              <a:spcBef>
                <a:spcPts val="195"/>
              </a:spcBef>
            </a:pP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do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not have to store any  additional information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40"/>
              </a:lnSpc>
            </a:pP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packet enters the recovery</a:t>
            </a:r>
            <a:r>
              <a:rPr sz="2200" b="1" spc="-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mode 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it arrives at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local maximum  It returns to greedy mode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it  reaches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node closer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the  destination</a:t>
            </a:r>
            <a:endParaRPr sz="2200">
              <a:latin typeface="Arial"/>
              <a:cs typeface="Arial"/>
            </a:endParaRPr>
          </a:p>
          <a:p>
            <a:pPr marL="12700" marR="251460">
              <a:lnSpc>
                <a:spcPts val="2640"/>
              </a:lnSpc>
              <a:tabLst>
                <a:tab pos="2818130" algn="l"/>
              </a:tabLst>
            </a:pP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graph formed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by a </a:t>
            </a:r>
            <a:r>
              <a:rPr sz="2200" b="1" spc="-10" dirty="0">
                <a:solidFill>
                  <a:srgbClr val="000099"/>
                </a:solidFill>
                <a:latin typeface="Arial"/>
                <a:cs typeface="Arial"/>
              </a:rPr>
              <a:t>MANET</a:t>
            </a:r>
            <a:r>
              <a:rPr sz="22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is  generally</a:t>
            </a:r>
            <a:r>
              <a:rPr sz="22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not</a:t>
            </a:r>
            <a:r>
              <a:rPr sz="22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planar	as</a:t>
            </a:r>
            <a:r>
              <a:rPr sz="22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shown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66039" y="4665979"/>
            <a:ext cx="90043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43180" indent="-115570">
              <a:lnSpc>
                <a:spcPct val="100000"/>
              </a:lnSpc>
              <a:spcBef>
                <a:spcPts val="100"/>
              </a:spcBef>
            </a:pPr>
            <a:r>
              <a:rPr sz="1800" spc="-150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100" dirty="0">
                <a:solidFill>
                  <a:srgbClr val="000099"/>
                </a:solidFill>
                <a:latin typeface="Arial"/>
                <a:cs typeface="Arial"/>
              </a:rPr>
              <a:t>An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edge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two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nodes A and B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is included in 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graph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only if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intersection of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circles </a:t>
            </a:r>
            <a:r>
              <a:rPr sz="2000" b="1" spc="15" dirty="0">
                <a:solidFill>
                  <a:srgbClr val="0000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radii equal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distance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between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and B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around those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does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not contain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any other</a:t>
            </a:r>
            <a:r>
              <a:rPr sz="20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66370" marR="358140" indent="-115570">
              <a:lnSpc>
                <a:spcPct val="100000"/>
              </a:lnSpc>
            </a:pPr>
            <a:r>
              <a:rPr sz="1800" spc="-120" baseline="20833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r>
              <a:rPr sz="2000" b="1" spc="-80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edge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and C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would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not be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included in the planar  subgraph since nodes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 and 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are contained in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intersection of</a:t>
            </a:r>
            <a:r>
              <a:rPr sz="2000" b="1" spc="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128270" y="6435090"/>
            <a:ext cx="6613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y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rig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h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3000" b="1" spc="-532" baseline="-13888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1400" spc="-355" dirty="0">
                <a:solidFill>
                  <a:srgbClr val="0033CC"/>
                </a:solidFill>
                <a:latin typeface="Times New Roman"/>
                <a:cs typeface="Times New Roman"/>
              </a:rPr>
              <a:t>©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670" y="6511290"/>
            <a:ext cx="6562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1" name="object 11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1426210" y="1938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5" name="object 375"/>
          <p:cNvGrpSpPr/>
          <p:nvPr/>
        </p:nvGrpSpPr>
        <p:grpSpPr>
          <a:xfrm>
            <a:off x="329973" y="2038350"/>
            <a:ext cx="3418204" cy="3221355"/>
            <a:chOff x="329973" y="2038350"/>
            <a:chExt cx="3418204" cy="3221355"/>
          </a:xfrm>
        </p:grpSpPr>
        <p:sp>
          <p:nvSpPr>
            <p:cNvPr id="376" name="object 376"/>
            <p:cNvSpPr/>
            <p:nvPr/>
          </p:nvSpPr>
          <p:spPr>
            <a:xfrm>
              <a:off x="2302510" y="2057400"/>
              <a:ext cx="943610" cy="82550"/>
            </a:xfrm>
            <a:custGeom>
              <a:avLst/>
              <a:gdLst/>
              <a:ahLst/>
              <a:cxnLst/>
              <a:rect l="l" t="t" r="r" b="b"/>
              <a:pathLst>
                <a:path w="943610" h="82550">
                  <a:moveTo>
                    <a:pt x="0" y="82550"/>
                  </a:moveTo>
                  <a:lnTo>
                    <a:pt x="9436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142489" y="2054859"/>
              <a:ext cx="176530" cy="1714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800099" y="3539489"/>
              <a:ext cx="763270" cy="270510"/>
            </a:xfrm>
            <a:custGeom>
              <a:avLst/>
              <a:gdLst/>
              <a:ahLst/>
              <a:cxnLst/>
              <a:rect l="l" t="t" r="r" b="b"/>
              <a:pathLst>
                <a:path w="763269" h="270510">
                  <a:moveTo>
                    <a:pt x="0" y="270510"/>
                  </a:moveTo>
                  <a:lnTo>
                    <a:pt x="76326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48969" y="3729989"/>
              <a:ext cx="182879" cy="1625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096769" y="2489200"/>
              <a:ext cx="45720" cy="704850"/>
            </a:xfrm>
            <a:custGeom>
              <a:avLst/>
              <a:gdLst/>
              <a:ahLst/>
              <a:cxnLst/>
              <a:rect l="l" t="t" r="r" b="b"/>
              <a:pathLst>
                <a:path w="45719" h="704850">
                  <a:moveTo>
                    <a:pt x="0" y="704850"/>
                  </a:moveTo>
                  <a:lnTo>
                    <a:pt x="4571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010410" y="3178810"/>
              <a:ext cx="171450" cy="1752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812799" y="2322829"/>
              <a:ext cx="1196340" cy="1313180"/>
            </a:xfrm>
            <a:custGeom>
              <a:avLst/>
              <a:gdLst/>
              <a:ahLst/>
              <a:cxnLst/>
              <a:rect l="l" t="t" r="r" b="b"/>
              <a:pathLst>
                <a:path w="1196339" h="1313179">
                  <a:moveTo>
                    <a:pt x="1196339" y="0"/>
                  </a:moveTo>
                  <a:lnTo>
                    <a:pt x="1165860" y="1313180"/>
                  </a:lnTo>
                  <a:lnTo>
                    <a:pt x="0" y="543560"/>
                  </a:lnTo>
                  <a:lnTo>
                    <a:pt x="1196339" y="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893343" y="3518943"/>
              <a:ext cx="225243" cy="1896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897153" y="2228623"/>
              <a:ext cx="225243" cy="1871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93193" y="2689633"/>
              <a:ext cx="226513" cy="1871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522753" y="3525293"/>
              <a:ext cx="225243" cy="1896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325903" y="2104163"/>
              <a:ext cx="225243" cy="1884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039619" y="2164079"/>
              <a:ext cx="1626870" cy="1442720"/>
            </a:xfrm>
            <a:custGeom>
              <a:avLst/>
              <a:gdLst/>
              <a:ahLst/>
              <a:cxnLst/>
              <a:rect l="l" t="t" r="r" b="b"/>
              <a:pathLst>
                <a:path w="1626870" h="1442720">
                  <a:moveTo>
                    <a:pt x="1441450" y="0"/>
                  </a:moveTo>
                  <a:lnTo>
                    <a:pt x="1626870" y="1442720"/>
                  </a:lnTo>
                  <a:lnTo>
                    <a:pt x="0" y="196850"/>
                  </a:lnTo>
                  <a:lnTo>
                    <a:pt x="1441450" y="0"/>
                  </a:lnTo>
                  <a:close/>
                </a:path>
                <a:path w="1626870" h="1442720">
                  <a:moveTo>
                    <a:pt x="1625600" y="1442720"/>
                  </a:moveTo>
                  <a:lnTo>
                    <a:pt x="1625600" y="14427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76579" y="4156710"/>
              <a:ext cx="185420" cy="589280"/>
            </a:xfrm>
            <a:custGeom>
              <a:avLst/>
              <a:gdLst/>
              <a:ahLst/>
              <a:cxnLst/>
              <a:rect l="l" t="t" r="r" b="b"/>
              <a:pathLst>
                <a:path w="185420" h="589279">
                  <a:moveTo>
                    <a:pt x="185420" y="58927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80719" y="4716779"/>
              <a:ext cx="163829" cy="1816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29973" y="3959633"/>
              <a:ext cx="225243" cy="1871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45769" y="2849880"/>
              <a:ext cx="1493520" cy="1267460"/>
            </a:xfrm>
            <a:custGeom>
              <a:avLst/>
              <a:gdLst/>
              <a:ahLst/>
              <a:cxnLst/>
              <a:rect l="l" t="t" r="r" b="b"/>
              <a:pathLst>
                <a:path w="1493520" h="1267460">
                  <a:moveTo>
                    <a:pt x="398780" y="0"/>
                  </a:moveTo>
                  <a:lnTo>
                    <a:pt x="1493520" y="753110"/>
                  </a:lnTo>
                  <a:lnTo>
                    <a:pt x="0" y="1267460"/>
                  </a:lnTo>
                  <a:lnTo>
                    <a:pt x="398780" y="0"/>
                  </a:lnTo>
                  <a:close/>
                </a:path>
                <a:path w="1493520" h="1267460">
                  <a:moveTo>
                    <a:pt x="1493520" y="753110"/>
                  </a:moveTo>
                  <a:lnTo>
                    <a:pt x="1493520" y="7531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318793" y="4523513"/>
              <a:ext cx="225243" cy="1884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20803" y="5070883"/>
              <a:ext cx="225243" cy="1884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44499" y="3542030"/>
              <a:ext cx="1950720" cy="1600200"/>
            </a:xfrm>
            <a:custGeom>
              <a:avLst/>
              <a:gdLst/>
              <a:ahLst/>
              <a:cxnLst/>
              <a:rect l="l" t="t" r="r" b="b"/>
              <a:pathLst>
                <a:path w="1950720" h="1600200">
                  <a:moveTo>
                    <a:pt x="1156970" y="1325880"/>
                  </a:moveTo>
                  <a:lnTo>
                    <a:pt x="361950" y="1600200"/>
                  </a:lnTo>
                  <a:lnTo>
                    <a:pt x="0" y="547370"/>
                  </a:lnTo>
                  <a:lnTo>
                    <a:pt x="1588770" y="0"/>
                  </a:lnTo>
                  <a:lnTo>
                    <a:pt x="1950720" y="1052830"/>
                  </a:lnTo>
                  <a:lnTo>
                    <a:pt x="1156970" y="1325880"/>
                  </a:lnTo>
                  <a:close/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3277870" y="14820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2668270" y="1540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778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 txBox="1"/>
          <p:nvPr/>
        </p:nvSpPr>
        <p:spPr>
          <a:xfrm>
            <a:off x="421640" y="51193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810259" y="2200910"/>
            <a:ext cx="2707640" cy="2821940"/>
          </a:xfrm>
          <a:custGeom>
            <a:avLst/>
            <a:gdLst/>
            <a:ahLst/>
            <a:cxnLst/>
            <a:rect l="l" t="t" r="r" b="b"/>
            <a:pathLst>
              <a:path w="2707640" h="2821940">
                <a:moveTo>
                  <a:pt x="0" y="2821940"/>
                </a:moveTo>
                <a:lnTo>
                  <a:pt x="78740" y="2739390"/>
                </a:lnTo>
              </a:path>
              <a:path w="2707640" h="2821940">
                <a:moveTo>
                  <a:pt x="137159" y="2677160"/>
                </a:moveTo>
                <a:lnTo>
                  <a:pt x="217170" y="2594610"/>
                </a:lnTo>
              </a:path>
              <a:path w="2707640" h="2821940">
                <a:moveTo>
                  <a:pt x="275590" y="2533650"/>
                </a:moveTo>
                <a:lnTo>
                  <a:pt x="355600" y="2451100"/>
                </a:lnTo>
              </a:path>
              <a:path w="2707640" h="2821940">
                <a:moveTo>
                  <a:pt x="414020" y="2388870"/>
                </a:moveTo>
                <a:lnTo>
                  <a:pt x="492759" y="2306320"/>
                </a:lnTo>
              </a:path>
              <a:path w="2707640" h="2821940">
                <a:moveTo>
                  <a:pt x="552450" y="2245360"/>
                </a:moveTo>
                <a:lnTo>
                  <a:pt x="632460" y="2162810"/>
                </a:lnTo>
              </a:path>
              <a:path w="2707640" h="2821940">
                <a:moveTo>
                  <a:pt x="690880" y="2100579"/>
                </a:moveTo>
                <a:lnTo>
                  <a:pt x="769620" y="2018029"/>
                </a:lnTo>
              </a:path>
              <a:path w="2707640" h="2821940">
                <a:moveTo>
                  <a:pt x="829310" y="1957070"/>
                </a:moveTo>
                <a:lnTo>
                  <a:pt x="908050" y="1874520"/>
                </a:lnTo>
              </a:path>
              <a:path w="2707640" h="2821940">
                <a:moveTo>
                  <a:pt x="967740" y="1812289"/>
                </a:moveTo>
                <a:lnTo>
                  <a:pt x="1046479" y="1729739"/>
                </a:lnTo>
              </a:path>
              <a:path w="2707640" h="2821940">
                <a:moveTo>
                  <a:pt x="1106170" y="1668779"/>
                </a:moveTo>
                <a:lnTo>
                  <a:pt x="1184910" y="1586229"/>
                </a:lnTo>
              </a:path>
              <a:path w="2707640" h="2821940">
                <a:moveTo>
                  <a:pt x="1244600" y="1524000"/>
                </a:moveTo>
                <a:lnTo>
                  <a:pt x="1323340" y="1441450"/>
                </a:lnTo>
              </a:path>
              <a:path w="2707640" h="2821940">
                <a:moveTo>
                  <a:pt x="1383030" y="1380489"/>
                </a:moveTo>
                <a:lnTo>
                  <a:pt x="1461770" y="1297939"/>
                </a:lnTo>
              </a:path>
              <a:path w="2707640" h="2821940">
                <a:moveTo>
                  <a:pt x="1521460" y="1235710"/>
                </a:moveTo>
                <a:lnTo>
                  <a:pt x="1600200" y="1153160"/>
                </a:lnTo>
              </a:path>
              <a:path w="2707640" h="2821940">
                <a:moveTo>
                  <a:pt x="1659889" y="1092200"/>
                </a:moveTo>
                <a:lnTo>
                  <a:pt x="1738629" y="1009650"/>
                </a:lnTo>
              </a:path>
              <a:path w="2707640" h="2821940">
                <a:moveTo>
                  <a:pt x="1798320" y="947419"/>
                </a:moveTo>
                <a:lnTo>
                  <a:pt x="1877060" y="864869"/>
                </a:lnTo>
              </a:path>
              <a:path w="2707640" h="2821940">
                <a:moveTo>
                  <a:pt x="1936750" y="803910"/>
                </a:moveTo>
                <a:lnTo>
                  <a:pt x="2015489" y="721360"/>
                </a:lnTo>
              </a:path>
              <a:path w="2707640" h="2821940">
                <a:moveTo>
                  <a:pt x="2075179" y="659129"/>
                </a:moveTo>
                <a:lnTo>
                  <a:pt x="2153920" y="576579"/>
                </a:lnTo>
              </a:path>
              <a:path w="2707640" h="2821940">
                <a:moveTo>
                  <a:pt x="2213610" y="515619"/>
                </a:moveTo>
                <a:lnTo>
                  <a:pt x="2292350" y="433069"/>
                </a:lnTo>
              </a:path>
              <a:path w="2707640" h="2821940">
                <a:moveTo>
                  <a:pt x="2350770" y="370839"/>
                </a:moveTo>
                <a:lnTo>
                  <a:pt x="2430779" y="288289"/>
                </a:lnTo>
              </a:path>
              <a:path w="2707640" h="2821940">
                <a:moveTo>
                  <a:pt x="2490469" y="227329"/>
                </a:moveTo>
                <a:lnTo>
                  <a:pt x="2569210" y="144779"/>
                </a:lnTo>
              </a:path>
              <a:path w="2707640" h="2821940">
                <a:moveTo>
                  <a:pt x="2627629" y="82550"/>
                </a:moveTo>
                <a:lnTo>
                  <a:pt x="2707640" y="0"/>
                </a:lnTo>
              </a:path>
            </a:pathLst>
          </a:custGeom>
          <a:ln w="2794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 txBox="1">
            <a:spLocks noGrp="1"/>
          </p:cNvSpPr>
          <p:nvPr>
            <p:ph type="title"/>
          </p:nvPr>
        </p:nvSpPr>
        <p:spPr>
          <a:xfrm>
            <a:off x="1449069" y="34290"/>
            <a:ext cx="5658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3239" algn="l"/>
                <a:tab pos="3437890" algn="l"/>
              </a:tabLst>
            </a:pPr>
            <a:r>
              <a:rPr spc="45" dirty="0"/>
              <a:t>P</a:t>
            </a:r>
            <a:r>
              <a:rPr spc="200" dirty="0"/>
              <a:t>l</a:t>
            </a:r>
            <a:r>
              <a:rPr spc="10" dirty="0"/>
              <a:t>a</a:t>
            </a:r>
            <a:r>
              <a:rPr spc="-60" dirty="0"/>
              <a:t>n</a:t>
            </a:r>
            <a:r>
              <a:rPr spc="10" dirty="0"/>
              <a:t>a</a:t>
            </a:r>
            <a:r>
              <a:rPr spc="-395" dirty="0"/>
              <a:t>r</a:t>
            </a:r>
            <a:r>
              <a:rPr dirty="0"/>
              <a:t>	</a:t>
            </a:r>
            <a:r>
              <a:rPr spc="-75" dirty="0"/>
              <a:t>G</a:t>
            </a:r>
            <a:r>
              <a:rPr spc="-30" dirty="0"/>
              <a:t>r</a:t>
            </a:r>
            <a:r>
              <a:rPr spc="10" dirty="0"/>
              <a:t>a</a:t>
            </a:r>
            <a:r>
              <a:rPr spc="95" dirty="0"/>
              <a:t>p</a:t>
            </a:r>
            <a:r>
              <a:rPr spc="-515" dirty="0"/>
              <a:t>h</a:t>
            </a:r>
            <a:r>
              <a:rPr dirty="0"/>
              <a:t>	</a:t>
            </a:r>
            <a:r>
              <a:rPr spc="-120" dirty="0"/>
              <a:t>T</a:t>
            </a:r>
            <a:r>
              <a:rPr spc="-30" dirty="0"/>
              <a:t>r</a:t>
            </a:r>
            <a:r>
              <a:rPr spc="10" dirty="0"/>
              <a:t>a</a:t>
            </a:r>
            <a:r>
              <a:rPr spc="345" dirty="0"/>
              <a:t>v</a:t>
            </a:r>
            <a:r>
              <a:rPr spc="-90" dirty="0"/>
              <a:t>e</a:t>
            </a:r>
            <a:r>
              <a:rPr spc="-30" dirty="0"/>
              <a:t>r</a:t>
            </a:r>
            <a:r>
              <a:rPr spc="45" dirty="0"/>
              <a:t>s</a:t>
            </a:r>
            <a:r>
              <a:rPr spc="20" dirty="0"/>
              <a:t>a</a:t>
            </a:r>
            <a:r>
              <a:rPr spc="-170" dirty="0"/>
              <a:t>l</a:t>
            </a:r>
          </a:p>
        </p:txBody>
      </p:sp>
      <p:sp>
        <p:nvSpPr>
          <p:cNvPr id="402" name="object 402"/>
          <p:cNvSpPr txBox="1"/>
          <p:nvPr/>
        </p:nvSpPr>
        <p:spPr>
          <a:xfrm>
            <a:off x="3860800" y="1101090"/>
            <a:ext cx="5109845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155575" indent="-167640">
              <a:lnSpc>
                <a:spcPct val="100000"/>
              </a:lnSpc>
              <a:spcBef>
                <a:spcPts val="100"/>
              </a:spcBef>
              <a:buSzPct val="60000"/>
              <a:buFont typeface="UnDotum"/>
              <a:buChar char=""/>
              <a:tabLst>
                <a:tab pos="20574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simple planar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graph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traversal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used 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find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path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toward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endParaRPr sz="2000">
              <a:latin typeface="Arial"/>
              <a:cs typeface="Arial"/>
            </a:endParaRPr>
          </a:p>
          <a:p>
            <a:pPr marL="205104" marR="441325" indent="-167640">
              <a:lnSpc>
                <a:spcPct val="100000"/>
              </a:lnSpc>
              <a:buSzPct val="60000"/>
              <a:buFont typeface="UnDotum"/>
              <a:buChar char=""/>
              <a:tabLst>
                <a:tab pos="205740" algn="l"/>
              </a:tabLst>
            </a:pP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packet on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faces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of planar 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subgraph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progressively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closer to</a:t>
            </a:r>
            <a:r>
              <a:rPr sz="2000" b="1" spc="-1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 destination</a:t>
            </a:r>
            <a:endParaRPr sz="2000">
              <a:latin typeface="Arial"/>
              <a:cs typeface="Arial"/>
            </a:endParaRPr>
          </a:p>
          <a:p>
            <a:pPr marL="205104" marR="30480" indent="-167640">
              <a:lnSpc>
                <a:spcPct val="100000"/>
              </a:lnSpc>
              <a:buSzPct val="60000"/>
              <a:buFont typeface="UnDotum"/>
              <a:buChar char=""/>
              <a:tabLst>
                <a:tab pos="20574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On each face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from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node S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toward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 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D, the packet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forwarded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along the  interior of 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face: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packet  on 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next edge counterclockwise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from  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edge on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it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arrived</a:t>
            </a:r>
            <a:endParaRPr sz="2000">
              <a:latin typeface="Arial"/>
              <a:cs typeface="Arial"/>
            </a:endParaRPr>
          </a:p>
          <a:p>
            <a:pPr marL="205104" marR="60325" indent="-167640">
              <a:lnSpc>
                <a:spcPct val="100000"/>
              </a:lnSpc>
              <a:spcBef>
                <a:spcPts val="10"/>
              </a:spcBef>
              <a:buSzPct val="60000"/>
              <a:buFont typeface="UnDotum"/>
              <a:buChar char=""/>
              <a:tabLst>
                <a:tab pos="20574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Algorithm guarantees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that a path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be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found in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case at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least one</a:t>
            </a:r>
            <a:r>
              <a:rPr sz="20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exists</a:t>
            </a:r>
            <a:endParaRPr sz="2000">
              <a:latin typeface="Arial"/>
              <a:cs typeface="Arial"/>
            </a:endParaRPr>
          </a:p>
          <a:p>
            <a:pPr marL="205104" marR="127000" indent="-167640">
              <a:lnSpc>
                <a:spcPct val="100000"/>
              </a:lnSpc>
              <a:buSzPct val="60000"/>
              <a:buFont typeface="UnDotum"/>
              <a:buChar char=""/>
              <a:tabLst>
                <a:tab pos="205740" algn="l"/>
              </a:tabLst>
            </a:pP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header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packet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contains  additional information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such as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 position of the node,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position of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last intersection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that caused a face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change,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first edge traversed</a:t>
            </a:r>
            <a:r>
              <a:rPr sz="20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4053840" y="6283959"/>
            <a:ext cx="19329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current</a:t>
            </a:r>
            <a:r>
              <a:rPr sz="20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8609"/>
            <a:ext cx="7281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  <a:tab pos="4578350" algn="l"/>
              </a:tabLst>
            </a:pPr>
            <a:r>
              <a:rPr spc="55" dirty="0"/>
              <a:t>Proactive	</a:t>
            </a:r>
            <a:r>
              <a:rPr spc="25" dirty="0"/>
              <a:t>Routing	</a:t>
            </a:r>
            <a:r>
              <a:rPr spc="-40" dirty="0"/>
              <a:t>Approaches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37159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69" y="1308100"/>
            <a:ext cx="7724775" cy="51777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 marR="378460">
              <a:lnSpc>
                <a:spcPts val="2690"/>
              </a:lnSpc>
              <a:spcBef>
                <a:spcPts val="745"/>
              </a:spcBef>
            </a:pP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Destination-Sequenced Distance-Vector (DSDV)  Protocol</a:t>
            </a:r>
            <a:endParaRPr sz="2800">
              <a:latin typeface="Times New Roman"/>
              <a:cs typeface="Times New Roman"/>
            </a:endParaRPr>
          </a:p>
          <a:p>
            <a:pPr marL="437515" marR="1106170" indent="-285750">
              <a:lnSpc>
                <a:spcPct val="79900"/>
              </a:lnSpc>
              <a:spcBef>
                <a:spcPts val="20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proactive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hop-by-hop distance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vector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 protocol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01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Requires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each MH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broadcast routing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updates</a:t>
            </a:r>
            <a:endParaRPr sz="2400">
              <a:latin typeface="Times New Roman"/>
              <a:cs typeface="Times New Roman"/>
            </a:endParaRPr>
          </a:p>
          <a:p>
            <a:pPr marL="437515">
              <a:lnSpc>
                <a:spcPts val="230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periodically</a:t>
            </a:r>
            <a:endParaRPr sz="2400">
              <a:latin typeface="Times New Roman"/>
              <a:cs typeface="Times New Roman"/>
            </a:endParaRPr>
          </a:p>
          <a:p>
            <a:pPr marL="437515" marR="30480" indent="-285750">
              <a:lnSpc>
                <a:spcPts val="2310"/>
              </a:lnSpc>
              <a:spcBef>
                <a:spcPts val="26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Every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table for all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possible  destinations and the number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hops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</a:t>
            </a:r>
            <a:r>
              <a:rPr sz="2400" b="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  <a:p>
            <a:pPr marL="437515" marR="209550" indent="-285750">
              <a:lnSpc>
                <a:spcPct val="79900"/>
              </a:lnSpc>
              <a:spcBef>
                <a:spcPts val="1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Sequence numbers enable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distinguish stale  routes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new</a:t>
            </a:r>
            <a:r>
              <a:rPr sz="24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ones</a:t>
            </a:r>
            <a:endParaRPr sz="2400">
              <a:latin typeface="Times New Roman"/>
              <a:cs typeface="Times New Roman"/>
            </a:endParaRPr>
          </a:p>
          <a:p>
            <a:pPr marL="438150" indent="-285750">
              <a:lnSpc>
                <a:spcPts val="201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alleviate large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 update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traffic,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two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  <a:p>
            <a:pPr marL="437515">
              <a:lnSpc>
                <a:spcPts val="230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types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packets: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full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dumps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small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increment</a:t>
            </a:r>
            <a:r>
              <a:rPr sz="24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packets</a:t>
            </a:r>
            <a:endParaRPr sz="2400">
              <a:latin typeface="Times New Roman"/>
              <a:cs typeface="Times New Roman"/>
            </a:endParaRPr>
          </a:p>
          <a:p>
            <a:pPr marL="437515" marR="1023619" indent="-285750">
              <a:lnSpc>
                <a:spcPts val="2310"/>
              </a:lnSpc>
              <a:spcBef>
                <a:spcPts val="26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route labeled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most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recent sequence  number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always used</a:t>
            </a:r>
            <a:endParaRPr sz="2400">
              <a:latin typeface="Times New Roman"/>
              <a:cs typeface="Times New Roman"/>
            </a:endParaRPr>
          </a:p>
          <a:p>
            <a:pPr marL="437515" marR="347345" indent="-285750">
              <a:lnSpc>
                <a:spcPct val="79900"/>
              </a:lnSpc>
              <a:spcBef>
                <a:spcPts val="1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4381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the event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that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two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have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same sequence  number, the route with the smaller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metric 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order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optimize (shorten) the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path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47800"/>
            <a:ext cx="51816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5354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7790" algn="l"/>
              </a:tabLst>
            </a:pPr>
            <a:r>
              <a:rPr spc="85" dirty="0"/>
              <a:t>Restricted	</a:t>
            </a:r>
            <a:r>
              <a:rPr spc="65" dirty="0"/>
              <a:t>Directional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9069" y="979170"/>
            <a:ext cx="2119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F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95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400" b="1" i="1" spc="-445" dirty="0">
                <a:solidFill>
                  <a:srgbClr val="CC3300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4670" y="1558290"/>
            <a:ext cx="316293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2069" indent="-171450">
              <a:lnSpc>
                <a:spcPct val="100000"/>
              </a:lnSpc>
              <a:spcBef>
                <a:spcPts val="100"/>
              </a:spcBef>
              <a:buSzPct val="60000"/>
              <a:buFont typeface="UnDotum"/>
              <a:buChar char=""/>
              <a:tabLst>
                <a:tab pos="20955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Sender 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 of a  packet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destination  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forwards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the  packet to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all one-hop  neighbors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that 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lie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“in  the direction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</a:t>
            </a:r>
            <a:r>
              <a:rPr sz="20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D”</a:t>
            </a:r>
            <a:endParaRPr sz="2000">
              <a:latin typeface="Arial"/>
              <a:cs typeface="Arial"/>
            </a:endParaRPr>
          </a:p>
          <a:p>
            <a:pPr marL="209550" marR="30480" indent="-171450">
              <a:lnSpc>
                <a:spcPct val="100000"/>
              </a:lnSpc>
              <a:buSzPct val="60000"/>
              <a:buFont typeface="UnDotum"/>
              <a:buChar char=""/>
              <a:tabLst>
                <a:tab pos="209550" algn="l"/>
              </a:tabLst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000099"/>
                </a:solidFill>
                <a:latin typeface="Arial"/>
                <a:cs typeface="Arial"/>
              </a:rPr>
              <a:t>xpected </a:t>
            </a:r>
            <a:r>
              <a:rPr sz="2000" b="1" i="1" spc="-5" dirty="0">
                <a:solidFill>
                  <a:srgbClr val="000099"/>
                </a:solidFill>
                <a:latin typeface="Arial"/>
                <a:cs typeface="Arial"/>
              </a:rPr>
              <a:t>region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circle around position  of 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as it is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000099"/>
                </a:solidFill>
                <a:latin typeface="Arial"/>
                <a:cs typeface="Arial"/>
              </a:rPr>
              <a:t>known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by node</a:t>
            </a:r>
            <a:r>
              <a:rPr sz="20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0070" y="465200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520" y="4607559"/>
            <a:ext cx="2883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“Direction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towards 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D”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is defined by  the line 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between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nodes 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S and D and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the angle</a:t>
            </a:r>
            <a:r>
              <a:rPr sz="20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99"/>
                </a:solidFill>
                <a:latin typeface="Symbol"/>
                <a:cs typeface="Symbol"/>
              </a:rPr>
              <a:t>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308609"/>
            <a:ext cx="5659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9345" algn="l"/>
                <a:tab pos="3756025" algn="l"/>
              </a:tabLst>
            </a:pPr>
            <a:r>
              <a:rPr spc="155" dirty="0"/>
              <a:t>E</a:t>
            </a:r>
            <a:r>
              <a:rPr spc="10" dirty="0"/>
              <a:t>x</a:t>
            </a:r>
            <a:r>
              <a:rPr spc="100" dirty="0"/>
              <a:t>p</a:t>
            </a:r>
            <a:r>
              <a:rPr spc="-90" dirty="0"/>
              <a:t>ec</a:t>
            </a:r>
            <a:r>
              <a:rPr spc="550" dirty="0"/>
              <a:t>t</a:t>
            </a:r>
            <a:r>
              <a:rPr spc="-90" dirty="0"/>
              <a:t>e</a:t>
            </a:r>
            <a:r>
              <a:rPr spc="-265" dirty="0"/>
              <a:t>d</a:t>
            </a:r>
            <a:r>
              <a:rPr dirty="0"/>
              <a:t>	</a:t>
            </a:r>
            <a:r>
              <a:rPr spc="415" dirty="0"/>
              <a:t>Z</a:t>
            </a:r>
            <a:r>
              <a:rPr spc="-80" dirty="0"/>
              <a:t>o</a:t>
            </a:r>
            <a:r>
              <a:rPr spc="-60" dirty="0"/>
              <a:t>n</a:t>
            </a:r>
            <a:r>
              <a:rPr spc="-459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-80" dirty="0"/>
              <a:t>o</a:t>
            </a:r>
            <a:r>
              <a:rPr spc="-45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9413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84276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39141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25247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Location-Aided </a:t>
            </a:r>
            <a:r>
              <a:rPr sz="1800" dirty="0">
                <a:latin typeface="Arial"/>
                <a:cs typeface="Arial"/>
              </a:rPr>
              <a:t>Routing </a:t>
            </a:r>
            <a:r>
              <a:rPr sz="1800" spc="-15" dirty="0">
                <a:latin typeface="Arial"/>
                <a:cs typeface="Arial"/>
              </a:rPr>
              <a:t>(LAR) </a:t>
            </a:r>
            <a:r>
              <a:rPr sz="1800" spc="-5" dirty="0">
                <a:latin typeface="Arial"/>
                <a:cs typeface="Arial"/>
              </a:rPr>
              <a:t>uses position information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enhance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spc="-10" dirty="0">
                <a:latin typeface="Arial"/>
                <a:cs typeface="Arial"/>
              </a:rPr>
              <a:t>discovery </a:t>
            </a:r>
            <a:r>
              <a:rPr sz="1800" spc="-5" dirty="0">
                <a:latin typeface="Arial"/>
                <a:cs typeface="Arial"/>
              </a:rPr>
              <a:t>phase of </a:t>
            </a:r>
            <a:r>
              <a:rPr sz="1800" spc="-15" dirty="0">
                <a:latin typeface="Arial"/>
                <a:cs typeface="Arial"/>
              </a:rPr>
              <a:t>reactive </a:t>
            </a:r>
            <a:r>
              <a:rPr sz="1800" spc="-10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hoc </a:t>
            </a:r>
            <a:r>
              <a:rPr sz="1800" spc="-5" dirty="0">
                <a:latin typeface="Arial"/>
                <a:cs typeface="Arial"/>
              </a:rPr>
              <a:t>routing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approaches</a:t>
            </a:r>
            <a:endParaRPr sz="1800">
              <a:latin typeface="Arial"/>
              <a:cs typeface="Arial"/>
            </a:endParaRPr>
          </a:p>
          <a:p>
            <a:pPr marL="252095" marR="266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LAR </a:t>
            </a:r>
            <a:r>
              <a:rPr sz="1800" spc="-5" dirty="0">
                <a:latin typeface="Arial"/>
                <a:cs typeface="Arial"/>
              </a:rPr>
              <a:t>uses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position information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restrict </a:t>
            </a:r>
            <a:r>
              <a:rPr sz="1800" dirty="0">
                <a:latin typeface="Arial"/>
                <a:cs typeface="Arial"/>
              </a:rPr>
              <a:t>the flooding to a </a:t>
            </a:r>
            <a:r>
              <a:rPr sz="1800" spc="-10" dirty="0">
                <a:latin typeface="Arial"/>
                <a:cs typeface="Arial"/>
              </a:rPr>
              <a:t>certain  area called </a:t>
            </a:r>
            <a:r>
              <a:rPr sz="1800" spc="-5" dirty="0">
                <a:latin typeface="Arial"/>
                <a:cs typeface="Arial"/>
              </a:rPr>
              <a:t>request </a:t>
            </a:r>
            <a:r>
              <a:rPr sz="1800" dirty="0">
                <a:latin typeface="Arial"/>
                <a:cs typeface="Arial"/>
              </a:rPr>
              <a:t>zone </a:t>
            </a:r>
            <a:r>
              <a:rPr sz="1800" spc="-10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time of route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 marL="252095" marR="583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node 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knows </a:t>
            </a:r>
            <a:r>
              <a:rPr sz="1800" spc="-5" dirty="0">
                <a:latin typeface="Arial"/>
                <a:cs typeface="Arial"/>
              </a:rPr>
              <a:t>that node 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5" dirty="0">
                <a:latin typeface="Arial"/>
                <a:cs typeface="Arial"/>
              </a:rPr>
              <a:t>travels </a:t>
            </a:r>
            <a:r>
              <a:rPr sz="1800" spc="10" dirty="0">
                <a:latin typeface="Arial"/>
                <a:cs typeface="Arial"/>
              </a:rPr>
              <a:t>with </a:t>
            </a:r>
            <a:r>
              <a:rPr sz="1800" spc="-1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speed </a:t>
            </a:r>
            <a:r>
              <a:rPr sz="1800" i="1" spc="-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, then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expected </a:t>
            </a:r>
            <a:r>
              <a:rPr sz="1800" dirty="0">
                <a:latin typeface="Arial"/>
                <a:cs typeface="Arial"/>
              </a:rPr>
              <a:t>zone is </a:t>
            </a:r>
            <a:r>
              <a:rPr sz="1800" spc="-5" dirty="0">
                <a:latin typeface="Arial"/>
                <a:cs typeface="Arial"/>
              </a:rPr>
              <a:t>the circular region of radius </a:t>
            </a:r>
            <a:r>
              <a:rPr sz="1800" i="1" spc="-70" dirty="0">
                <a:latin typeface="Arial"/>
                <a:cs typeface="Arial"/>
              </a:rPr>
              <a:t>v</a:t>
            </a:r>
            <a:r>
              <a:rPr sz="1800" spc="-70" dirty="0">
                <a:latin typeface="Arial"/>
                <a:cs typeface="Arial"/>
              </a:rPr>
              <a:t>(t</a:t>
            </a:r>
            <a:r>
              <a:rPr sz="1575" spc="-104" baseline="-23809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65" dirty="0">
                <a:latin typeface="Arial"/>
                <a:cs typeface="Arial"/>
              </a:rPr>
              <a:t>t</a:t>
            </a:r>
            <a:r>
              <a:rPr sz="1575" spc="-97" baseline="-23809" dirty="0">
                <a:latin typeface="Arial"/>
                <a:cs typeface="Arial"/>
              </a:rPr>
              <a:t>0</a:t>
            </a:r>
            <a:r>
              <a:rPr sz="1800" spc="-65" dirty="0">
                <a:latin typeface="Arial"/>
                <a:cs typeface="Arial"/>
              </a:rPr>
              <a:t>), </a:t>
            </a:r>
            <a:r>
              <a:rPr sz="1800" spc="-10" dirty="0">
                <a:latin typeface="Arial"/>
                <a:cs typeface="Arial"/>
              </a:rPr>
              <a:t>centered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52095" marR="6896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Expected </a:t>
            </a:r>
            <a:r>
              <a:rPr sz="1800" dirty="0">
                <a:latin typeface="Arial"/>
                <a:cs typeface="Arial"/>
              </a:rPr>
              <a:t>zone </a:t>
            </a:r>
            <a:r>
              <a:rPr sz="1800" spc="-5" dirty="0">
                <a:latin typeface="Arial"/>
                <a:cs typeface="Arial"/>
              </a:rPr>
              <a:t>is only an estimate made by node 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to determine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region that potentially contains 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i="1" spc="-125" dirty="0">
                <a:latin typeface="Arial"/>
                <a:cs typeface="Arial"/>
              </a:rPr>
              <a:t>t</a:t>
            </a:r>
            <a:r>
              <a:rPr sz="1575" i="1" spc="-187" baseline="-23809" dirty="0">
                <a:latin typeface="Arial"/>
                <a:cs typeface="Arial"/>
              </a:rPr>
              <a:t>1</a:t>
            </a:r>
            <a:endParaRPr sz="1575" baseline="-23809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4512" y="5014912"/>
            <a:ext cx="200025" cy="206375"/>
            <a:chOff x="1814512" y="5014912"/>
            <a:chExt cx="200025" cy="206375"/>
          </a:xfrm>
        </p:grpSpPr>
        <p:sp>
          <p:nvSpPr>
            <p:cNvPr id="9" name="object 9"/>
            <p:cNvSpPr/>
            <p:nvPr/>
          </p:nvSpPr>
          <p:spPr>
            <a:xfrm>
              <a:off x="1828800" y="5029200"/>
              <a:ext cx="171450" cy="177800"/>
            </a:xfrm>
            <a:custGeom>
              <a:avLst/>
              <a:gdLst/>
              <a:ahLst/>
              <a:cxnLst/>
              <a:rect l="l" t="t" r="r" b="b"/>
              <a:pathLst>
                <a:path w="171450" h="177800">
                  <a:moveTo>
                    <a:pt x="85089" y="0"/>
                  </a:moveTo>
                  <a:lnTo>
                    <a:pt x="51434" y="6746"/>
                  </a:lnTo>
                  <a:lnTo>
                    <a:pt x="24447" y="25400"/>
                  </a:lnTo>
                  <a:lnTo>
                    <a:pt x="6508" y="53578"/>
                  </a:lnTo>
                  <a:lnTo>
                    <a:pt x="0" y="88900"/>
                  </a:lnTo>
                  <a:lnTo>
                    <a:pt x="6508" y="123686"/>
                  </a:lnTo>
                  <a:lnTo>
                    <a:pt x="24447" y="151923"/>
                  </a:lnTo>
                  <a:lnTo>
                    <a:pt x="51435" y="170874"/>
                  </a:lnTo>
                  <a:lnTo>
                    <a:pt x="85089" y="177800"/>
                  </a:lnTo>
                  <a:lnTo>
                    <a:pt x="119479" y="170874"/>
                  </a:lnTo>
                  <a:lnTo>
                    <a:pt x="146843" y="151923"/>
                  </a:lnTo>
                  <a:lnTo>
                    <a:pt x="164921" y="123686"/>
                  </a:lnTo>
                  <a:lnTo>
                    <a:pt x="171450" y="88900"/>
                  </a:lnTo>
                  <a:lnTo>
                    <a:pt x="164921" y="53578"/>
                  </a:lnTo>
                  <a:lnTo>
                    <a:pt x="146843" y="25400"/>
                  </a:lnTo>
                  <a:lnTo>
                    <a:pt x="119479" y="6746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800" y="5029200"/>
              <a:ext cx="171450" cy="177800"/>
            </a:xfrm>
            <a:custGeom>
              <a:avLst/>
              <a:gdLst/>
              <a:ahLst/>
              <a:cxnLst/>
              <a:rect l="l" t="t" r="r" b="b"/>
              <a:pathLst>
                <a:path w="171450" h="177800">
                  <a:moveTo>
                    <a:pt x="85089" y="0"/>
                  </a:moveTo>
                  <a:lnTo>
                    <a:pt x="119479" y="6746"/>
                  </a:lnTo>
                  <a:lnTo>
                    <a:pt x="146843" y="25400"/>
                  </a:lnTo>
                  <a:lnTo>
                    <a:pt x="164921" y="53578"/>
                  </a:lnTo>
                  <a:lnTo>
                    <a:pt x="171450" y="88900"/>
                  </a:lnTo>
                  <a:lnTo>
                    <a:pt x="164921" y="123686"/>
                  </a:lnTo>
                  <a:lnTo>
                    <a:pt x="146843" y="151923"/>
                  </a:lnTo>
                  <a:lnTo>
                    <a:pt x="119479" y="170874"/>
                  </a:lnTo>
                  <a:lnTo>
                    <a:pt x="85089" y="177800"/>
                  </a:lnTo>
                  <a:lnTo>
                    <a:pt x="51435" y="170874"/>
                  </a:lnTo>
                  <a:lnTo>
                    <a:pt x="24447" y="151923"/>
                  </a:lnTo>
                  <a:lnTo>
                    <a:pt x="6508" y="123686"/>
                  </a:lnTo>
                  <a:lnTo>
                    <a:pt x="0" y="88900"/>
                  </a:lnTo>
                  <a:lnTo>
                    <a:pt x="6508" y="53578"/>
                  </a:lnTo>
                  <a:lnTo>
                    <a:pt x="24447" y="25400"/>
                  </a:lnTo>
                  <a:lnTo>
                    <a:pt x="51434" y="6746"/>
                  </a:lnTo>
                  <a:lnTo>
                    <a:pt x="85089" y="0"/>
                  </a:lnTo>
                  <a:close/>
                </a:path>
                <a:path w="171450" h="177800">
                  <a:moveTo>
                    <a:pt x="0" y="0"/>
                  </a:moveTo>
                  <a:lnTo>
                    <a:pt x="0" y="0"/>
                  </a:lnTo>
                </a:path>
                <a:path w="171450" h="177800">
                  <a:moveTo>
                    <a:pt x="171450" y="177800"/>
                  </a:moveTo>
                  <a:lnTo>
                    <a:pt x="171450" y="1778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4870" y="4710429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" y="4757420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v (t</a:t>
            </a:r>
            <a:r>
              <a:rPr sz="1575" b="1" i="1" baseline="-29100" dirty="0">
                <a:solidFill>
                  <a:srgbClr val="000099"/>
                </a:solidFill>
                <a:latin typeface="Arial"/>
                <a:cs typeface="Arial"/>
              </a:rPr>
              <a:t>1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r>
              <a:rPr sz="1800" b="1" i="1" spc="-1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575" b="1" i="1" spc="-7" baseline="-29100" dirty="0">
                <a:solidFill>
                  <a:srgbClr val="000099"/>
                </a:solidFill>
                <a:latin typeface="Arial"/>
                <a:cs typeface="Arial"/>
              </a:rPr>
              <a:t>0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" y="3872003"/>
            <a:ext cx="2605405" cy="2543175"/>
            <a:chOff x="609600" y="3872003"/>
            <a:chExt cx="2605405" cy="2543175"/>
          </a:xfrm>
        </p:grpSpPr>
        <p:sp>
          <p:nvSpPr>
            <p:cNvPr id="14" name="object 14"/>
            <p:cNvSpPr/>
            <p:nvPr/>
          </p:nvSpPr>
          <p:spPr>
            <a:xfrm>
              <a:off x="609600" y="5105399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1219200" y="0"/>
                  </a:moveTo>
                  <a:lnTo>
                    <a:pt x="1104900" y="0"/>
                  </a:lnTo>
                </a:path>
                <a:path w="1219200">
                  <a:moveTo>
                    <a:pt x="1018539" y="0"/>
                  </a:moveTo>
                  <a:lnTo>
                    <a:pt x="905510" y="0"/>
                  </a:lnTo>
                </a:path>
                <a:path w="1219200">
                  <a:moveTo>
                    <a:pt x="819150" y="0"/>
                  </a:moveTo>
                  <a:lnTo>
                    <a:pt x="704850" y="0"/>
                  </a:lnTo>
                </a:path>
                <a:path w="1219200">
                  <a:moveTo>
                    <a:pt x="619760" y="0"/>
                  </a:moveTo>
                  <a:lnTo>
                    <a:pt x="505459" y="0"/>
                  </a:lnTo>
                </a:path>
                <a:path w="1219200">
                  <a:moveTo>
                    <a:pt x="419100" y="0"/>
                  </a:moveTo>
                  <a:lnTo>
                    <a:pt x="306069" y="0"/>
                  </a:lnTo>
                </a:path>
                <a:path w="1219200">
                  <a:moveTo>
                    <a:pt x="219709" y="0"/>
                  </a:moveTo>
                  <a:lnTo>
                    <a:pt x="105409" y="0"/>
                  </a:lnTo>
                </a:path>
                <a:path w="1219200">
                  <a:moveTo>
                    <a:pt x="20320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7379" y="3886199"/>
              <a:ext cx="2573020" cy="2514600"/>
            </a:xfrm>
            <a:custGeom>
              <a:avLst/>
              <a:gdLst/>
              <a:ahLst/>
              <a:cxnLst/>
              <a:rect l="l" t="t" r="r" b="b"/>
              <a:pathLst>
                <a:path w="2573020" h="2514600">
                  <a:moveTo>
                    <a:pt x="1286509" y="0"/>
                  </a:moveTo>
                  <a:lnTo>
                    <a:pt x="1335942" y="837"/>
                  </a:lnTo>
                  <a:lnTo>
                    <a:pt x="1384817" y="3334"/>
                  </a:lnTo>
                  <a:lnTo>
                    <a:pt x="1433106" y="7462"/>
                  </a:lnTo>
                  <a:lnTo>
                    <a:pt x="1480781" y="13196"/>
                  </a:lnTo>
                  <a:lnTo>
                    <a:pt x="1527817" y="20509"/>
                  </a:lnTo>
                  <a:lnTo>
                    <a:pt x="1574185" y="29375"/>
                  </a:lnTo>
                  <a:lnTo>
                    <a:pt x="1619859" y="39768"/>
                  </a:lnTo>
                  <a:lnTo>
                    <a:pt x="1664811" y="51662"/>
                  </a:lnTo>
                  <a:lnTo>
                    <a:pt x="1709014" y="65030"/>
                  </a:lnTo>
                  <a:lnTo>
                    <a:pt x="1752441" y="79846"/>
                  </a:lnTo>
                  <a:lnTo>
                    <a:pt x="1795065" y="96083"/>
                  </a:lnTo>
                  <a:lnTo>
                    <a:pt x="1836858" y="113716"/>
                  </a:lnTo>
                  <a:lnTo>
                    <a:pt x="1877794" y="132717"/>
                  </a:lnTo>
                  <a:lnTo>
                    <a:pt x="1917845" y="153061"/>
                  </a:lnTo>
                  <a:lnTo>
                    <a:pt x="1956983" y="174722"/>
                  </a:lnTo>
                  <a:lnTo>
                    <a:pt x="1995183" y="197673"/>
                  </a:lnTo>
                  <a:lnTo>
                    <a:pt x="2032416" y="221888"/>
                  </a:lnTo>
                  <a:lnTo>
                    <a:pt x="2068655" y="247340"/>
                  </a:lnTo>
                  <a:lnTo>
                    <a:pt x="2103874" y="274003"/>
                  </a:lnTo>
                  <a:lnTo>
                    <a:pt x="2138044" y="301851"/>
                  </a:lnTo>
                  <a:lnTo>
                    <a:pt x="2171139" y="330858"/>
                  </a:lnTo>
                  <a:lnTo>
                    <a:pt x="2203132" y="360997"/>
                  </a:lnTo>
                  <a:lnTo>
                    <a:pt x="2233995" y="392242"/>
                  </a:lnTo>
                  <a:lnTo>
                    <a:pt x="2263702" y="424567"/>
                  </a:lnTo>
                  <a:lnTo>
                    <a:pt x="2292224" y="457945"/>
                  </a:lnTo>
                  <a:lnTo>
                    <a:pt x="2319535" y="492350"/>
                  </a:lnTo>
                  <a:lnTo>
                    <a:pt x="2345608" y="527757"/>
                  </a:lnTo>
                  <a:lnTo>
                    <a:pt x="2370415" y="564137"/>
                  </a:lnTo>
                  <a:lnTo>
                    <a:pt x="2393929" y="601466"/>
                  </a:lnTo>
                  <a:lnTo>
                    <a:pt x="2416124" y="639717"/>
                  </a:lnTo>
                  <a:lnTo>
                    <a:pt x="2436971" y="678863"/>
                  </a:lnTo>
                  <a:lnTo>
                    <a:pt x="2456444" y="718879"/>
                  </a:lnTo>
                  <a:lnTo>
                    <a:pt x="2474515" y="759737"/>
                  </a:lnTo>
                  <a:lnTo>
                    <a:pt x="2491158" y="801413"/>
                  </a:lnTo>
                  <a:lnTo>
                    <a:pt x="2506344" y="843878"/>
                  </a:lnTo>
                  <a:lnTo>
                    <a:pt x="2520048" y="887108"/>
                  </a:lnTo>
                  <a:lnTo>
                    <a:pt x="2532241" y="931076"/>
                  </a:lnTo>
                  <a:lnTo>
                    <a:pt x="2542897" y="975755"/>
                  </a:lnTo>
                  <a:lnTo>
                    <a:pt x="2551988" y="1021120"/>
                  </a:lnTo>
                  <a:lnTo>
                    <a:pt x="2559487" y="1067143"/>
                  </a:lnTo>
                  <a:lnTo>
                    <a:pt x="2565366" y="1113799"/>
                  </a:lnTo>
                  <a:lnTo>
                    <a:pt x="2569600" y="1161061"/>
                  </a:lnTo>
                  <a:lnTo>
                    <a:pt x="2572160" y="1208904"/>
                  </a:lnTo>
                  <a:lnTo>
                    <a:pt x="2573020" y="1257300"/>
                  </a:lnTo>
                  <a:lnTo>
                    <a:pt x="2572160" y="1305613"/>
                  </a:lnTo>
                  <a:lnTo>
                    <a:pt x="2569600" y="1353380"/>
                  </a:lnTo>
                  <a:lnTo>
                    <a:pt x="2565366" y="1400574"/>
                  </a:lnTo>
                  <a:lnTo>
                    <a:pt x="2559487" y="1447170"/>
                  </a:lnTo>
                  <a:lnTo>
                    <a:pt x="2551988" y="1493139"/>
                  </a:lnTo>
                  <a:lnTo>
                    <a:pt x="2542897" y="1538456"/>
                  </a:lnTo>
                  <a:lnTo>
                    <a:pt x="2532241" y="1583094"/>
                  </a:lnTo>
                  <a:lnTo>
                    <a:pt x="2520048" y="1627027"/>
                  </a:lnTo>
                  <a:lnTo>
                    <a:pt x="2506344" y="1670227"/>
                  </a:lnTo>
                  <a:lnTo>
                    <a:pt x="2491158" y="1712669"/>
                  </a:lnTo>
                  <a:lnTo>
                    <a:pt x="2474515" y="1754326"/>
                  </a:lnTo>
                  <a:lnTo>
                    <a:pt x="2456444" y="1795171"/>
                  </a:lnTo>
                  <a:lnTo>
                    <a:pt x="2436971" y="1835177"/>
                  </a:lnTo>
                  <a:lnTo>
                    <a:pt x="2416124" y="1874319"/>
                  </a:lnTo>
                  <a:lnTo>
                    <a:pt x="2393929" y="1912569"/>
                  </a:lnTo>
                  <a:lnTo>
                    <a:pt x="2370415" y="1949901"/>
                  </a:lnTo>
                  <a:lnTo>
                    <a:pt x="2345608" y="1986288"/>
                  </a:lnTo>
                  <a:lnTo>
                    <a:pt x="2319535" y="2021704"/>
                  </a:lnTo>
                  <a:lnTo>
                    <a:pt x="2292224" y="2056123"/>
                  </a:lnTo>
                  <a:lnTo>
                    <a:pt x="2263702" y="2089517"/>
                  </a:lnTo>
                  <a:lnTo>
                    <a:pt x="2233995" y="2121860"/>
                  </a:lnTo>
                  <a:lnTo>
                    <a:pt x="2203132" y="2153126"/>
                  </a:lnTo>
                  <a:lnTo>
                    <a:pt x="2171139" y="2183287"/>
                  </a:lnTo>
                  <a:lnTo>
                    <a:pt x="2138044" y="2212319"/>
                  </a:lnTo>
                  <a:lnTo>
                    <a:pt x="2103874" y="2240192"/>
                  </a:lnTo>
                  <a:lnTo>
                    <a:pt x="2068655" y="2266883"/>
                  </a:lnTo>
                  <a:lnTo>
                    <a:pt x="2032416" y="2292362"/>
                  </a:lnTo>
                  <a:lnTo>
                    <a:pt x="1995183" y="2316605"/>
                  </a:lnTo>
                  <a:lnTo>
                    <a:pt x="1956983" y="2339585"/>
                  </a:lnTo>
                  <a:lnTo>
                    <a:pt x="1917845" y="2361275"/>
                  </a:lnTo>
                  <a:lnTo>
                    <a:pt x="1877794" y="2381648"/>
                  </a:lnTo>
                  <a:lnTo>
                    <a:pt x="1836858" y="2400677"/>
                  </a:lnTo>
                  <a:lnTo>
                    <a:pt x="1795065" y="2418337"/>
                  </a:lnTo>
                  <a:lnTo>
                    <a:pt x="1752441" y="2434601"/>
                  </a:lnTo>
                  <a:lnTo>
                    <a:pt x="1709014" y="2449442"/>
                  </a:lnTo>
                  <a:lnTo>
                    <a:pt x="1664811" y="2462834"/>
                  </a:lnTo>
                  <a:lnTo>
                    <a:pt x="1619859" y="2474749"/>
                  </a:lnTo>
                  <a:lnTo>
                    <a:pt x="1574185" y="2485163"/>
                  </a:lnTo>
                  <a:lnTo>
                    <a:pt x="1527817" y="2494046"/>
                  </a:lnTo>
                  <a:lnTo>
                    <a:pt x="1480781" y="2501375"/>
                  </a:lnTo>
                  <a:lnTo>
                    <a:pt x="1433106" y="2507121"/>
                  </a:lnTo>
                  <a:lnTo>
                    <a:pt x="1384817" y="2511258"/>
                  </a:lnTo>
                  <a:lnTo>
                    <a:pt x="1335942" y="2513760"/>
                  </a:lnTo>
                  <a:lnTo>
                    <a:pt x="1286509" y="2514600"/>
                  </a:lnTo>
                  <a:lnTo>
                    <a:pt x="1237077" y="2513760"/>
                  </a:lnTo>
                  <a:lnTo>
                    <a:pt x="1188202" y="2511258"/>
                  </a:lnTo>
                  <a:lnTo>
                    <a:pt x="1139913" y="2507121"/>
                  </a:lnTo>
                  <a:lnTo>
                    <a:pt x="1092238" y="2501375"/>
                  </a:lnTo>
                  <a:lnTo>
                    <a:pt x="1045202" y="2494046"/>
                  </a:lnTo>
                  <a:lnTo>
                    <a:pt x="998834" y="2485163"/>
                  </a:lnTo>
                  <a:lnTo>
                    <a:pt x="953160" y="2474749"/>
                  </a:lnTo>
                  <a:lnTo>
                    <a:pt x="908208" y="2462834"/>
                  </a:lnTo>
                  <a:lnTo>
                    <a:pt x="864005" y="2449442"/>
                  </a:lnTo>
                  <a:lnTo>
                    <a:pt x="820578" y="2434601"/>
                  </a:lnTo>
                  <a:lnTo>
                    <a:pt x="777954" y="2418337"/>
                  </a:lnTo>
                  <a:lnTo>
                    <a:pt x="736161" y="2400677"/>
                  </a:lnTo>
                  <a:lnTo>
                    <a:pt x="695225" y="2381648"/>
                  </a:lnTo>
                  <a:lnTo>
                    <a:pt x="655174" y="2361275"/>
                  </a:lnTo>
                  <a:lnTo>
                    <a:pt x="616036" y="2339585"/>
                  </a:lnTo>
                  <a:lnTo>
                    <a:pt x="577836" y="2316605"/>
                  </a:lnTo>
                  <a:lnTo>
                    <a:pt x="540603" y="2292362"/>
                  </a:lnTo>
                  <a:lnTo>
                    <a:pt x="504364" y="2266883"/>
                  </a:lnTo>
                  <a:lnTo>
                    <a:pt x="469145" y="2240192"/>
                  </a:lnTo>
                  <a:lnTo>
                    <a:pt x="434975" y="2212319"/>
                  </a:lnTo>
                  <a:lnTo>
                    <a:pt x="401880" y="2183287"/>
                  </a:lnTo>
                  <a:lnTo>
                    <a:pt x="369887" y="2153126"/>
                  </a:lnTo>
                  <a:lnTo>
                    <a:pt x="339024" y="2121860"/>
                  </a:lnTo>
                  <a:lnTo>
                    <a:pt x="309317" y="2089517"/>
                  </a:lnTo>
                  <a:lnTo>
                    <a:pt x="280795" y="2056123"/>
                  </a:lnTo>
                  <a:lnTo>
                    <a:pt x="253484" y="2021704"/>
                  </a:lnTo>
                  <a:lnTo>
                    <a:pt x="227411" y="1986288"/>
                  </a:lnTo>
                  <a:lnTo>
                    <a:pt x="202604" y="1949901"/>
                  </a:lnTo>
                  <a:lnTo>
                    <a:pt x="179090" y="1912569"/>
                  </a:lnTo>
                  <a:lnTo>
                    <a:pt x="156895" y="1874319"/>
                  </a:lnTo>
                  <a:lnTo>
                    <a:pt x="136048" y="1835177"/>
                  </a:lnTo>
                  <a:lnTo>
                    <a:pt x="116575" y="1795171"/>
                  </a:lnTo>
                  <a:lnTo>
                    <a:pt x="98504" y="1754326"/>
                  </a:lnTo>
                  <a:lnTo>
                    <a:pt x="81861" y="1712669"/>
                  </a:lnTo>
                  <a:lnTo>
                    <a:pt x="66675" y="1670227"/>
                  </a:lnTo>
                  <a:lnTo>
                    <a:pt x="52971" y="1627027"/>
                  </a:lnTo>
                  <a:lnTo>
                    <a:pt x="40778" y="1583094"/>
                  </a:lnTo>
                  <a:lnTo>
                    <a:pt x="30122" y="1538456"/>
                  </a:lnTo>
                  <a:lnTo>
                    <a:pt x="21031" y="1493139"/>
                  </a:lnTo>
                  <a:lnTo>
                    <a:pt x="13532" y="1447170"/>
                  </a:lnTo>
                  <a:lnTo>
                    <a:pt x="7653" y="1400574"/>
                  </a:lnTo>
                  <a:lnTo>
                    <a:pt x="3419" y="1353380"/>
                  </a:lnTo>
                  <a:lnTo>
                    <a:pt x="859" y="1305613"/>
                  </a:lnTo>
                  <a:lnTo>
                    <a:pt x="0" y="1257300"/>
                  </a:lnTo>
                  <a:lnTo>
                    <a:pt x="859" y="1208904"/>
                  </a:lnTo>
                  <a:lnTo>
                    <a:pt x="3419" y="1161061"/>
                  </a:lnTo>
                  <a:lnTo>
                    <a:pt x="7653" y="1113799"/>
                  </a:lnTo>
                  <a:lnTo>
                    <a:pt x="13532" y="1067143"/>
                  </a:lnTo>
                  <a:lnTo>
                    <a:pt x="21031" y="1021120"/>
                  </a:lnTo>
                  <a:lnTo>
                    <a:pt x="30122" y="975755"/>
                  </a:lnTo>
                  <a:lnTo>
                    <a:pt x="40778" y="931076"/>
                  </a:lnTo>
                  <a:lnTo>
                    <a:pt x="52971" y="887108"/>
                  </a:lnTo>
                  <a:lnTo>
                    <a:pt x="66675" y="843878"/>
                  </a:lnTo>
                  <a:lnTo>
                    <a:pt x="81861" y="801413"/>
                  </a:lnTo>
                  <a:lnTo>
                    <a:pt x="98504" y="759737"/>
                  </a:lnTo>
                  <a:lnTo>
                    <a:pt x="116575" y="718879"/>
                  </a:lnTo>
                  <a:lnTo>
                    <a:pt x="136048" y="678863"/>
                  </a:lnTo>
                  <a:lnTo>
                    <a:pt x="156895" y="639717"/>
                  </a:lnTo>
                  <a:lnTo>
                    <a:pt x="179090" y="601466"/>
                  </a:lnTo>
                  <a:lnTo>
                    <a:pt x="202604" y="564137"/>
                  </a:lnTo>
                  <a:lnTo>
                    <a:pt x="227411" y="527757"/>
                  </a:lnTo>
                  <a:lnTo>
                    <a:pt x="253484" y="492350"/>
                  </a:lnTo>
                  <a:lnTo>
                    <a:pt x="280795" y="457945"/>
                  </a:lnTo>
                  <a:lnTo>
                    <a:pt x="309317" y="424567"/>
                  </a:lnTo>
                  <a:lnTo>
                    <a:pt x="339024" y="392242"/>
                  </a:lnTo>
                  <a:lnTo>
                    <a:pt x="369887" y="360997"/>
                  </a:lnTo>
                  <a:lnTo>
                    <a:pt x="401880" y="330858"/>
                  </a:lnTo>
                  <a:lnTo>
                    <a:pt x="434975" y="301851"/>
                  </a:lnTo>
                  <a:lnTo>
                    <a:pt x="469145" y="274003"/>
                  </a:lnTo>
                  <a:lnTo>
                    <a:pt x="504364" y="247340"/>
                  </a:lnTo>
                  <a:lnTo>
                    <a:pt x="540603" y="221888"/>
                  </a:lnTo>
                  <a:lnTo>
                    <a:pt x="577836" y="197673"/>
                  </a:lnTo>
                  <a:lnTo>
                    <a:pt x="616036" y="174722"/>
                  </a:lnTo>
                  <a:lnTo>
                    <a:pt x="655174" y="153061"/>
                  </a:lnTo>
                  <a:lnTo>
                    <a:pt x="695225" y="132717"/>
                  </a:lnTo>
                  <a:lnTo>
                    <a:pt x="736161" y="113716"/>
                  </a:lnTo>
                  <a:lnTo>
                    <a:pt x="777954" y="96083"/>
                  </a:lnTo>
                  <a:lnTo>
                    <a:pt x="820578" y="79846"/>
                  </a:lnTo>
                  <a:lnTo>
                    <a:pt x="864005" y="65030"/>
                  </a:lnTo>
                  <a:lnTo>
                    <a:pt x="908208" y="51662"/>
                  </a:lnTo>
                  <a:lnTo>
                    <a:pt x="953160" y="39768"/>
                  </a:lnTo>
                  <a:lnTo>
                    <a:pt x="998834" y="29375"/>
                  </a:lnTo>
                  <a:lnTo>
                    <a:pt x="1045202" y="20509"/>
                  </a:lnTo>
                  <a:lnTo>
                    <a:pt x="1092238" y="13196"/>
                  </a:lnTo>
                  <a:lnTo>
                    <a:pt x="1139913" y="7462"/>
                  </a:lnTo>
                  <a:lnTo>
                    <a:pt x="1188202" y="3334"/>
                  </a:lnTo>
                  <a:lnTo>
                    <a:pt x="1237077" y="837"/>
                  </a:lnTo>
                  <a:lnTo>
                    <a:pt x="1286509" y="0"/>
                  </a:lnTo>
                  <a:close/>
                </a:path>
                <a:path w="2573020" h="2514600">
                  <a:moveTo>
                    <a:pt x="0" y="0"/>
                  </a:moveTo>
                  <a:lnTo>
                    <a:pt x="0" y="0"/>
                  </a:lnTo>
                </a:path>
                <a:path w="2573020" h="2514600">
                  <a:moveTo>
                    <a:pt x="2573020" y="2514600"/>
                  </a:moveTo>
                  <a:lnTo>
                    <a:pt x="2573020" y="251460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10598" y="4374832"/>
            <a:ext cx="3970654" cy="1284605"/>
            <a:chOff x="3310598" y="4374832"/>
            <a:chExt cx="3970654" cy="1284605"/>
          </a:xfrm>
        </p:grpSpPr>
        <p:sp>
          <p:nvSpPr>
            <p:cNvPr id="17" name="object 17"/>
            <p:cNvSpPr/>
            <p:nvPr/>
          </p:nvSpPr>
          <p:spPr>
            <a:xfrm>
              <a:off x="3324886" y="4389120"/>
              <a:ext cx="3942079" cy="1256030"/>
            </a:xfrm>
            <a:custGeom>
              <a:avLst/>
              <a:gdLst/>
              <a:ahLst/>
              <a:cxnLst/>
              <a:rect l="l" t="t" r="r" b="b"/>
              <a:pathLst>
                <a:path w="3942079" h="1256029">
                  <a:moveTo>
                    <a:pt x="1371573" y="1256029"/>
                  </a:moveTo>
                  <a:lnTo>
                    <a:pt x="1370839" y="1242694"/>
                  </a:lnTo>
                  <a:lnTo>
                    <a:pt x="1370462" y="1229359"/>
                  </a:lnTo>
                  <a:lnTo>
                    <a:pt x="1370323" y="1216024"/>
                  </a:lnTo>
                  <a:lnTo>
                    <a:pt x="1370303" y="1202689"/>
                  </a:lnTo>
                  <a:lnTo>
                    <a:pt x="1371231" y="1156558"/>
                  </a:lnTo>
                  <a:lnTo>
                    <a:pt x="1373993" y="1110867"/>
                  </a:lnTo>
                  <a:lnTo>
                    <a:pt x="1378555" y="1065645"/>
                  </a:lnTo>
                  <a:lnTo>
                    <a:pt x="1384884" y="1020925"/>
                  </a:lnTo>
                  <a:lnTo>
                    <a:pt x="1392946" y="976737"/>
                  </a:lnTo>
                  <a:lnTo>
                    <a:pt x="1402710" y="933113"/>
                  </a:lnTo>
                  <a:lnTo>
                    <a:pt x="1414141" y="890084"/>
                  </a:lnTo>
                  <a:lnTo>
                    <a:pt x="1427205" y="847681"/>
                  </a:lnTo>
                  <a:lnTo>
                    <a:pt x="1441871" y="805936"/>
                  </a:lnTo>
                  <a:lnTo>
                    <a:pt x="1458104" y="764878"/>
                  </a:lnTo>
                  <a:lnTo>
                    <a:pt x="1475872" y="724540"/>
                  </a:lnTo>
                  <a:lnTo>
                    <a:pt x="1495141" y="684953"/>
                  </a:lnTo>
                  <a:lnTo>
                    <a:pt x="1515877" y="646147"/>
                  </a:lnTo>
                  <a:lnTo>
                    <a:pt x="1538048" y="608155"/>
                  </a:lnTo>
                  <a:lnTo>
                    <a:pt x="1561620" y="571006"/>
                  </a:lnTo>
                  <a:lnTo>
                    <a:pt x="1586561" y="534733"/>
                  </a:lnTo>
                  <a:lnTo>
                    <a:pt x="1612836" y="499366"/>
                  </a:lnTo>
                  <a:lnTo>
                    <a:pt x="1640412" y="464936"/>
                  </a:lnTo>
                  <a:lnTo>
                    <a:pt x="1669257" y="431475"/>
                  </a:lnTo>
                  <a:lnTo>
                    <a:pt x="1699337" y="399014"/>
                  </a:lnTo>
                  <a:lnTo>
                    <a:pt x="1730618" y="367584"/>
                  </a:lnTo>
                  <a:lnTo>
                    <a:pt x="1763069" y="337216"/>
                  </a:lnTo>
                  <a:lnTo>
                    <a:pt x="1796654" y="307942"/>
                  </a:lnTo>
                  <a:lnTo>
                    <a:pt x="1831341" y="279792"/>
                  </a:lnTo>
                  <a:lnTo>
                    <a:pt x="1867097" y="252797"/>
                  </a:lnTo>
                  <a:lnTo>
                    <a:pt x="1903889" y="226989"/>
                  </a:lnTo>
                  <a:lnTo>
                    <a:pt x="1941682" y="202399"/>
                  </a:lnTo>
                  <a:lnTo>
                    <a:pt x="1980445" y="179057"/>
                  </a:lnTo>
                  <a:lnTo>
                    <a:pt x="2020143" y="156996"/>
                  </a:lnTo>
                  <a:lnTo>
                    <a:pt x="2060744" y="136247"/>
                  </a:lnTo>
                  <a:lnTo>
                    <a:pt x="2102214" y="116839"/>
                  </a:lnTo>
                  <a:lnTo>
                    <a:pt x="2144520" y="98805"/>
                  </a:lnTo>
                  <a:lnTo>
                    <a:pt x="2187628" y="82176"/>
                  </a:lnTo>
                  <a:lnTo>
                    <a:pt x="2231506" y="66983"/>
                  </a:lnTo>
                  <a:lnTo>
                    <a:pt x="2276120" y="53257"/>
                  </a:lnTo>
                  <a:lnTo>
                    <a:pt x="2321437" y="41029"/>
                  </a:lnTo>
                  <a:lnTo>
                    <a:pt x="2367424" y="30331"/>
                  </a:lnTo>
                  <a:lnTo>
                    <a:pt x="2414047" y="21193"/>
                  </a:lnTo>
                  <a:lnTo>
                    <a:pt x="2461273" y="13646"/>
                  </a:lnTo>
                  <a:lnTo>
                    <a:pt x="2509069" y="7722"/>
                  </a:lnTo>
                  <a:lnTo>
                    <a:pt x="2557401" y="3453"/>
                  </a:lnTo>
                  <a:lnTo>
                    <a:pt x="2606237" y="868"/>
                  </a:lnTo>
                  <a:lnTo>
                    <a:pt x="2655543" y="0"/>
                  </a:lnTo>
                  <a:lnTo>
                    <a:pt x="2551688" y="194"/>
                  </a:lnTo>
                  <a:lnTo>
                    <a:pt x="2450528" y="775"/>
                  </a:lnTo>
                  <a:lnTo>
                    <a:pt x="2352029" y="1740"/>
                  </a:lnTo>
                  <a:lnTo>
                    <a:pt x="2256157" y="3086"/>
                  </a:lnTo>
                  <a:lnTo>
                    <a:pt x="2162877" y="4808"/>
                  </a:lnTo>
                  <a:lnTo>
                    <a:pt x="2072153" y="6904"/>
                  </a:lnTo>
                  <a:lnTo>
                    <a:pt x="1983953" y="9370"/>
                  </a:lnTo>
                  <a:lnTo>
                    <a:pt x="1898240" y="12204"/>
                  </a:lnTo>
                  <a:lnTo>
                    <a:pt x="1814981" y="15402"/>
                  </a:lnTo>
                  <a:lnTo>
                    <a:pt x="1734140" y="18960"/>
                  </a:lnTo>
                  <a:lnTo>
                    <a:pt x="1655684" y="22875"/>
                  </a:lnTo>
                  <a:lnTo>
                    <a:pt x="1579577" y="27144"/>
                  </a:lnTo>
                  <a:lnTo>
                    <a:pt x="1505786" y="31764"/>
                  </a:lnTo>
                  <a:lnTo>
                    <a:pt x="1434275" y="36732"/>
                  </a:lnTo>
                  <a:lnTo>
                    <a:pt x="1365010" y="42043"/>
                  </a:lnTo>
                  <a:lnTo>
                    <a:pt x="1297956" y="47696"/>
                  </a:lnTo>
                  <a:lnTo>
                    <a:pt x="1233079" y="53686"/>
                  </a:lnTo>
                  <a:lnTo>
                    <a:pt x="1170344" y="60010"/>
                  </a:lnTo>
                  <a:lnTo>
                    <a:pt x="1109716" y="66666"/>
                  </a:lnTo>
                  <a:lnTo>
                    <a:pt x="1051161" y="73649"/>
                  </a:lnTo>
                  <a:lnTo>
                    <a:pt x="994645" y="80956"/>
                  </a:lnTo>
                  <a:lnTo>
                    <a:pt x="940132" y="88585"/>
                  </a:lnTo>
                  <a:lnTo>
                    <a:pt x="887589" y="96532"/>
                  </a:lnTo>
                  <a:lnTo>
                    <a:pt x="836980" y="104793"/>
                  </a:lnTo>
                  <a:lnTo>
                    <a:pt x="788271" y="113365"/>
                  </a:lnTo>
                  <a:lnTo>
                    <a:pt x="741427" y="122245"/>
                  </a:lnTo>
                  <a:lnTo>
                    <a:pt x="696414" y="131430"/>
                  </a:lnTo>
                  <a:lnTo>
                    <a:pt x="653198" y="140917"/>
                  </a:lnTo>
                  <a:lnTo>
                    <a:pt x="611743" y="150702"/>
                  </a:lnTo>
                  <a:lnTo>
                    <a:pt x="572014" y="160781"/>
                  </a:lnTo>
                  <a:lnTo>
                    <a:pt x="533979" y="171152"/>
                  </a:lnTo>
                  <a:lnTo>
                    <a:pt x="462846" y="192756"/>
                  </a:lnTo>
                  <a:lnTo>
                    <a:pt x="398068" y="215486"/>
                  </a:lnTo>
                  <a:lnTo>
                    <a:pt x="339367" y="239317"/>
                  </a:lnTo>
                  <a:lnTo>
                    <a:pt x="286467" y="264222"/>
                  </a:lnTo>
                  <a:lnTo>
                    <a:pt x="239092" y="290176"/>
                  </a:lnTo>
                  <a:lnTo>
                    <a:pt x="196964" y="317151"/>
                  </a:lnTo>
                  <a:lnTo>
                    <a:pt x="159807" y="345121"/>
                  </a:lnTo>
                  <a:lnTo>
                    <a:pt x="127344" y="374060"/>
                  </a:lnTo>
                  <a:lnTo>
                    <a:pt x="99298" y="403942"/>
                  </a:lnTo>
                  <a:lnTo>
                    <a:pt x="75393" y="434741"/>
                  </a:lnTo>
                  <a:lnTo>
                    <a:pt x="46693" y="482600"/>
                  </a:lnTo>
                  <a:lnTo>
                    <a:pt x="25752" y="532373"/>
                  </a:lnTo>
                  <a:lnTo>
                    <a:pt x="11637" y="583971"/>
                  </a:lnTo>
                  <a:lnTo>
                    <a:pt x="3414" y="637307"/>
                  </a:lnTo>
                  <a:lnTo>
                    <a:pt x="148" y="692290"/>
                  </a:lnTo>
                  <a:lnTo>
                    <a:pt x="0" y="710969"/>
                  </a:lnTo>
                  <a:lnTo>
                    <a:pt x="264" y="729817"/>
                  </a:lnTo>
                  <a:lnTo>
                    <a:pt x="1891" y="768011"/>
                  </a:lnTo>
                  <a:lnTo>
                    <a:pt x="4753" y="806846"/>
                  </a:lnTo>
                  <a:lnTo>
                    <a:pt x="8572" y="846295"/>
                  </a:lnTo>
                  <a:lnTo>
                    <a:pt x="13073" y="886331"/>
                  </a:lnTo>
                  <a:lnTo>
                    <a:pt x="17979" y="926929"/>
                  </a:lnTo>
                  <a:lnTo>
                    <a:pt x="20497" y="947431"/>
                  </a:lnTo>
                  <a:lnTo>
                    <a:pt x="23012" y="968063"/>
                  </a:lnTo>
                  <a:lnTo>
                    <a:pt x="27897" y="1009705"/>
                  </a:lnTo>
                  <a:lnTo>
                    <a:pt x="32356" y="1051830"/>
                  </a:lnTo>
                  <a:lnTo>
                    <a:pt x="36112" y="1094412"/>
                  </a:lnTo>
                  <a:lnTo>
                    <a:pt x="38889" y="1137423"/>
                  </a:lnTo>
                  <a:lnTo>
                    <a:pt x="40410" y="1180839"/>
                  </a:lnTo>
                  <a:lnTo>
                    <a:pt x="40613" y="1202689"/>
                  </a:lnTo>
                  <a:lnTo>
                    <a:pt x="40593" y="1210528"/>
                  </a:lnTo>
                  <a:lnTo>
                    <a:pt x="40454" y="1218723"/>
                  </a:lnTo>
                  <a:lnTo>
                    <a:pt x="40077" y="1227157"/>
                  </a:lnTo>
                  <a:lnTo>
                    <a:pt x="39343" y="1235709"/>
                  </a:lnTo>
                </a:path>
                <a:path w="3942079" h="1256029">
                  <a:moveTo>
                    <a:pt x="1370303" y="0"/>
                  </a:moveTo>
                  <a:lnTo>
                    <a:pt x="1370303" y="0"/>
                  </a:lnTo>
                </a:path>
                <a:path w="3942079" h="1256029">
                  <a:moveTo>
                    <a:pt x="3942053" y="1256029"/>
                  </a:moveTo>
                  <a:lnTo>
                    <a:pt x="3942053" y="125602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3919" y="5643880"/>
              <a:ext cx="2571750" cy="0"/>
            </a:xfrm>
            <a:custGeom>
              <a:avLst/>
              <a:gdLst/>
              <a:ahLst/>
              <a:cxnLst/>
              <a:rect l="l" t="t" r="r" b="b"/>
              <a:pathLst>
                <a:path w="2571750">
                  <a:moveTo>
                    <a:pt x="0" y="0"/>
                  </a:moveTo>
                  <a:lnTo>
                    <a:pt x="2571750" y="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8029" y="56921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2413" y="5548403"/>
            <a:ext cx="199843" cy="196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51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670" y="6511290"/>
            <a:ext cx="6562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2" name="object 12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" name="object 374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5" name="object 375"/>
          <p:cNvSpPr txBox="1">
            <a:spLocks noGrp="1"/>
          </p:cNvSpPr>
          <p:nvPr>
            <p:ph type="title"/>
          </p:nvPr>
        </p:nvSpPr>
        <p:spPr>
          <a:xfrm>
            <a:off x="1296669" y="308609"/>
            <a:ext cx="5658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9345" algn="l"/>
                <a:tab pos="3756025" algn="l"/>
              </a:tabLst>
            </a:pPr>
            <a:r>
              <a:rPr spc="155" dirty="0"/>
              <a:t>E</a:t>
            </a:r>
            <a:r>
              <a:rPr spc="20" dirty="0"/>
              <a:t>x</a:t>
            </a:r>
            <a:r>
              <a:rPr spc="95" dirty="0"/>
              <a:t>p</a:t>
            </a:r>
            <a:r>
              <a:rPr spc="-90" dirty="0"/>
              <a:t>ec</a:t>
            </a:r>
            <a:r>
              <a:rPr spc="550" dirty="0"/>
              <a:t>t</a:t>
            </a:r>
            <a:r>
              <a:rPr spc="-90" dirty="0"/>
              <a:t>e</a:t>
            </a:r>
            <a:r>
              <a:rPr spc="-265" dirty="0"/>
              <a:t>d</a:t>
            </a:r>
            <a:r>
              <a:rPr dirty="0"/>
              <a:t>	</a:t>
            </a:r>
            <a:r>
              <a:rPr spc="415" dirty="0"/>
              <a:t>Z</a:t>
            </a:r>
            <a:r>
              <a:rPr spc="-80" dirty="0"/>
              <a:t>o</a:t>
            </a:r>
            <a:r>
              <a:rPr spc="-60" dirty="0"/>
              <a:t>n</a:t>
            </a:r>
            <a:r>
              <a:rPr spc="-459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376" name="object 376"/>
          <p:cNvSpPr/>
          <p:nvPr/>
        </p:nvSpPr>
        <p:spPr>
          <a:xfrm>
            <a:off x="2687320" y="3472179"/>
            <a:ext cx="2557780" cy="2395220"/>
          </a:xfrm>
          <a:custGeom>
            <a:avLst/>
            <a:gdLst/>
            <a:ahLst/>
            <a:cxnLst/>
            <a:rect l="l" t="t" r="r" b="b"/>
            <a:pathLst>
              <a:path w="2557779" h="2395220">
                <a:moveTo>
                  <a:pt x="1278890" y="2395220"/>
                </a:moveTo>
                <a:lnTo>
                  <a:pt x="0" y="2395220"/>
                </a:lnTo>
                <a:lnTo>
                  <a:pt x="0" y="0"/>
                </a:lnTo>
                <a:lnTo>
                  <a:pt x="2557780" y="0"/>
                </a:lnTo>
                <a:lnTo>
                  <a:pt x="2557780" y="2395220"/>
                </a:lnTo>
                <a:lnTo>
                  <a:pt x="1278890" y="2395220"/>
                </a:lnTo>
                <a:close/>
              </a:path>
            </a:pathLst>
          </a:custGeom>
          <a:ln w="28393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 txBox="1"/>
          <p:nvPr/>
        </p:nvSpPr>
        <p:spPr>
          <a:xfrm>
            <a:off x="1756410" y="3026409"/>
            <a:ext cx="1151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A(X</a:t>
            </a:r>
            <a:r>
              <a:rPr sz="1350" b="1" spc="-15" baseline="-2469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6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+R)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3723640" y="3006090"/>
            <a:ext cx="1139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P(X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6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+R)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5297170" y="3986529"/>
            <a:ext cx="1160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Q(X</a:t>
            </a:r>
            <a:r>
              <a:rPr sz="1350" b="1" spc="-7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+R,</a:t>
            </a:r>
            <a:r>
              <a:rPr sz="16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5614670" y="3218179"/>
            <a:ext cx="1415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B(X</a:t>
            </a:r>
            <a:r>
              <a:rPr sz="1350" b="1" spc="-7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+R,</a:t>
            </a:r>
            <a:r>
              <a:rPr sz="16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+R)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4366259" y="6101079"/>
            <a:ext cx="1156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C(X</a:t>
            </a:r>
            <a:r>
              <a:rPr sz="1350" b="1" spc="-7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+R,</a:t>
            </a:r>
            <a:r>
              <a:rPr sz="16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2468879" y="6292850"/>
            <a:ext cx="15951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00CC"/>
                </a:solidFill>
                <a:latin typeface="Arial"/>
                <a:cs typeface="Arial"/>
              </a:rPr>
              <a:t>Request</a:t>
            </a:r>
            <a:r>
              <a:rPr sz="1900" b="1" spc="-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00CC"/>
                </a:solidFill>
                <a:latin typeface="Arial"/>
                <a:cs typeface="Arial"/>
              </a:rPr>
              <a:t>zone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2000250" y="3414712"/>
            <a:ext cx="3259454" cy="2859405"/>
            <a:chOff x="2000250" y="3414712"/>
            <a:chExt cx="3259454" cy="2859405"/>
          </a:xfrm>
        </p:grpSpPr>
        <p:sp>
          <p:nvSpPr>
            <p:cNvPr id="384" name="object 384"/>
            <p:cNvSpPr/>
            <p:nvPr/>
          </p:nvSpPr>
          <p:spPr>
            <a:xfrm>
              <a:off x="3277869" y="595502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80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235960" y="587502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1910" y="0"/>
                  </a:moveTo>
                  <a:lnTo>
                    <a:pt x="0" y="85089"/>
                  </a:lnTo>
                  <a:lnTo>
                    <a:pt x="85089" y="8508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687319" y="5259070"/>
              <a:ext cx="450850" cy="615950"/>
            </a:xfrm>
            <a:custGeom>
              <a:avLst/>
              <a:gdLst/>
              <a:ahLst/>
              <a:cxnLst/>
              <a:rect l="l" t="t" r="r" b="b"/>
              <a:pathLst>
                <a:path w="450850" h="615950">
                  <a:moveTo>
                    <a:pt x="0" y="615949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105150" y="5201920"/>
              <a:ext cx="74930" cy="83820"/>
            </a:xfrm>
            <a:custGeom>
              <a:avLst/>
              <a:gdLst/>
              <a:ahLst/>
              <a:cxnLst/>
              <a:rect l="l" t="t" r="r" b="b"/>
              <a:pathLst>
                <a:path w="74930" h="83820">
                  <a:moveTo>
                    <a:pt x="74930" y="0"/>
                  </a:moveTo>
                  <a:lnTo>
                    <a:pt x="0" y="39369"/>
                  </a:lnTo>
                  <a:lnTo>
                    <a:pt x="60960" y="8381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053589" y="5344160"/>
              <a:ext cx="633730" cy="530860"/>
            </a:xfrm>
            <a:custGeom>
              <a:avLst/>
              <a:gdLst/>
              <a:ahLst/>
              <a:cxnLst/>
              <a:rect l="l" t="t" r="r" b="b"/>
              <a:pathLst>
                <a:path w="633730" h="530860">
                  <a:moveTo>
                    <a:pt x="633730" y="53085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000250" y="5299710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0" y="0"/>
                  </a:moveTo>
                  <a:lnTo>
                    <a:pt x="34289" y="77469"/>
                  </a:lnTo>
                  <a:lnTo>
                    <a:pt x="8255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667000" y="3429000"/>
              <a:ext cx="80010" cy="57150"/>
            </a:xfrm>
            <a:custGeom>
              <a:avLst/>
              <a:gdLst/>
              <a:ahLst/>
              <a:cxnLst/>
              <a:rect l="l" t="t" r="r" b="b"/>
              <a:pathLst>
                <a:path w="80010" h="57150">
                  <a:moveTo>
                    <a:pt x="0" y="0"/>
                  </a:moveTo>
                  <a:lnTo>
                    <a:pt x="80010" y="49529"/>
                  </a:lnTo>
                </a:path>
                <a:path w="80010" h="57150">
                  <a:moveTo>
                    <a:pt x="69850" y="5079"/>
                  </a:moveTo>
                  <a:lnTo>
                    <a:pt x="13969" y="57150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68420" y="3470910"/>
              <a:ext cx="1376680" cy="1275080"/>
            </a:xfrm>
            <a:custGeom>
              <a:avLst/>
              <a:gdLst/>
              <a:ahLst/>
              <a:cxnLst/>
              <a:rect l="l" t="t" r="r" b="b"/>
              <a:pathLst>
                <a:path w="1376679" h="1275079">
                  <a:moveTo>
                    <a:pt x="688339" y="0"/>
                  </a:moveTo>
                  <a:lnTo>
                    <a:pt x="738659" y="1554"/>
                  </a:lnTo>
                  <a:lnTo>
                    <a:pt x="787840" y="6153"/>
                  </a:lnTo>
                  <a:lnTo>
                    <a:pt x="835779" y="13702"/>
                  </a:lnTo>
                  <a:lnTo>
                    <a:pt x="882374" y="24106"/>
                  </a:lnTo>
                  <a:lnTo>
                    <a:pt x="927525" y="37269"/>
                  </a:lnTo>
                  <a:lnTo>
                    <a:pt x="971127" y="53096"/>
                  </a:lnTo>
                  <a:lnTo>
                    <a:pt x="1013081" y="71492"/>
                  </a:lnTo>
                  <a:lnTo>
                    <a:pt x="1053282" y="92362"/>
                  </a:lnTo>
                  <a:lnTo>
                    <a:pt x="1091630" y="115611"/>
                  </a:lnTo>
                  <a:lnTo>
                    <a:pt x="1128021" y="141143"/>
                  </a:lnTo>
                  <a:lnTo>
                    <a:pt x="1162355" y="168863"/>
                  </a:lnTo>
                  <a:lnTo>
                    <a:pt x="1194529" y="198677"/>
                  </a:lnTo>
                  <a:lnTo>
                    <a:pt x="1224440" y="230488"/>
                  </a:lnTo>
                  <a:lnTo>
                    <a:pt x="1251988" y="264202"/>
                  </a:lnTo>
                  <a:lnTo>
                    <a:pt x="1277069" y="299723"/>
                  </a:lnTo>
                  <a:lnTo>
                    <a:pt x="1299581" y="336957"/>
                  </a:lnTo>
                  <a:lnTo>
                    <a:pt x="1319423" y="375808"/>
                  </a:lnTo>
                  <a:lnTo>
                    <a:pt x="1336493" y="416180"/>
                  </a:lnTo>
                  <a:lnTo>
                    <a:pt x="1350688" y="457980"/>
                  </a:lnTo>
                  <a:lnTo>
                    <a:pt x="1361906" y="501110"/>
                  </a:lnTo>
                  <a:lnTo>
                    <a:pt x="1370045" y="545477"/>
                  </a:lnTo>
                  <a:lnTo>
                    <a:pt x="1375004" y="590985"/>
                  </a:lnTo>
                  <a:lnTo>
                    <a:pt x="1376679" y="637539"/>
                  </a:lnTo>
                  <a:lnTo>
                    <a:pt x="1375004" y="684245"/>
                  </a:lnTo>
                  <a:lnTo>
                    <a:pt x="1370045" y="729878"/>
                  </a:lnTo>
                  <a:lnTo>
                    <a:pt x="1361906" y="774344"/>
                  </a:lnTo>
                  <a:lnTo>
                    <a:pt x="1350688" y="817552"/>
                  </a:lnTo>
                  <a:lnTo>
                    <a:pt x="1336493" y="859406"/>
                  </a:lnTo>
                  <a:lnTo>
                    <a:pt x="1319423" y="899814"/>
                  </a:lnTo>
                  <a:lnTo>
                    <a:pt x="1299581" y="938683"/>
                  </a:lnTo>
                  <a:lnTo>
                    <a:pt x="1277069" y="975919"/>
                  </a:lnTo>
                  <a:lnTo>
                    <a:pt x="1251988" y="1011429"/>
                  </a:lnTo>
                  <a:lnTo>
                    <a:pt x="1224440" y="1045120"/>
                  </a:lnTo>
                  <a:lnTo>
                    <a:pt x="1194529" y="1076898"/>
                  </a:lnTo>
                  <a:lnTo>
                    <a:pt x="1162355" y="1106670"/>
                  </a:lnTo>
                  <a:lnTo>
                    <a:pt x="1128021" y="1134343"/>
                  </a:lnTo>
                  <a:lnTo>
                    <a:pt x="1091630" y="1159823"/>
                  </a:lnTo>
                  <a:lnTo>
                    <a:pt x="1053282" y="1183017"/>
                  </a:lnTo>
                  <a:lnTo>
                    <a:pt x="1013081" y="1203832"/>
                  </a:lnTo>
                  <a:lnTo>
                    <a:pt x="971127" y="1222175"/>
                  </a:lnTo>
                  <a:lnTo>
                    <a:pt x="927525" y="1237951"/>
                  </a:lnTo>
                  <a:lnTo>
                    <a:pt x="882374" y="1251069"/>
                  </a:lnTo>
                  <a:lnTo>
                    <a:pt x="835779" y="1261433"/>
                  </a:lnTo>
                  <a:lnTo>
                    <a:pt x="787840" y="1268952"/>
                  </a:lnTo>
                  <a:lnTo>
                    <a:pt x="738659" y="1273532"/>
                  </a:lnTo>
                  <a:lnTo>
                    <a:pt x="688339" y="1275079"/>
                  </a:lnTo>
                  <a:lnTo>
                    <a:pt x="638020" y="1273532"/>
                  </a:lnTo>
                  <a:lnTo>
                    <a:pt x="588839" y="1268952"/>
                  </a:lnTo>
                  <a:lnTo>
                    <a:pt x="540900" y="1261433"/>
                  </a:lnTo>
                  <a:lnTo>
                    <a:pt x="494305" y="1251069"/>
                  </a:lnTo>
                  <a:lnTo>
                    <a:pt x="449154" y="1237951"/>
                  </a:lnTo>
                  <a:lnTo>
                    <a:pt x="405552" y="1222175"/>
                  </a:lnTo>
                  <a:lnTo>
                    <a:pt x="363598" y="1203832"/>
                  </a:lnTo>
                  <a:lnTo>
                    <a:pt x="323397" y="1183017"/>
                  </a:lnTo>
                  <a:lnTo>
                    <a:pt x="285049" y="1159823"/>
                  </a:lnTo>
                  <a:lnTo>
                    <a:pt x="248658" y="1134343"/>
                  </a:lnTo>
                  <a:lnTo>
                    <a:pt x="214324" y="1106670"/>
                  </a:lnTo>
                  <a:lnTo>
                    <a:pt x="182150" y="1076898"/>
                  </a:lnTo>
                  <a:lnTo>
                    <a:pt x="152239" y="1045120"/>
                  </a:lnTo>
                  <a:lnTo>
                    <a:pt x="124691" y="1011429"/>
                  </a:lnTo>
                  <a:lnTo>
                    <a:pt x="99610" y="975919"/>
                  </a:lnTo>
                  <a:lnTo>
                    <a:pt x="77098" y="938683"/>
                  </a:lnTo>
                  <a:lnTo>
                    <a:pt x="57256" y="899814"/>
                  </a:lnTo>
                  <a:lnTo>
                    <a:pt x="40186" y="859406"/>
                  </a:lnTo>
                  <a:lnTo>
                    <a:pt x="25991" y="817552"/>
                  </a:lnTo>
                  <a:lnTo>
                    <a:pt x="14773" y="774344"/>
                  </a:lnTo>
                  <a:lnTo>
                    <a:pt x="6634" y="729878"/>
                  </a:lnTo>
                  <a:lnTo>
                    <a:pt x="1675" y="684245"/>
                  </a:lnTo>
                  <a:lnTo>
                    <a:pt x="0" y="637539"/>
                  </a:lnTo>
                  <a:lnTo>
                    <a:pt x="1675" y="590985"/>
                  </a:lnTo>
                  <a:lnTo>
                    <a:pt x="6634" y="545477"/>
                  </a:lnTo>
                  <a:lnTo>
                    <a:pt x="14773" y="501110"/>
                  </a:lnTo>
                  <a:lnTo>
                    <a:pt x="25991" y="457980"/>
                  </a:lnTo>
                  <a:lnTo>
                    <a:pt x="40186" y="416180"/>
                  </a:lnTo>
                  <a:lnTo>
                    <a:pt x="57256" y="375808"/>
                  </a:lnTo>
                  <a:lnTo>
                    <a:pt x="77098" y="336957"/>
                  </a:lnTo>
                  <a:lnTo>
                    <a:pt x="99610" y="299723"/>
                  </a:lnTo>
                  <a:lnTo>
                    <a:pt x="124691" y="264202"/>
                  </a:lnTo>
                  <a:lnTo>
                    <a:pt x="152239" y="230488"/>
                  </a:lnTo>
                  <a:lnTo>
                    <a:pt x="182150" y="198677"/>
                  </a:lnTo>
                  <a:lnTo>
                    <a:pt x="214324" y="168863"/>
                  </a:lnTo>
                  <a:lnTo>
                    <a:pt x="248658" y="141143"/>
                  </a:lnTo>
                  <a:lnTo>
                    <a:pt x="285049" y="115611"/>
                  </a:lnTo>
                  <a:lnTo>
                    <a:pt x="323397" y="92362"/>
                  </a:lnTo>
                  <a:lnTo>
                    <a:pt x="363598" y="71492"/>
                  </a:lnTo>
                  <a:lnTo>
                    <a:pt x="405552" y="53096"/>
                  </a:lnTo>
                  <a:lnTo>
                    <a:pt x="449154" y="37269"/>
                  </a:lnTo>
                  <a:lnTo>
                    <a:pt x="494305" y="24106"/>
                  </a:lnTo>
                  <a:lnTo>
                    <a:pt x="540900" y="13702"/>
                  </a:lnTo>
                  <a:lnTo>
                    <a:pt x="588839" y="6153"/>
                  </a:lnTo>
                  <a:lnTo>
                    <a:pt x="638020" y="1554"/>
                  </a:lnTo>
                  <a:lnTo>
                    <a:pt x="688339" y="0"/>
                  </a:lnTo>
                  <a:close/>
                </a:path>
                <a:path w="1376679" h="1275079">
                  <a:moveTo>
                    <a:pt x="0" y="0"/>
                  </a:moveTo>
                  <a:lnTo>
                    <a:pt x="0" y="0"/>
                  </a:lnTo>
                </a:path>
                <a:path w="1376679" h="1275079">
                  <a:moveTo>
                    <a:pt x="1376679" y="1275079"/>
                  </a:moveTo>
                  <a:lnTo>
                    <a:pt x="1376679" y="1275079"/>
                  </a:lnTo>
                </a:path>
              </a:pathLst>
            </a:custGeom>
            <a:ln w="28393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556760" y="3538220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60" h="607060">
                  <a:moveTo>
                    <a:pt x="0" y="607059"/>
                  </a:moveTo>
                  <a:lnTo>
                    <a:pt x="74929" y="607059"/>
                  </a:lnTo>
                </a:path>
                <a:path w="607060" h="607060">
                  <a:moveTo>
                    <a:pt x="132079" y="607059"/>
                  </a:moveTo>
                  <a:lnTo>
                    <a:pt x="208279" y="607059"/>
                  </a:lnTo>
                </a:path>
                <a:path w="607060" h="607060">
                  <a:moveTo>
                    <a:pt x="265429" y="607059"/>
                  </a:moveTo>
                  <a:lnTo>
                    <a:pt x="341629" y="607059"/>
                  </a:lnTo>
                </a:path>
                <a:path w="607060" h="607060">
                  <a:moveTo>
                    <a:pt x="397510" y="607059"/>
                  </a:moveTo>
                  <a:lnTo>
                    <a:pt x="473710" y="607059"/>
                  </a:lnTo>
                </a:path>
                <a:path w="607060" h="607060">
                  <a:moveTo>
                    <a:pt x="530860" y="607059"/>
                  </a:moveTo>
                  <a:lnTo>
                    <a:pt x="607060" y="607059"/>
                  </a:lnTo>
                </a:path>
                <a:path w="607060" h="607060">
                  <a:moveTo>
                    <a:pt x="0" y="607059"/>
                  </a:moveTo>
                  <a:lnTo>
                    <a:pt x="0" y="530859"/>
                  </a:lnTo>
                </a:path>
                <a:path w="607060" h="607060">
                  <a:moveTo>
                    <a:pt x="0" y="473709"/>
                  </a:moveTo>
                  <a:lnTo>
                    <a:pt x="0" y="397509"/>
                  </a:lnTo>
                </a:path>
                <a:path w="607060" h="607060">
                  <a:moveTo>
                    <a:pt x="0" y="341629"/>
                  </a:moveTo>
                  <a:lnTo>
                    <a:pt x="0" y="265429"/>
                  </a:lnTo>
                </a:path>
                <a:path w="607060" h="607060">
                  <a:moveTo>
                    <a:pt x="0" y="208279"/>
                  </a:moveTo>
                  <a:lnTo>
                    <a:pt x="0" y="132079"/>
                  </a:lnTo>
                </a:path>
                <a:path w="607060" h="607060">
                  <a:moveTo>
                    <a:pt x="0" y="7492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556760" y="347218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9525" y="4445"/>
                  </a:moveTo>
                  <a:lnTo>
                    <a:pt x="9525" y="4445"/>
                  </a:lnTo>
                </a:path>
              </a:pathLst>
            </a:custGeom>
            <a:ln w="889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481069" y="4478019"/>
              <a:ext cx="325120" cy="261620"/>
            </a:xfrm>
            <a:custGeom>
              <a:avLst/>
              <a:gdLst/>
              <a:ahLst/>
              <a:cxnLst/>
              <a:rect l="l" t="t" r="r" b="b"/>
              <a:pathLst>
                <a:path w="325120" h="261620">
                  <a:moveTo>
                    <a:pt x="0" y="261619"/>
                  </a:moveTo>
                  <a:lnTo>
                    <a:pt x="325119" y="0"/>
                  </a:lnTo>
                </a:path>
              </a:pathLst>
            </a:custGeom>
            <a:ln w="1905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778250" y="4433569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550" y="0"/>
                  </a:moveTo>
                  <a:lnTo>
                    <a:pt x="0" y="17779"/>
                  </a:lnTo>
                  <a:lnTo>
                    <a:pt x="46989" y="7746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461769" y="4659629"/>
            <a:ext cx="9010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0000CC"/>
                </a:solidFill>
                <a:latin typeface="Arial"/>
                <a:cs typeface="Arial"/>
              </a:rPr>
              <a:t>J(X</a:t>
            </a:r>
            <a:r>
              <a:rPr sz="1650" b="1" spc="-7" baseline="-25252" dirty="0">
                <a:solidFill>
                  <a:srgbClr val="0000CC"/>
                </a:solidFill>
                <a:latin typeface="Arial"/>
                <a:cs typeface="Arial"/>
              </a:rPr>
              <a:t>j</a:t>
            </a:r>
            <a:r>
              <a:rPr sz="1900" b="1" spc="-5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900" b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650" b="1" spc="-15" baseline="-25252" dirty="0">
                <a:solidFill>
                  <a:srgbClr val="0000CC"/>
                </a:solidFill>
                <a:latin typeface="Arial"/>
                <a:cs typeface="Arial"/>
              </a:rPr>
              <a:t>j</a:t>
            </a:r>
            <a:r>
              <a:rPr sz="1900" b="1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4142740" y="3698240"/>
            <a:ext cx="200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1461769" y="5814059"/>
            <a:ext cx="885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S(X</a:t>
            </a:r>
            <a:r>
              <a:rPr sz="1350" b="1" spc="-7" baseline="-2469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6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9" name="object 399"/>
          <p:cNvGrpSpPr/>
          <p:nvPr/>
        </p:nvGrpSpPr>
        <p:grpSpPr>
          <a:xfrm>
            <a:off x="2662327" y="4045357"/>
            <a:ext cx="1997075" cy="1899285"/>
            <a:chOff x="2662327" y="4045357"/>
            <a:chExt cx="1997075" cy="1899285"/>
          </a:xfrm>
        </p:grpSpPr>
        <p:sp>
          <p:nvSpPr>
            <p:cNvPr id="400" name="object 400"/>
            <p:cNvSpPr/>
            <p:nvPr/>
          </p:nvSpPr>
          <p:spPr>
            <a:xfrm>
              <a:off x="4550817" y="4045357"/>
              <a:ext cx="108404" cy="1109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662327" y="5862727"/>
              <a:ext cx="105864" cy="817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2750820" y="4150961"/>
            <a:ext cx="2152015" cy="130556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85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D(X</a:t>
            </a:r>
            <a:r>
              <a:rPr sz="1350" b="1" spc="-7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6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350" b="1" baseline="-24691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19734" marR="417195" indent="-382270">
              <a:lnSpc>
                <a:spcPts val="3720"/>
              </a:lnSpc>
              <a:spcBef>
                <a:spcPts val="95"/>
              </a:spcBef>
            </a:pPr>
            <a:r>
              <a:rPr sz="1900" b="1" spc="-5" dirty="0">
                <a:solidFill>
                  <a:srgbClr val="990000"/>
                </a:solidFill>
                <a:latin typeface="Arial"/>
                <a:cs typeface="Arial"/>
              </a:rPr>
              <a:t>Expected</a:t>
            </a:r>
            <a:r>
              <a:rPr sz="19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990000"/>
                </a:solidFill>
                <a:latin typeface="Arial"/>
                <a:cs typeface="Arial"/>
              </a:rPr>
              <a:t>zone  </a:t>
            </a:r>
            <a:r>
              <a:rPr sz="1900" b="1" dirty="0">
                <a:solidFill>
                  <a:srgbClr val="0000CC"/>
                </a:solidFill>
                <a:latin typeface="Arial"/>
                <a:cs typeface="Arial"/>
              </a:rPr>
              <a:t>I(X</a:t>
            </a:r>
            <a:r>
              <a:rPr sz="1650" b="1" baseline="-22727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900" b="1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19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0000CC"/>
                </a:solidFill>
                <a:latin typeface="Arial"/>
                <a:cs typeface="Arial"/>
              </a:rPr>
              <a:t>Y</a:t>
            </a:r>
            <a:r>
              <a:rPr sz="1650" b="1" spc="-7" baseline="-22727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900" b="1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664209" y="1177290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Request zone can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defined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based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expected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 zone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382270" y="1217930"/>
            <a:ext cx="13017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382270" y="258953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664209" y="1451609"/>
            <a:ext cx="75876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S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defines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i="1" spc="-10" dirty="0">
                <a:solidFill>
                  <a:srgbClr val="000099"/>
                </a:solidFill>
                <a:latin typeface="Arial"/>
                <a:cs typeface="Arial"/>
              </a:rPr>
              <a:t>request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zone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</a:t>
            </a:r>
            <a:r>
              <a:rPr sz="1800" b="1" spc="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forwards 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request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only if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belongs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request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zone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increase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probability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reach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 D,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request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zone should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include the </a:t>
            </a:r>
            <a:r>
              <a:rPr sz="1800" b="1" i="1" spc="-10" dirty="0">
                <a:solidFill>
                  <a:srgbClr val="000099"/>
                </a:solidFill>
                <a:latin typeface="Arial"/>
                <a:cs typeface="Arial"/>
              </a:rPr>
              <a:t>expected</a:t>
            </a:r>
            <a:r>
              <a:rPr sz="1800" b="1" i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  <a:p>
            <a:pPr marL="12700" marR="59055">
              <a:lnSpc>
                <a:spcPct val="100000"/>
              </a:lnSpc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Additionally,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request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zone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may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also include other regions around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request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5181600" y="3429000"/>
            <a:ext cx="80010" cy="2495550"/>
          </a:xfrm>
          <a:custGeom>
            <a:avLst/>
            <a:gdLst/>
            <a:ahLst/>
            <a:cxnLst/>
            <a:rect l="l" t="t" r="r" b="b"/>
            <a:pathLst>
              <a:path w="80010" h="2495550">
                <a:moveTo>
                  <a:pt x="0" y="2438400"/>
                </a:moveTo>
                <a:lnTo>
                  <a:pt x="80010" y="2487930"/>
                </a:lnTo>
              </a:path>
              <a:path w="80010" h="2495550">
                <a:moveTo>
                  <a:pt x="69850" y="2443480"/>
                </a:moveTo>
                <a:lnTo>
                  <a:pt x="13970" y="2495550"/>
                </a:lnTo>
              </a:path>
              <a:path w="80010" h="2495550">
                <a:moveTo>
                  <a:pt x="0" y="0"/>
                </a:moveTo>
                <a:lnTo>
                  <a:pt x="80010" y="49529"/>
                </a:lnTo>
              </a:path>
              <a:path w="80010" h="2495550">
                <a:moveTo>
                  <a:pt x="69850" y="5079"/>
                </a:moveTo>
                <a:lnTo>
                  <a:pt x="13970" y="57150"/>
                </a:lnTo>
              </a:path>
            </a:pathLst>
          </a:custGeom>
          <a:ln w="28393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34290"/>
            <a:ext cx="5821680" cy="10909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 marR="5080">
              <a:lnSpc>
                <a:spcPct val="74800"/>
              </a:lnSpc>
              <a:spcBef>
                <a:spcPts val="1310"/>
              </a:spcBef>
              <a:tabLst>
                <a:tab pos="1997710" algn="l"/>
                <a:tab pos="2312670" algn="l"/>
                <a:tab pos="3089910" algn="l"/>
                <a:tab pos="4083685" algn="l"/>
              </a:tabLst>
            </a:pPr>
            <a:r>
              <a:rPr sz="4000" spc="90" dirty="0"/>
              <a:t>Relative	</a:t>
            </a:r>
            <a:r>
              <a:rPr sz="4000" spc="50" dirty="0"/>
              <a:t>Distance	</a:t>
            </a:r>
            <a:r>
              <a:rPr sz="4000" spc="-20" dirty="0"/>
              <a:t>Micro-  </a:t>
            </a:r>
            <a:r>
              <a:rPr sz="4000" i="1" spc="235" dirty="0"/>
              <a:t>D</a:t>
            </a:r>
            <a:r>
              <a:rPr sz="4000" i="1" spc="180" dirty="0"/>
              <a:t>i</a:t>
            </a:r>
            <a:r>
              <a:rPr sz="4000" i="1" spc="55" dirty="0"/>
              <a:t>s</a:t>
            </a:r>
            <a:r>
              <a:rPr sz="4000" i="1" spc="-95" dirty="0"/>
              <a:t>c</a:t>
            </a:r>
            <a:r>
              <a:rPr sz="4000" i="1" spc="-80" dirty="0"/>
              <a:t>o</a:t>
            </a:r>
            <a:r>
              <a:rPr sz="4000" i="1" spc="315" dirty="0"/>
              <a:t>v</a:t>
            </a:r>
            <a:r>
              <a:rPr sz="4000" i="1" spc="-95" dirty="0"/>
              <a:t>e</a:t>
            </a:r>
            <a:r>
              <a:rPr sz="4000" i="1" spc="-25" dirty="0"/>
              <a:t>r</a:t>
            </a:r>
            <a:r>
              <a:rPr sz="4000" i="1" spc="-180" dirty="0"/>
              <a:t>y</a:t>
            </a:r>
            <a:r>
              <a:rPr sz="4000" i="1" dirty="0"/>
              <a:t>	</a:t>
            </a:r>
            <a:r>
              <a:rPr sz="4000" i="1" spc="145" dirty="0"/>
              <a:t>A</a:t>
            </a:r>
            <a:r>
              <a:rPr sz="4000" i="1" spc="-245" dirty="0"/>
              <a:t>d</a:t>
            </a:r>
            <a:r>
              <a:rPr sz="4000" i="1" dirty="0"/>
              <a:t>	</a:t>
            </a:r>
            <a:r>
              <a:rPr sz="4000" i="1" spc="-50" dirty="0"/>
              <a:t>H</a:t>
            </a:r>
            <a:r>
              <a:rPr sz="4000" i="1" spc="-80" dirty="0"/>
              <a:t>o</a:t>
            </a:r>
            <a:r>
              <a:rPr sz="4000" i="1" spc="-420" dirty="0"/>
              <a:t>c</a:t>
            </a:r>
            <a:r>
              <a:rPr sz="4000" i="1" dirty="0"/>
              <a:t>	</a:t>
            </a:r>
            <a:r>
              <a:rPr sz="4000" i="1" spc="-940" dirty="0"/>
              <a:t> </a:t>
            </a:r>
            <a:r>
              <a:rPr sz="4000" i="1" spc="65" dirty="0"/>
              <a:t>R</a:t>
            </a:r>
            <a:r>
              <a:rPr sz="4000" i="1" spc="-80" dirty="0"/>
              <a:t>o</a:t>
            </a:r>
            <a:r>
              <a:rPr sz="4000" i="1" spc="-60" dirty="0"/>
              <a:t>u</a:t>
            </a:r>
            <a:r>
              <a:rPr sz="4000" i="1" spc="500" dirty="0"/>
              <a:t>t</a:t>
            </a:r>
            <a:r>
              <a:rPr sz="4000" i="1" spc="180" dirty="0"/>
              <a:t>i</a:t>
            </a:r>
            <a:r>
              <a:rPr sz="4000" i="1" spc="-60" dirty="0"/>
              <a:t>n</a:t>
            </a:r>
            <a:r>
              <a:rPr sz="4000" i="1" spc="-405" dirty="0"/>
              <a:t>g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0936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4790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0632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9408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511047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1256029"/>
            <a:ext cx="7637145" cy="5068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377825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Relative Distance Micro-discovery Ad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Hoc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 (RDMAR) routing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protocol, 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adaptive and scaleable  routing protocol,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well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suited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large mobile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networks 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whose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rate of topological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moderate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Design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typical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localized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reaction to link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failures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 marR="391160">
              <a:lnSpc>
                <a:spcPct val="799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very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small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region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 near the change  Desirable behavior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achieved through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a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flooding mechanism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discovery,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called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Relative  Distance Micro-discovery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(RDM)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iterative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calculates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estimate 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RD</a:t>
            </a:r>
            <a:endParaRPr sz="2400">
              <a:latin typeface="Times New Roman"/>
              <a:cs typeface="Times New Roman"/>
            </a:endParaRPr>
          </a:p>
          <a:p>
            <a:pPr marL="12700" marR="410845">
              <a:lnSpc>
                <a:spcPct val="80000"/>
              </a:lnSpc>
              <a:spcBef>
                <a:spcPts val="285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given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previous RD,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average nodal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mobility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 information about the elapsed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time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since they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last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communicated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Query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flood 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then localized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a limited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region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 centered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source node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route discovery  and 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maximum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propagation radius that equals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 estimated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relative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9050"/>
            <a:ext cx="6415405" cy="119761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 marR="5080">
              <a:lnSpc>
                <a:spcPct val="74800"/>
              </a:lnSpc>
              <a:spcBef>
                <a:spcPts val="1430"/>
              </a:spcBef>
              <a:tabLst>
                <a:tab pos="2199640" algn="l"/>
                <a:tab pos="2548255" algn="l"/>
                <a:tab pos="3405504" algn="l"/>
                <a:tab pos="4498340" algn="l"/>
              </a:tabLst>
            </a:pPr>
            <a:r>
              <a:rPr spc="100" dirty="0"/>
              <a:t>Relative	</a:t>
            </a:r>
            <a:r>
              <a:rPr spc="55" dirty="0"/>
              <a:t>Distance	</a:t>
            </a:r>
            <a:r>
              <a:rPr spc="-15" dirty="0"/>
              <a:t>Micro-  </a:t>
            </a:r>
            <a:r>
              <a:rPr i="1" spc="260" dirty="0"/>
              <a:t>D</a:t>
            </a:r>
            <a:r>
              <a:rPr i="1" spc="200" dirty="0"/>
              <a:t>i</a:t>
            </a:r>
            <a:r>
              <a:rPr i="1" spc="60" dirty="0"/>
              <a:t>s</a:t>
            </a:r>
            <a:r>
              <a:rPr i="1" spc="-90" dirty="0"/>
              <a:t>c</a:t>
            </a:r>
            <a:r>
              <a:rPr i="1" spc="-80" dirty="0"/>
              <a:t>o</a:t>
            </a:r>
            <a:r>
              <a:rPr i="1" spc="345" dirty="0"/>
              <a:t>v</a:t>
            </a:r>
            <a:r>
              <a:rPr i="1" spc="-90" dirty="0"/>
              <a:t>e</a:t>
            </a:r>
            <a:r>
              <a:rPr i="1" spc="-25" dirty="0"/>
              <a:t>r</a:t>
            </a:r>
            <a:r>
              <a:rPr i="1" spc="-195" dirty="0"/>
              <a:t>y</a:t>
            </a:r>
            <a:r>
              <a:rPr i="1" dirty="0"/>
              <a:t>	</a:t>
            </a:r>
            <a:r>
              <a:rPr i="1" spc="165" dirty="0"/>
              <a:t>A</a:t>
            </a:r>
            <a:r>
              <a:rPr i="1" spc="-265" dirty="0"/>
              <a:t>d</a:t>
            </a:r>
            <a:r>
              <a:rPr i="1" dirty="0"/>
              <a:t>	</a:t>
            </a:r>
            <a:r>
              <a:rPr i="1" spc="-60" dirty="0"/>
              <a:t>H</a:t>
            </a:r>
            <a:r>
              <a:rPr i="1" spc="-75" dirty="0"/>
              <a:t>o</a:t>
            </a:r>
            <a:r>
              <a:rPr i="1" spc="-459" dirty="0"/>
              <a:t>c</a:t>
            </a:r>
            <a:r>
              <a:rPr i="1" dirty="0"/>
              <a:t>	</a:t>
            </a:r>
            <a:r>
              <a:rPr i="1" spc="-1015" dirty="0"/>
              <a:t> </a:t>
            </a:r>
            <a:r>
              <a:rPr i="1" spc="75" dirty="0"/>
              <a:t>R</a:t>
            </a:r>
            <a:r>
              <a:rPr i="1" spc="-80" dirty="0"/>
              <a:t>o</a:t>
            </a:r>
            <a:r>
              <a:rPr i="1" spc="-60" dirty="0"/>
              <a:t>u</a:t>
            </a:r>
            <a:r>
              <a:rPr i="1" spc="550" dirty="0"/>
              <a:t>t</a:t>
            </a:r>
            <a:r>
              <a:rPr i="1" spc="190" dirty="0"/>
              <a:t>i</a:t>
            </a:r>
            <a:r>
              <a:rPr i="1" spc="-45" dirty="0"/>
              <a:t>n</a:t>
            </a:r>
            <a:r>
              <a:rPr i="1" spc="-445" dirty="0"/>
              <a:t>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32079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81356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30758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2800349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329311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09" y="1280159"/>
            <a:ext cx="8159750" cy="22720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85115">
              <a:lnSpc>
                <a:spcPts val="1939"/>
              </a:lnSpc>
              <a:spcBef>
                <a:spcPts val="345"/>
              </a:spcBef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Packets are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routed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between 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stations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of the network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by using routing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tables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stored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at each</a:t>
            </a:r>
            <a:r>
              <a:rPr sz="18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station</a:t>
            </a:r>
            <a:endParaRPr sz="1800">
              <a:latin typeface="Arial"/>
              <a:cs typeface="Arial"/>
            </a:endParaRPr>
          </a:p>
          <a:p>
            <a:pPr marL="12700" marR="820419">
              <a:lnSpc>
                <a:spcPts val="1939"/>
              </a:lnSpc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Each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table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lists all reachable destinations,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wherein for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each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destination 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, it includes: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“D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efault 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Router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”</a:t>
            </a:r>
            <a:r>
              <a:rPr sz="180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“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Time_Last_Update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”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(TLU)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field that indicates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time since the node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last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received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routing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information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39"/>
              </a:lnSpc>
              <a:spcBef>
                <a:spcPts val="14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“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RT_Timeout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”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field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records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remaining amount of time before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considered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invalid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“R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oute 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Flag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”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field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which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declares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whether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the route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j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is</a:t>
            </a:r>
            <a:r>
              <a:rPr sz="18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" y="3745229"/>
            <a:ext cx="279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Two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main algorithms</a:t>
            </a:r>
            <a:r>
              <a:rPr sz="1800" b="1" spc="-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0" y="403352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070" y="5266690"/>
            <a:ext cx="1301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29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809" y="3992879"/>
            <a:ext cx="8308975" cy="251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 marL="488950" marR="30480" indent="-218440">
              <a:lnSpc>
                <a:spcPts val="1939"/>
              </a:lnSpc>
              <a:spcBef>
                <a:spcPts val="135"/>
              </a:spcBef>
              <a:buClr>
                <a:srgbClr val="FF0000"/>
              </a:buClr>
              <a:buSzPct val="58333"/>
              <a:buFont typeface="UnDotum"/>
              <a:buChar char=""/>
              <a:tabLst>
                <a:tab pos="48895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incoming call 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arrives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node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destination node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j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and there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 route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available, </a:t>
            </a:r>
            <a:r>
              <a:rPr sz="1800" b="1" i="1" dirty="0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initiates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discovery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  <a:p>
            <a:pPr marL="488950" marR="193675" indent="-218440">
              <a:lnSpc>
                <a:spcPts val="1939"/>
              </a:lnSpc>
              <a:buClr>
                <a:srgbClr val="FF0000"/>
              </a:buClr>
              <a:buSzPct val="58333"/>
              <a:buFont typeface="UnDotum"/>
              <a:buChar char=""/>
              <a:tabLst>
                <a:tab pos="48895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Either to flood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network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or limit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discovery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smaller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region of the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1805"/>
              </a:lnSpc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Route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marL="488950" marR="314960" indent="-218440">
              <a:lnSpc>
                <a:spcPts val="1939"/>
              </a:lnSpc>
              <a:spcBef>
                <a:spcPts val="145"/>
              </a:spcBef>
              <a:buClr>
                <a:srgbClr val="FF0000"/>
              </a:buClr>
              <a:buSzPct val="58333"/>
              <a:buFont typeface="UnDotum"/>
              <a:buChar char=""/>
              <a:tabLst>
                <a:tab pos="48895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Upon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receipt of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data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packet,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first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processes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routing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header, 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forwards the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packet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the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next hop, and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send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an explicit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message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to 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examine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whether 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bi-directional link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can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be established 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with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the  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previous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5052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7695" algn="l"/>
              </a:tabLst>
            </a:pPr>
            <a:r>
              <a:rPr spc="-25" dirty="0"/>
              <a:t>Hierarchical	</a:t>
            </a:r>
            <a:r>
              <a:rPr spc="25" dirty="0"/>
              <a:t>Routing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78609"/>
            <a:ext cx="7997825" cy="8267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marR="5080" indent="-342900">
              <a:lnSpc>
                <a:spcPts val="1730"/>
              </a:lnSpc>
              <a:spcBef>
                <a:spcPts val="515"/>
              </a:spcBef>
            </a:pPr>
            <a:r>
              <a:rPr sz="1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Complexity </a:t>
            </a:r>
            <a:r>
              <a:rPr sz="1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routing algorithm can be reduced tremendously by </a:t>
            </a:r>
            <a:r>
              <a:rPr sz="1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establishing  some </a:t>
            </a:r>
            <a:r>
              <a:rPr sz="1800" b="1" dirty="0">
                <a:solidFill>
                  <a:srgbClr val="000099"/>
                </a:solidFill>
                <a:latin typeface="Times New Roman"/>
                <a:cs typeface="Times New Roman"/>
              </a:rPr>
              <a:t>form of </a:t>
            </a:r>
            <a:r>
              <a:rPr sz="1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hierarchy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Terminodes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418079"/>
            <a:ext cx="118745" cy="417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102609"/>
            <a:ext cx="1187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542029"/>
            <a:ext cx="1187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2381250"/>
            <a:ext cx="7725409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Combines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hierarchical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position-based routing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with two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levels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16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hierarchy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79700"/>
              </a:lnSpc>
              <a:spcBef>
                <a:spcPts val="400"/>
              </a:spcBef>
            </a:pP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routed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according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proactive distance vector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scheme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the destination is  close to the sending</a:t>
            </a:r>
            <a:r>
              <a:rPr sz="16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79700"/>
              </a:lnSpc>
              <a:spcBef>
                <a:spcPts val="400"/>
              </a:spcBef>
            </a:pP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Once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long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reaches the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area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close to the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recipient,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 continues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 forwarded by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means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local routing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prevent greedy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forwarding,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sender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includes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list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 packet</a:t>
            </a:r>
            <a:r>
              <a:rPr sz="1600" b="1" spc="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header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751579"/>
            <a:ext cx="1489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Grid</a:t>
            </a:r>
            <a:r>
              <a:rPr sz="20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094479"/>
            <a:ext cx="118745" cy="417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4779009"/>
            <a:ext cx="118745" cy="662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5708650"/>
            <a:ext cx="1187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2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4057650"/>
            <a:ext cx="7726045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Position-based hierarchical</a:t>
            </a:r>
            <a:r>
              <a:rPr sz="16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79700"/>
              </a:lnSpc>
              <a:spcBef>
                <a:spcPts val="400"/>
              </a:spcBef>
            </a:pP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proactive distance vector routing protocol is used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local level,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while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position-  based routing is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employed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 long-distance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forwarding</a:t>
            </a:r>
            <a:endParaRPr sz="1600">
              <a:latin typeface="Times New Roman"/>
              <a:cs typeface="Times New Roman"/>
            </a:endParaRPr>
          </a:p>
          <a:p>
            <a:pPr marL="12700" marR="62865">
              <a:lnSpc>
                <a:spcPct val="100499"/>
              </a:lnSpc>
            </a:pP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Packets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that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addressed to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position-unaware node arrives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at 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position-aware proxy  Then forwarded according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proactive distance vector</a:t>
            </a:r>
            <a:r>
              <a:rPr sz="16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protocol</a:t>
            </a:r>
            <a:endParaRPr sz="1600">
              <a:latin typeface="Times New Roman"/>
              <a:cs typeface="Times New Roman"/>
            </a:endParaRPr>
          </a:p>
          <a:p>
            <a:pPr marL="12700" marR="6350">
              <a:lnSpc>
                <a:spcPct val="79700"/>
              </a:lnSpc>
              <a:spcBef>
                <a:spcPts val="409"/>
              </a:spcBef>
              <a:tabLst>
                <a:tab pos="395605" algn="l"/>
                <a:tab pos="656590" algn="l"/>
                <a:tab pos="1355090" algn="l"/>
                <a:tab pos="2489835" algn="l"/>
                <a:tab pos="2906395" algn="l"/>
                <a:tab pos="3651885" algn="l"/>
                <a:tab pos="4959985" algn="l"/>
                <a:tab pos="5810885" algn="l"/>
                <a:tab pos="6071235" algn="l"/>
                <a:tab pos="7204075" algn="l"/>
              </a:tabLst>
            </a:pP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s	a	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r	</a:t>
            </a:r>
            <a:r>
              <a:rPr sz="16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ec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ni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m	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r	gre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y	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on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ance	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ng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,	a	</a:t>
            </a:r>
            <a:r>
              <a:rPr sz="16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m	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cal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ed 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Intermediate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Forwarding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(INF)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proposed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79700"/>
              </a:lnSpc>
              <a:spcBef>
                <a:spcPts val="400"/>
              </a:spcBef>
            </a:pP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forwarding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has no neighbor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with forward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progress, it discards the packet and 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sends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notification to the sender </a:t>
            </a:r>
            <a:r>
              <a:rPr sz="16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6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packet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8609"/>
            <a:ext cx="5027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pc="-55" dirty="0"/>
              <a:t>Other	</a:t>
            </a:r>
            <a:r>
              <a:rPr spc="50" dirty="0"/>
              <a:t>Position-based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979170"/>
            <a:ext cx="1916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25" dirty="0">
                <a:solidFill>
                  <a:srgbClr val="CC3300"/>
                </a:solidFill>
                <a:latin typeface="Times New Roman"/>
                <a:cs typeface="Times New Roman"/>
              </a:rPr>
              <a:t>Routing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597659"/>
            <a:ext cx="7881620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 algn="just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GPS-based systems do not provide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good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accuracy inside  the building and the surrounding area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can be classified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following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five categories: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71526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449320"/>
            <a:ext cx="165100" cy="650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5885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32257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2660650"/>
            <a:ext cx="7717790" cy="3327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9751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Typical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office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environment with no line-of-sight (NLOS)  with 50ns delay spread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open space with 100ns delay spread with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NLOS</a:t>
            </a:r>
            <a:endParaRPr sz="2400">
              <a:latin typeface="Times New Roman"/>
              <a:cs typeface="Times New Roman"/>
            </a:endParaRPr>
          </a:p>
          <a:p>
            <a:pPr marL="12700" marR="520065">
              <a:lnSpc>
                <a:spcPts val="2590"/>
              </a:lnSpc>
              <a:spcBef>
                <a:spcPts val="63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indoor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outdoor space with 150ns delay spread  with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NLOS</a:t>
            </a:r>
            <a:endParaRPr sz="2400">
              <a:latin typeface="Times New Roman"/>
              <a:cs typeface="Times New Roman"/>
            </a:endParaRPr>
          </a:p>
          <a:p>
            <a:pPr marL="12700" marR="43815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indoor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outdoor space with line-of-sight and 140ns  delay spread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Large indoor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outdoor space with NLOS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250ns delay  spread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219200"/>
            <a:ext cx="86106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469" y="308609"/>
            <a:ext cx="3415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2750" algn="l"/>
              </a:tabLst>
            </a:pPr>
            <a:r>
              <a:rPr sz="4400" b="1" i="1" spc="-28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320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4400" b="1" i="1" spc="100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45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42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44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96840" y="308609"/>
            <a:ext cx="212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0469" y="979170"/>
            <a:ext cx="190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90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340" dirty="0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-90" dirty="0">
                <a:solidFill>
                  <a:srgbClr val="CC3300"/>
                </a:solidFill>
                <a:latin typeface="Times New Roman"/>
                <a:cs typeface="Times New Roman"/>
              </a:rPr>
              <a:t>ce</a:t>
            </a:r>
            <a:r>
              <a:rPr sz="4400" b="1" i="1" spc="-31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308609"/>
            <a:ext cx="5537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4655" algn="l"/>
                <a:tab pos="3620135" algn="l"/>
              </a:tabLst>
            </a:pPr>
            <a:r>
              <a:rPr spc="-85" dirty="0"/>
              <a:t>Comparison	</a:t>
            </a:r>
            <a:r>
              <a:rPr spc="-70" dirty="0"/>
              <a:t>of	</a:t>
            </a:r>
            <a:r>
              <a:rPr spc="35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14426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877570"/>
            <a:ext cx="71888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DRE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rv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nd</a:t>
            </a:r>
            <a:r>
              <a:rPr sz="6600" b="1" i="1" spc="-690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800" b="1" spc="-459" dirty="0">
                <a:solidFill>
                  <a:srgbClr val="000099"/>
                </a:solidFill>
                <a:latin typeface="Times New Roman"/>
                <a:cs typeface="Times New Roman"/>
              </a:rPr>
              <a:t>amentally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different from</a:t>
            </a:r>
            <a:r>
              <a:rPr sz="2800" b="1" spc="-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76733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00685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86282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71880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93534" y="3582034"/>
            <a:ext cx="384175" cy="303530"/>
            <a:chOff x="6693534" y="3582034"/>
            <a:chExt cx="384175" cy="303530"/>
          </a:xfrm>
        </p:grpSpPr>
        <p:sp>
          <p:nvSpPr>
            <p:cNvPr id="10" name="object 10"/>
            <p:cNvSpPr/>
            <p:nvPr/>
          </p:nvSpPr>
          <p:spPr>
            <a:xfrm>
              <a:off x="6700519" y="3773169"/>
              <a:ext cx="38100" cy="20320"/>
            </a:xfrm>
            <a:custGeom>
              <a:avLst/>
              <a:gdLst/>
              <a:ahLst/>
              <a:cxnLst/>
              <a:rect l="l" t="t" r="r" b="b"/>
              <a:pathLst>
                <a:path w="38100" h="20320">
                  <a:moveTo>
                    <a:pt x="0" y="20319"/>
                  </a:moveTo>
                  <a:lnTo>
                    <a:pt x="3810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8619" y="3779519"/>
              <a:ext cx="55880" cy="92710"/>
            </a:xfrm>
            <a:custGeom>
              <a:avLst/>
              <a:gdLst/>
              <a:ahLst/>
              <a:cxnLst/>
              <a:rect l="l" t="t" r="r" b="b"/>
              <a:pathLst>
                <a:path w="55879" h="92710">
                  <a:moveTo>
                    <a:pt x="0" y="0"/>
                  </a:moveTo>
                  <a:lnTo>
                    <a:pt x="55879" y="9270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02119" y="3589019"/>
              <a:ext cx="275590" cy="283210"/>
            </a:xfrm>
            <a:custGeom>
              <a:avLst/>
              <a:gdLst/>
              <a:ahLst/>
              <a:cxnLst/>
              <a:rect l="l" t="t" r="r" b="b"/>
              <a:pathLst>
                <a:path w="275590" h="283210">
                  <a:moveTo>
                    <a:pt x="0" y="283209"/>
                  </a:moveTo>
                  <a:lnTo>
                    <a:pt x="78739" y="0"/>
                  </a:lnTo>
                </a:path>
                <a:path w="275590" h="283210">
                  <a:moveTo>
                    <a:pt x="78739" y="0"/>
                  </a:moveTo>
                  <a:lnTo>
                    <a:pt x="275589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7569" y="1464309"/>
            <a:ext cx="7630159" cy="50279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268605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services,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as it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requires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all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to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maintain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information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about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every other  MH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705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time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required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perform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update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DREAM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is 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linear function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diameter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network,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leading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complexity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O( </a:t>
            </a:r>
            <a:r>
              <a:rPr sz="3150" i="1" spc="277" baseline="-2645" dirty="0">
                <a:latin typeface="Times New Roman"/>
                <a:cs typeface="Times New Roman"/>
              </a:rPr>
              <a:t>n</a:t>
            </a:r>
            <a:r>
              <a:rPr sz="3150" i="1" spc="397" baseline="-264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 marR="189865" algn="just">
              <a:lnSpc>
                <a:spcPts val="3030"/>
              </a:lnSpc>
              <a:spcBef>
                <a:spcPts val="69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Quorum system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requires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same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operations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 updates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position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lookups</a:t>
            </a:r>
            <a:endParaRPr sz="2800">
              <a:latin typeface="Times New Roman"/>
              <a:cs typeface="Times New Roman"/>
            </a:endParaRPr>
          </a:p>
          <a:p>
            <a:pPr marL="12700" marR="153670" algn="just">
              <a:lnSpc>
                <a:spcPts val="3030"/>
              </a:lnSpc>
              <a:spcBef>
                <a:spcPts val="68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Quorum system depends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on 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non-position-based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hoc routing</a:t>
            </a:r>
            <a:r>
              <a:rPr sz="28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protocol</a:t>
            </a:r>
            <a:endParaRPr sz="2800">
              <a:latin typeface="Times New Roman"/>
              <a:cs typeface="Times New Roman"/>
            </a:endParaRPr>
          </a:p>
          <a:p>
            <a:pPr marL="12700" marR="135890" algn="just">
              <a:lnSpc>
                <a:spcPts val="3030"/>
              </a:lnSpc>
              <a:spcBef>
                <a:spcPts val="68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node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GLS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Homezone selects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800" b="1" spc="-1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all available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position</a:t>
            </a:r>
            <a:r>
              <a:rPr sz="2800" b="1" spc="-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069" y="19050"/>
            <a:ext cx="6438900" cy="170053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 marR="5080" indent="170180">
              <a:lnSpc>
                <a:spcPct val="74800"/>
              </a:lnSpc>
              <a:spcBef>
                <a:spcPts val="1430"/>
              </a:spcBef>
              <a:tabLst>
                <a:tab pos="2030730" algn="l"/>
                <a:tab pos="2697480" algn="l"/>
                <a:tab pos="3124835" algn="l"/>
                <a:tab pos="3206115" algn="l"/>
                <a:tab pos="3790315" algn="l"/>
                <a:tab pos="5111115" algn="l"/>
              </a:tabLst>
            </a:pPr>
            <a:r>
              <a:rPr sz="4400" b="1" i="1" spc="-27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320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4400" b="1" i="1" spc="100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19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6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42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44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f</a:t>
            </a:r>
            <a:r>
              <a:rPr sz="4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4400" b="1" i="1" spc="310" dirty="0">
                <a:solidFill>
                  <a:srgbClr val="CC3300"/>
                </a:solidFill>
                <a:latin typeface="Times New Roman"/>
                <a:cs typeface="Times New Roman"/>
              </a:rPr>
              <a:t>f</a:t>
            </a:r>
            <a:r>
              <a:rPr sz="44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425" dirty="0">
                <a:solidFill>
                  <a:srgbClr val="CC3300"/>
                </a:solidFill>
                <a:latin typeface="Times New Roman"/>
                <a:cs typeface="Times New Roman"/>
              </a:rPr>
              <a:t>w</a:t>
            </a:r>
            <a:r>
              <a:rPr sz="44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4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4400" b="1" i="1" spc="100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4400" b="1" i="1" spc="20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4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400" b="1" i="1" spc="-335" dirty="0">
                <a:solidFill>
                  <a:srgbClr val="CC3300"/>
                </a:solidFill>
                <a:latin typeface="Times New Roman"/>
                <a:cs typeface="Times New Roman"/>
              </a:rPr>
              <a:t>g </a:t>
            </a:r>
            <a:r>
              <a:rPr sz="4400" b="1" i="1" spc="-2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4400" b="1" i="1" spc="-140" dirty="0">
                <a:solidFill>
                  <a:srgbClr val="CC3300"/>
                </a:solidFill>
                <a:latin typeface="Times New Roman"/>
                <a:cs typeface="Times New Roman"/>
              </a:rPr>
              <a:t>schemes	</a:t>
            </a:r>
            <a:r>
              <a:rPr sz="4400" b="1" i="1" spc="-195" dirty="0">
                <a:solidFill>
                  <a:srgbClr val="CC3300"/>
                </a:solidFill>
                <a:latin typeface="Times New Roman"/>
                <a:cs typeface="Times New Roman"/>
              </a:rPr>
              <a:t>(n	</a:t>
            </a:r>
            <a:r>
              <a:rPr sz="4400" b="1" i="1" spc="-220" dirty="0">
                <a:solidFill>
                  <a:srgbClr val="CC3300"/>
                </a:solidFill>
                <a:latin typeface="Times New Roman"/>
                <a:cs typeface="Times New Roman"/>
              </a:rPr>
              <a:t>=		</a:t>
            </a:r>
            <a:r>
              <a:rPr sz="4400" b="1" i="1" spc="-155" dirty="0">
                <a:solidFill>
                  <a:srgbClr val="CC3300"/>
                </a:solidFill>
                <a:latin typeface="Times New Roman"/>
                <a:cs typeface="Times New Roman"/>
              </a:rPr>
              <a:t>number	</a:t>
            </a:r>
            <a:r>
              <a:rPr sz="4400" b="1" i="1" spc="-65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3960"/>
              </a:lnSpc>
            </a:pPr>
            <a:r>
              <a:rPr sz="4400" b="1" i="1" spc="-95" dirty="0">
                <a:solidFill>
                  <a:srgbClr val="CC3300"/>
                </a:solidFill>
                <a:latin typeface="Times New Roman"/>
                <a:cs typeface="Times New Roman"/>
              </a:rPr>
              <a:t>nodes)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153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59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6017260" cy="119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15"/>
              </a:lnSpc>
              <a:spcBef>
                <a:spcPts val="100"/>
              </a:spcBef>
            </a:pPr>
            <a:r>
              <a:rPr spc="40" dirty="0"/>
              <a:t>Destination-Sequenced</a:t>
            </a:r>
          </a:p>
          <a:p>
            <a:pPr marL="12700">
              <a:lnSpc>
                <a:spcPts val="4615"/>
              </a:lnSpc>
              <a:tabLst>
                <a:tab pos="4105275" algn="l"/>
              </a:tabLst>
            </a:pPr>
            <a:r>
              <a:rPr spc="85" dirty="0"/>
              <a:t>Distance-tfector	</a:t>
            </a:r>
            <a:r>
              <a:rPr spc="70" dirty="0"/>
              <a:t>(DSDtf)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3151" y="3200401"/>
            <a:ext cx="2066289" cy="647700"/>
            <a:chOff x="2343151" y="3200401"/>
            <a:chExt cx="2066289" cy="647700"/>
          </a:xfrm>
        </p:grpSpPr>
        <p:sp>
          <p:nvSpPr>
            <p:cNvPr id="4" name="object 4"/>
            <p:cNvSpPr/>
            <p:nvPr/>
          </p:nvSpPr>
          <p:spPr>
            <a:xfrm>
              <a:off x="2362200" y="3219450"/>
              <a:ext cx="613410" cy="609600"/>
            </a:xfrm>
            <a:custGeom>
              <a:avLst/>
              <a:gdLst/>
              <a:ahLst/>
              <a:cxnLst/>
              <a:rect l="l" t="t" r="r" b="b"/>
              <a:pathLst>
                <a:path w="613410" h="609600">
                  <a:moveTo>
                    <a:pt x="306069" y="0"/>
                  </a:moveTo>
                  <a:lnTo>
                    <a:pt x="260011" y="3177"/>
                  </a:lnTo>
                  <a:lnTo>
                    <a:pt x="216328" y="12446"/>
                  </a:lnTo>
                  <a:lnTo>
                    <a:pt x="175445" y="27411"/>
                  </a:lnTo>
                  <a:lnTo>
                    <a:pt x="137784" y="47677"/>
                  </a:lnTo>
                  <a:lnTo>
                    <a:pt x="103771" y="72850"/>
                  </a:lnTo>
                  <a:lnTo>
                    <a:pt x="73828" y="102535"/>
                  </a:lnTo>
                  <a:lnTo>
                    <a:pt x="48380" y="136335"/>
                  </a:lnTo>
                  <a:lnTo>
                    <a:pt x="27849" y="173857"/>
                  </a:lnTo>
                  <a:lnTo>
                    <a:pt x="12659" y="214705"/>
                  </a:lnTo>
                  <a:lnTo>
                    <a:pt x="3235" y="258484"/>
                  </a:lnTo>
                  <a:lnTo>
                    <a:pt x="0" y="304800"/>
                  </a:lnTo>
                  <a:lnTo>
                    <a:pt x="3906" y="355305"/>
                  </a:lnTo>
                  <a:lnTo>
                    <a:pt x="15250" y="402823"/>
                  </a:lnTo>
                  <a:lnTo>
                    <a:pt x="33467" y="446806"/>
                  </a:lnTo>
                  <a:lnTo>
                    <a:pt x="57993" y="486704"/>
                  </a:lnTo>
                  <a:lnTo>
                    <a:pt x="88264" y="521969"/>
                  </a:lnTo>
                  <a:lnTo>
                    <a:pt x="123718" y="552053"/>
                  </a:lnTo>
                  <a:lnTo>
                    <a:pt x="163789" y="576407"/>
                  </a:lnTo>
                  <a:lnTo>
                    <a:pt x="207914" y="594481"/>
                  </a:lnTo>
                  <a:lnTo>
                    <a:pt x="255529" y="605729"/>
                  </a:lnTo>
                  <a:lnTo>
                    <a:pt x="306069" y="609600"/>
                  </a:lnTo>
                  <a:lnTo>
                    <a:pt x="352444" y="606393"/>
                  </a:lnTo>
                  <a:lnTo>
                    <a:pt x="396385" y="597050"/>
                  </a:lnTo>
                  <a:lnTo>
                    <a:pt x="437476" y="581982"/>
                  </a:lnTo>
                  <a:lnTo>
                    <a:pt x="475297" y="561601"/>
                  </a:lnTo>
                  <a:lnTo>
                    <a:pt x="509432" y="536319"/>
                  </a:lnTo>
                  <a:lnTo>
                    <a:pt x="539461" y="506549"/>
                  </a:lnTo>
                  <a:lnTo>
                    <a:pt x="564968" y="472703"/>
                  </a:lnTo>
                  <a:lnTo>
                    <a:pt x="585534" y="435193"/>
                  </a:lnTo>
                  <a:lnTo>
                    <a:pt x="600742" y="394430"/>
                  </a:lnTo>
                  <a:lnTo>
                    <a:pt x="610173" y="350829"/>
                  </a:lnTo>
                  <a:lnTo>
                    <a:pt x="613410" y="304800"/>
                  </a:lnTo>
                  <a:lnTo>
                    <a:pt x="610173" y="258484"/>
                  </a:lnTo>
                  <a:lnTo>
                    <a:pt x="600742" y="214705"/>
                  </a:lnTo>
                  <a:lnTo>
                    <a:pt x="585534" y="173857"/>
                  </a:lnTo>
                  <a:lnTo>
                    <a:pt x="564968" y="136335"/>
                  </a:lnTo>
                  <a:lnTo>
                    <a:pt x="539461" y="102535"/>
                  </a:lnTo>
                  <a:lnTo>
                    <a:pt x="509432" y="72850"/>
                  </a:lnTo>
                  <a:lnTo>
                    <a:pt x="475297" y="47677"/>
                  </a:lnTo>
                  <a:lnTo>
                    <a:pt x="437476" y="27411"/>
                  </a:lnTo>
                  <a:lnTo>
                    <a:pt x="396385" y="12446"/>
                  </a:lnTo>
                  <a:lnTo>
                    <a:pt x="352444" y="3177"/>
                  </a:lnTo>
                  <a:lnTo>
                    <a:pt x="30606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3219450"/>
              <a:ext cx="613410" cy="609600"/>
            </a:xfrm>
            <a:custGeom>
              <a:avLst/>
              <a:gdLst/>
              <a:ahLst/>
              <a:cxnLst/>
              <a:rect l="l" t="t" r="r" b="b"/>
              <a:pathLst>
                <a:path w="613410" h="609600">
                  <a:moveTo>
                    <a:pt x="306069" y="0"/>
                  </a:moveTo>
                  <a:lnTo>
                    <a:pt x="352444" y="3177"/>
                  </a:lnTo>
                  <a:lnTo>
                    <a:pt x="396385" y="12446"/>
                  </a:lnTo>
                  <a:lnTo>
                    <a:pt x="437476" y="27411"/>
                  </a:lnTo>
                  <a:lnTo>
                    <a:pt x="475297" y="47677"/>
                  </a:lnTo>
                  <a:lnTo>
                    <a:pt x="509432" y="72850"/>
                  </a:lnTo>
                  <a:lnTo>
                    <a:pt x="539461" y="102535"/>
                  </a:lnTo>
                  <a:lnTo>
                    <a:pt x="564968" y="136335"/>
                  </a:lnTo>
                  <a:lnTo>
                    <a:pt x="585534" y="173857"/>
                  </a:lnTo>
                  <a:lnTo>
                    <a:pt x="600742" y="214705"/>
                  </a:lnTo>
                  <a:lnTo>
                    <a:pt x="610173" y="258484"/>
                  </a:lnTo>
                  <a:lnTo>
                    <a:pt x="613410" y="304800"/>
                  </a:lnTo>
                  <a:lnTo>
                    <a:pt x="610173" y="350829"/>
                  </a:lnTo>
                  <a:lnTo>
                    <a:pt x="600742" y="394430"/>
                  </a:lnTo>
                  <a:lnTo>
                    <a:pt x="585534" y="435193"/>
                  </a:lnTo>
                  <a:lnTo>
                    <a:pt x="564968" y="472703"/>
                  </a:lnTo>
                  <a:lnTo>
                    <a:pt x="539461" y="506549"/>
                  </a:lnTo>
                  <a:lnTo>
                    <a:pt x="509432" y="536319"/>
                  </a:lnTo>
                  <a:lnTo>
                    <a:pt x="475297" y="561601"/>
                  </a:lnTo>
                  <a:lnTo>
                    <a:pt x="437476" y="581982"/>
                  </a:lnTo>
                  <a:lnTo>
                    <a:pt x="396385" y="597050"/>
                  </a:lnTo>
                  <a:lnTo>
                    <a:pt x="352444" y="606393"/>
                  </a:lnTo>
                  <a:lnTo>
                    <a:pt x="306069" y="609600"/>
                  </a:lnTo>
                  <a:lnTo>
                    <a:pt x="255529" y="605729"/>
                  </a:lnTo>
                  <a:lnTo>
                    <a:pt x="207914" y="594481"/>
                  </a:lnTo>
                  <a:lnTo>
                    <a:pt x="163789" y="576407"/>
                  </a:lnTo>
                  <a:lnTo>
                    <a:pt x="123718" y="552053"/>
                  </a:lnTo>
                  <a:lnTo>
                    <a:pt x="88264" y="521969"/>
                  </a:lnTo>
                  <a:lnTo>
                    <a:pt x="57993" y="486704"/>
                  </a:lnTo>
                  <a:lnTo>
                    <a:pt x="33467" y="446806"/>
                  </a:lnTo>
                  <a:lnTo>
                    <a:pt x="15250" y="402823"/>
                  </a:lnTo>
                  <a:lnTo>
                    <a:pt x="3906" y="355305"/>
                  </a:lnTo>
                  <a:lnTo>
                    <a:pt x="0" y="304800"/>
                  </a:lnTo>
                  <a:lnTo>
                    <a:pt x="3235" y="258484"/>
                  </a:lnTo>
                  <a:lnTo>
                    <a:pt x="12659" y="214705"/>
                  </a:lnTo>
                  <a:lnTo>
                    <a:pt x="27849" y="173857"/>
                  </a:lnTo>
                  <a:lnTo>
                    <a:pt x="48380" y="136335"/>
                  </a:lnTo>
                  <a:lnTo>
                    <a:pt x="73828" y="102535"/>
                  </a:lnTo>
                  <a:lnTo>
                    <a:pt x="103771" y="72850"/>
                  </a:lnTo>
                  <a:lnTo>
                    <a:pt x="137784" y="47677"/>
                  </a:lnTo>
                  <a:lnTo>
                    <a:pt x="175445" y="27411"/>
                  </a:lnTo>
                  <a:lnTo>
                    <a:pt x="216328" y="12446"/>
                  </a:lnTo>
                  <a:lnTo>
                    <a:pt x="260011" y="3177"/>
                  </a:lnTo>
                  <a:lnTo>
                    <a:pt x="306069" y="0"/>
                  </a:lnTo>
                  <a:close/>
                </a:path>
                <a:path w="613410" h="609600">
                  <a:moveTo>
                    <a:pt x="0" y="0"/>
                  </a:moveTo>
                  <a:lnTo>
                    <a:pt x="0" y="0"/>
                  </a:lnTo>
                </a:path>
                <a:path w="613410" h="609600">
                  <a:moveTo>
                    <a:pt x="613410" y="609600"/>
                  </a:moveTo>
                  <a:lnTo>
                    <a:pt x="61341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8250" y="3219450"/>
              <a:ext cx="612140" cy="609600"/>
            </a:xfrm>
            <a:custGeom>
              <a:avLst/>
              <a:gdLst/>
              <a:ahLst/>
              <a:cxnLst/>
              <a:rect l="l" t="t" r="r" b="b"/>
              <a:pathLst>
                <a:path w="612139" h="609600">
                  <a:moveTo>
                    <a:pt x="306070" y="0"/>
                  </a:moveTo>
                  <a:lnTo>
                    <a:pt x="260011" y="3177"/>
                  </a:lnTo>
                  <a:lnTo>
                    <a:pt x="216328" y="12446"/>
                  </a:lnTo>
                  <a:lnTo>
                    <a:pt x="175445" y="27411"/>
                  </a:lnTo>
                  <a:lnTo>
                    <a:pt x="137784" y="47677"/>
                  </a:lnTo>
                  <a:lnTo>
                    <a:pt x="103771" y="72850"/>
                  </a:lnTo>
                  <a:lnTo>
                    <a:pt x="73828" y="102535"/>
                  </a:lnTo>
                  <a:lnTo>
                    <a:pt x="48380" y="136335"/>
                  </a:lnTo>
                  <a:lnTo>
                    <a:pt x="27849" y="173857"/>
                  </a:lnTo>
                  <a:lnTo>
                    <a:pt x="12659" y="214705"/>
                  </a:lnTo>
                  <a:lnTo>
                    <a:pt x="3235" y="258484"/>
                  </a:lnTo>
                  <a:lnTo>
                    <a:pt x="0" y="304800"/>
                  </a:lnTo>
                  <a:lnTo>
                    <a:pt x="3906" y="355305"/>
                  </a:lnTo>
                  <a:lnTo>
                    <a:pt x="15250" y="402823"/>
                  </a:lnTo>
                  <a:lnTo>
                    <a:pt x="33467" y="446806"/>
                  </a:lnTo>
                  <a:lnTo>
                    <a:pt x="57993" y="486704"/>
                  </a:lnTo>
                  <a:lnTo>
                    <a:pt x="88264" y="521969"/>
                  </a:lnTo>
                  <a:lnTo>
                    <a:pt x="123718" y="552053"/>
                  </a:lnTo>
                  <a:lnTo>
                    <a:pt x="163789" y="576407"/>
                  </a:lnTo>
                  <a:lnTo>
                    <a:pt x="207914" y="594481"/>
                  </a:lnTo>
                  <a:lnTo>
                    <a:pt x="255529" y="605729"/>
                  </a:lnTo>
                  <a:lnTo>
                    <a:pt x="306070" y="609600"/>
                  </a:lnTo>
                  <a:lnTo>
                    <a:pt x="352414" y="606393"/>
                  </a:lnTo>
                  <a:lnTo>
                    <a:pt x="396275" y="597050"/>
                  </a:lnTo>
                  <a:lnTo>
                    <a:pt x="437244" y="581982"/>
                  </a:lnTo>
                  <a:lnTo>
                    <a:pt x="474916" y="561601"/>
                  </a:lnTo>
                  <a:lnTo>
                    <a:pt x="508883" y="536319"/>
                  </a:lnTo>
                  <a:lnTo>
                    <a:pt x="538740" y="506549"/>
                  </a:lnTo>
                  <a:lnTo>
                    <a:pt x="564080" y="472703"/>
                  </a:lnTo>
                  <a:lnTo>
                    <a:pt x="584496" y="435193"/>
                  </a:lnTo>
                  <a:lnTo>
                    <a:pt x="599583" y="394430"/>
                  </a:lnTo>
                  <a:lnTo>
                    <a:pt x="608933" y="350829"/>
                  </a:lnTo>
                  <a:lnTo>
                    <a:pt x="612139" y="304800"/>
                  </a:lnTo>
                  <a:lnTo>
                    <a:pt x="608933" y="258484"/>
                  </a:lnTo>
                  <a:lnTo>
                    <a:pt x="599583" y="214705"/>
                  </a:lnTo>
                  <a:lnTo>
                    <a:pt x="584496" y="173857"/>
                  </a:lnTo>
                  <a:lnTo>
                    <a:pt x="564080" y="136335"/>
                  </a:lnTo>
                  <a:lnTo>
                    <a:pt x="538740" y="102535"/>
                  </a:lnTo>
                  <a:lnTo>
                    <a:pt x="508883" y="72850"/>
                  </a:lnTo>
                  <a:lnTo>
                    <a:pt x="474916" y="47677"/>
                  </a:lnTo>
                  <a:lnTo>
                    <a:pt x="437244" y="27411"/>
                  </a:lnTo>
                  <a:lnTo>
                    <a:pt x="396275" y="12446"/>
                  </a:lnTo>
                  <a:lnTo>
                    <a:pt x="352414" y="3177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8250" y="3219450"/>
              <a:ext cx="613410" cy="609600"/>
            </a:xfrm>
            <a:custGeom>
              <a:avLst/>
              <a:gdLst/>
              <a:ahLst/>
              <a:cxnLst/>
              <a:rect l="l" t="t" r="r" b="b"/>
              <a:pathLst>
                <a:path w="613410" h="609600">
                  <a:moveTo>
                    <a:pt x="306070" y="0"/>
                  </a:moveTo>
                  <a:lnTo>
                    <a:pt x="352414" y="3177"/>
                  </a:lnTo>
                  <a:lnTo>
                    <a:pt x="396275" y="12446"/>
                  </a:lnTo>
                  <a:lnTo>
                    <a:pt x="437244" y="27411"/>
                  </a:lnTo>
                  <a:lnTo>
                    <a:pt x="474916" y="47677"/>
                  </a:lnTo>
                  <a:lnTo>
                    <a:pt x="508883" y="72850"/>
                  </a:lnTo>
                  <a:lnTo>
                    <a:pt x="538740" y="102535"/>
                  </a:lnTo>
                  <a:lnTo>
                    <a:pt x="564080" y="136335"/>
                  </a:lnTo>
                  <a:lnTo>
                    <a:pt x="584496" y="173857"/>
                  </a:lnTo>
                  <a:lnTo>
                    <a:pt x="599583" y="214705"/>
                  </a:lnTo>
                  <a:lnTo>
                    <a:pt x="608933" y="258484"/>
                  </a:lnTo>
                  <a:lnTo>
                    <a:pt x="612139" y="304800"/>
                  </a:lnTo>
                  <a:lnTo>
                    <a:pt x="608933" y="350829"/>
                  </a:lnTo>
                  <a:lnTo>
                    <a:pt x="599583" y="394430"/>
                  </a:lnTo>
                  <a:lnTo>
                    <a:pt x="584496" y="435193"/>
                  </a:lnTo>
                  <a:lnTo>
                    <a:pt x="564080" y="472703"/>
                  </a:lnTo>
                  <a:lnTo>
                    <a:pt x="538740" y="506549"/>
                  </a:lnTo>
                  <a:lnTo>
                    <a:pt x="508883" y="536319"/>
                  </a:lnTo>
                  <a:lnTo>
                    <a:pt x="474916" y="561601"/>
                  </a:lnTo>
                  <a:lnTo>
                    <a:pt x="437244" y="581982"/>
                  </a:lnTo>
                  <a:lnTo>
                    <a:pt x="396275" y="597050"/>
                  </a:lnTo>
                  <a:lnTo>
                    <a:pt x="352414" y="606393"/>
                  </a:lnTo>
                  <a:lnTo>
                    <a:pt x="306070" y="609600"/>
                  </a:lnTo>
                  <a:lnTo>
                    <a:pt x="255529" y="605729"/>
                  </a:lnTo>
                  <a:lnTo>
                    <a:pt x="207914" y="594481"/>
                  </a:lnTo>
                  <a:lnTo>
                    <a:pt x="163789" y="576407"/>
                  </a:lnTo>
                  <a:lnTo>
                    <a:pt x="123718" y="552053"/>
                  </a:lnTo>
                  <a:lnTo>
                    <a:pt x="88264" y="521969"/>
                  </a:lnTo>
                  <a:lnTo>
                    <a:pt x="57993" y="486704"/>
                  </a:lnTo>
                  <a:lnTo>
                    <a:pt x="33467" y="446806"/>
                  </a:lnTo>
                  <a:lnTo>
                    <a:pt x="15250" y="402823"/>
                  </a:lnTo>
                  <a:lnTo>
                    <a:pt x="3906" y="355305"/>
                  </a:lnTo>
                  <a:lnTo>
                    <a:pt x="0" y="304800"/>
                  </a:lnTo>
                  <a:lnTo>
                    <a:pt x="3235" y="258484"/>
                  </a:lnTo>
                  <a:lnTo>
                    <a:pt x="12659" y="214705"/>
                  </a:lnTo>
                  <a:lnTo>
                    <a:pt x="27849" y="173857"/>
                  </a:lnTo>
                  <a:lnTo>
                    <a:pt x="48380" y="136335"/>
                  </a:lnTo>
                  <a:lnTo>
                    <a:pt x="73828" y="102535"/>
                  </a:lnTo>
                  <a:lnTo>
                    <a:pt x="103771" y="72850"/>
                  </a:lnTo>
                  <a:lnTo>
                    <a:pt x="137784" y="47677"/>
                  </a:lnTo>
                  <a:lnTo>
                    <a:pt x="175445" y="27411"/>
                  </a:lnTo>
                  <a:lnTo>
                    <a:pt x="216328" y="12446"/>
                  </a:lnTo>
                  <a:lnTo>
                    <a:pt x="260011" y="3177"/>
                  </a:lnTo>
                  <a:lnTo>
                    <a:pt x="306070" y="0"/>
                  </a:lnTo>
                  <a:close/>
                </a:path>
                <a:path w="613410" h="609600">
                  <a:moveTo>
                    <a:pt x="0" y="0"/>
                  </a:moveTo>
                  <a:lnTo>
                    <a:pt x="0" y="0"/>
                  </a:lnTo>
                </a:path>
                <a:path w="613410" h="609600">
                  <a:moveTo>
                    <a:pt x="613410" y="609600"/>
                  </a:moveTo>
                  <a:lnTo>
                    <a:pt x="613410" y="60960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0390" y="3524250"/>
              <a:ext cx="638810" cy="0"/>
            </a:xfrm>
            <a:custGeom>
              <a:avLst/>
              <a:gdLst/>
              <a:ahLst/>
              <a:cxnLst/>
              <a:rect l="l" t="t" r="r" b="b"/>
              <a:pathLst>
                <a:path w="638810">
                  <a:moveTo>
                    <a:pt x="63881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3710" y="34671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79111" y="3181351"/>
            <a:ext cx="650240" cy="704850"/>
            <a:chOff x="5579111" y="3181351"/>
            <a:chExt cx="650240" cy="704850"/>
          </a:xfrm>
        </p:grpSpPr>
        <p:sp>
          <p:nvSpPr>
            <p:cNvPr id="11" name="object 11"/>
            <p:cNvSpPr/>
            <p:nvPr/>
          </p:nvSpPr>
          <p:spPr>
            <a:xfrm>
              <a:off x="5598160" y="3200400"/>
              <a:ext cx="612140" cy="666750"/>
            </a:xfrm>
            <a:custGeom>
              <a:avLst/>
              <a:gdLst/>
              <a:ahLst/>
              <a:cxnLst/>
              <a:rect l="l" t="t" r="r" b="b"/>
              <a:pathLst>
                <a:path w="612139" h="666750">
                  <a:moveTo>
                    <a:pt x="306069" y="0"/>
                  </a:moveTo>
                  <a:lnTo>
                    <a:pt x="259725" y="3513"/>
                  </a:lnTo>
                  <a:lnTo>
                    <a:pt x="215864" y="13747"/>
                  </a:lnTo>
                  <a:lnTo>
                    <a:pt x="174895" y="30245"/>
                  </a:lnTo>
                  <a:lnTo>
                    <a:pt x="137223" y="52548"/>
                  </a:lnTo>
                  <a:lnTo>
                    <a:pt x="103256" y="80197"/>
                  </a:lnTo>
                  <a:lnTo>
                    <a:pt x="73399" y="112737"/>
                  </a:lnTo>
                  <a:lnTo>
                    <a:pt x="48059" y="149707"/>
                  </a:lnTo>
                  <a:lnTo>
                    <a:pt x="27643" y="190650"/>
                  </a:lnTo>
                  <a:lnTo>
                    <a:pt x="12556" y="235109"/>
                  </a:lnTo>
                  <a:lnTo>
                    <a:pt x="3206" y="282625"/>
                  </a:lnTo>
                  <a:lnTo>
                    <a:pt x="0" y="332739"/>
                  </a:lnTo>
                  <a:lnTo>
                    <a:pt x="3206" y="383170"/>
                  </a:lnTo>
                  <a:lnTo>
                    <a:pt x="12556" y="430945"/>
                  </a:lnTo>
                  <a:lnTo>
                    <a:pt x="27643" y="475610"/>
                  </a:lnTo>
                  <a:lnTo>
                    <a:pt x="48059" y="516715"/>
                  </a:lnTo>
                  <a:lnTo>
                    <a:pt x="73399" y="553806"/>
                  </a:lnTo>
                  <a:lnTo>
                    <a:pt x="103256" y="586432"/>
                  </a:lnTo>
                  <a:lnTo>
                    <a:pt x="137223" y="614140"/>
                  </a:lnTo>
                  <a:lnTo>
                    <a:pt x="174895" y="636478"/>
                  </a:lnTo>
                  <a:lnTo>
                    <a:pt x="215864" y="652994"/>
                  </a:lnTo>
                  <a:lnTo>
                    <a:pt x="259725" y="663235"/>
                  </a:lnTo>
                  <a:lnTo>
                    <a:pt x="306069" y="666750"/>
                  </a:lnTo>
                  <a:lnTo>
                    <a:pt x="352128" y="663235"/>
                  </a:lnTo>
                  <a:lnTo>
                    <a:pt x="395811" y="652994"/>
                  </a:lnTo>
                  <a:lnTo>
                    <a:pt x="436694" y="636478"/>
                  </a:lnTo>
                  <a:lnTo>
                    <a:pt x="474355" y="614140"/>
                  </a:lnTo>
                  <a:lnTo>
                    <a:pt x="508368" y="586432"/>
                  </a:lnTo>
                  <a:lnTo>
                    <a:pt x="538311" y="553806"/>
                  </a:lnTo>
                  <a:lnTo>
                    <a:pt x="563759" y="516715"/>
                  </a:lnTo>
                  <a:lnTo>
                    <a:pt x="584290" y="475610"/>
                  </a:lnTo>
                  <a:lnTo>
                    <a:pt x="599480" y="430945"/>
                  </a:lnTo>
                  <a:lnTo>
                    <a:pt x="608904" y="383170"/>
                  </a:lnTo>
                  <a:lnTo>
                    <a:pt x="612139" y="332739"/>
                  </a:lnTo>
                  <a:lnTo>
                    <a:pt x="608904" y="282625"/>
                  </a:lnTo>
                  <a:lnTo>
                    <a:pt x="599480" y="235109"/>
                  </a:lnTo>
                  <a:lnTo>
                    <a:pt x="584290" y="190650"/>
                  </a:lnTo>
                  <a:lnTo>
                    <a:pt x="563759" y="149707"/>
                  </a:lnTo>
                  <a:lnTo>
                    <a:pt x="538311" y="112737"/>
                  </a:lnTo>
                  <a:lnTo>
                    <a:pt x="508368" y="80197"/>
                  </a:lnTo>
                  <a:lnTo>
                    <a:pt x="474355" y="52548"/>
                  </a:lnTo>
                  <a:lnTo>
                    <a:pt x="436694" y="30245"/>
                  </a:lnTo>
                  <a:lnTo>
                    <a:pt x="395811" y="13747"/>
                  </a:lnTo>
                  <a:lnTo>
                    <a:pt x="352128" y="3513"/>
                  </a:lnTo>
                  <a:lnTo>
                    <a:pt x="30606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8160" y="3200400"/>
              <a:ext cx="612140" cy="666750"/>
            </a:xfrm>
            <a:custGeom>
              <a:avLst/>
              <a:gdLst/>
              <a:ahLst/>
              <a:cxnLst/>
              <a:rect l="l" t="t" r="r" b="b"/>
              <a:pathLst>
                <a:path w="612139" h="666750">
                  <a:moveTo>
                    <a:pt x="306069" y="0"/>
                  </a:moveTo>
                  <a:lnTo>
                    <a:pt x="352128" y="3513"/>
                  </a:lnTo>
                  <a:lnTo>
                    <a:pt x="395811" y="13747"/>
                  </a:lnTo>
                  <a:lnTo>
                    <a:pt x="436694" y="30245"/>
                  </a:lnTo>
                  <a:lnTo>
                    <a:pt x="474355" y="52548"/>
                  </a:lnTo>
                  <a:lnTo>
                    <a:pt x="508368" y="80197"/>
                  </a:lnTo>
                  <a:lnTo>
                    <a:pt x="538311" y="112737"/>
                  </a:lnTo>
                  <a:lnTo>
                    <a:pt x="563759" y="149707"/>
                  </a:lnTo>
                  <a:lnTo>
                    <a:pt x="584290" y="190650"/>
                  </a:lnTo>
                  <a:lnTo>
                    <a:pt x="599480" y="235109"/>
                  </a:lnTo>
                  <a:lnTo>
                    <a:pt x="608904" y="282625"/>
                  </a:lnTo>
                  <a:lnTo>
                    <a:pt x="612139" y="332739"/>
                  </a:lnTo>
                  <a:lnTo>
                    <a:pt x="608904" y="383170"/>
                  </a:lnTo>
                  <a:lnTo>
                    <a:pt x="599480" y="430945"/>
                  </a:lnTo>
                  <a:lnTo>
                    <a:pt x="584290" y="475610"/>
                  </a:lnTo>
                  <a:lnTo>
                    <a:pt x="563759" y="516715"/>
                  </a:lnTo>
                  <a:lnTo>
                    <a:pt x="538311" y="553806"/>
                  </a:lnTo>
                  <a:lnTo>
                    <a:pt x="508368" y="586432"/>
                  </a:lnTo>
                  <a:lnTo>
                    <a:pt x="474355" y="614140"/>
                  </a:lnTo>
                  <a:lnTo>
                    <a:pt x="436694" y="636478"/>
                  </a:lnTo>
                  <a:lnTo>
                    <a:pt x="395811" y="652994"/>
                  </a:lnTo>
                  <a:lnTo>
                    <a:pt x="352128" y="663235"/>
                  </a:lnTo>
                  <a:lnTo>
                    <a:pt x="306069" y="666750"/>
                  </a:lnTo>
                  <a:lnTo>
                    <a:pt x="259725" y="663235"/>
                  </a:lnTo>
                  <a:lnTo>
                    <a:pt x="215864" y="652994"/>
                  </a:lnTo>
                  <a:lnTo>
                    <a:pt x="174895" y="636478"/>
                  </a:lnTo>
                  <a:lnTo>
                    <a:pt x="137223" y="614140"/>
                  </a:lnTo>
                  <a:lnTo>
                    <a:pt x="103256" y="586432"/>
                  </a:lnTo>
                  <a:lnTo>
                    <a:pt x="73399" y="553806"/>
                  </a:lnTo>
                  <a:lnTo>
                    <a:pt x="48059" y="516715"/>
                  </a:lnTo>
                  <a:lnTo>
                    <a:pt x="27643" y="475610"/>
                  </a:lnTo>
                  <a:lnTo>
                    <a:pt x="12556" y="430945"/>
                  </a:lnTo>
                  <a:lnTo>
                    <a:pt x="3206" y="383170"/>
                  </a:lnTo>
                  <a:lnTo>
                    <a:pt x="0" y="332739"/>
                  </a:lnTo>
                  <a:lnTo>
                    <a:pt x="3206" y="282625"/>
                  </a:lnTo>
                  <a:lnTo>
                    <a:pt x="12556" y="235109"/>
                  </a:lnTo>
                  <a:lnTo>
                    <a:pt x="27643" y="190650"/>
                  </a:lnTo>
                  <a:lnTo>
                    <a:pt x="48059" y="149707"/>
                  </a:lnTo>
                  <a:lnTo>
                    <a:pt x="73399" y="112737"/>
                  </a:lnTo>
                  <a:lnTo>
                    <a:pt x="103256" y="80197"/>
                  </a:lnTo>
                  <a:lnTo>
                    <a:pt x="137223" y="52548"/>
                  </a:lnTo>
                  <a:lnTo>
                    <a:pt x="174895" y="30245"/>
                  </a:lnTo>
                  <a:lnTo>
                    <a:pt x="215864" y="13747"/>
                  </a:lnTo>
                  <a:lnTo>
                    <a:pt x="259725" y="3513"/>
                  </a:lnTo>
                  <a:lnTo>
                    <a:pt x="306069" y="0"/>
                  </a:lnTo>
                  <a:close/>
                </a:path>
                <a:path w="612139" h="666750">
                  <a:moveTo>
                    <a:pt x="0" y="0"/>
                  </a:moveTo>
                  <a:lnTo>
                    <a:pt x="0" y="0"/>
                  </a:lnTo>
                </a:path>
                <a:path w="612139" h="666750">
                  <a:moveTo>
                    <a:pt x="612139" y="666750"/>
                  </a:moveTo>
                  <a:lnTo>
                    <a:pt x="612139" y="66675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200" y="1921509"/>
            <a:ext cx="8209280" cy="4218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Assume that MH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X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receives routing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from 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Y about a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</a:t>
            </a:r>
            <a:r>
              <a:rPr sz="28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R="549910" algn="ctr">
              <a:lnSpc>
                <a:spcPct val="100000"/>
              </a:lnSpc>
              <a:tabLst>
                <a:tab pos="1415415" algn="l"/>
                <a:tab pos="3242945" algn="l"/>
              </a:tabLst>
            </a:pPr>
            <a:r>
              <a:rPr sz="3600" b="1" baseline="2314" dirty="0">
                <a:solidFill>
                  <a:srgbClr val="000099"/>
                </a:solidFill>
                <a:latin typeface="Arial"/>
                <a:cs typeface="Arial"/>
              </a:rPr>
              <a:t>X	Y	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355600" marR="349250" indent="-342900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Let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S(X) and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S(Y) denote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sequence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number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Z as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stored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8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X,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as</a:t>
            </a:r>
            <a:r>
              <a:rPr sz="2800" b="1" spc="-1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sent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MH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Y 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its routing table to node </a:t>
            </a:r>
            <a:r>
              <a:rPr sz="28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X,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respectively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6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50" y="308609"/>
            <a:ext cx="5804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5690" algn="l"/>
                <a:tab pos="3011170" algn="l"/>
              </a:tabLst>
            </a:pPr>
            <a:r>
              <a:rPr spc="-60" dirty="0"/>
              <a:t>Su</a:t>
            </a:r>
            <a:r>
              <a:rPr spc="-320" dirty="0"/>
              <a:t>m</a:t>
            </a:r>
            <a:r>
              <a:rPr spc="-330" dirty="0"/>
              <a:t>m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195" dirty="0"/>
              <a:t>y</a:t>
            </a:r>
            <a:r>
              <a:rPr dirty="0"/>
              <a:t>	</a:t>
            </a:r>
            <a:r>
              <a:rPr spc="-80" dirty="0"/>
              <a:t>o</a:t>
            </a:r>
            <a:r>
              <a:rPr spc="-60" dirty="0"/>
              <a:t>f</a:t>
            </a:r>
            <a:r>
              <a:rPr dirty="0"/>
              <a:t>	</a:t>
            </a:r>
            <a:r>
              <a:rPr spc="-10" dirty="0"/>
              <a:t>F</a:t>
            </a:r>
            <a:r>
              <a:rPr spc="-75" dirty="0"/>
              <a:t>o</a:t>
            </a:r>
            <a:r>
              <a:rPr spc="-30" dirty="0"/>
              <a:t>r</a:t>
            </a:r>
            <a:r>
              <a:rPr spc="425" dirty="0"/>
              <a:t>w</a:t>
            </a:r>
            <a:r>
              <a:rPr spc="10" dirty="0"/>
              <a:t>a</a:t>
            </a:r>
            <a:r>
              <a:rPr spc="-30" dirty="0"/>
              <a:t>r</a:t>
            </a:r>
            <a:r>
              <a:rPr spc="100" dirty="0"/>
              <a:t>d</a:t>
            </a:r>
            <a:r>
              <a:rPr spc="200" dirty="0"/>
              <a:t>i</a:t>
            </a:r>
            <a:r>
              <a:rPr spc="-65" dirty="0"/>
              <a:t>n</a:t>
            </a:r>
            <a:r>
              <a:rPr spc="-44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106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610" y="1002029"/>
            <a:ext cx="7741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Com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ni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ca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tion</a:t>
            </a:r>
            <a:r>
              <a:rPr sz="6600" b="1" i="1" spc="-765" baseline="2525" dirty="0">
                <a:solidFill>
                  <a:srgbClr val="CC3300"/>
                </a:solidFill>
                <a:latin typeface="Times New Roman"/>
                <a:cs typeface="Times New Roman"/>
              </a:rPr>
              <a:t>es</a:t>
            </a:r>
            <a:r>
              <a:rPr sz="2400" b="1" i="1" spc="-509" dirty="0">
                <a:solidFill>
                  <a:srgbClr val="000099"/>
                </a:solidFill>
                <a:latin typeface="Times New Roman"/>
                <a:cs typeface="Times New Roman"/>
              </a:rPr>
              <a:t>complexity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indicates the average number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2059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717546"/>
            <a:ext cx="165100" cy="6477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7236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46189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52222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14345" y="4100195"/>
            <a:ext cx="267335" cy="245110"/>
            <a:chOff x="3014345" y="4100195"/>
            <a:chExt cx="267335" cy="245110"/>
          </a:xfrm>
        </p:grpSpPr>
        <p:sp>
          <p:nvSpPr>
            <p:cNvPr id="11" name="object 11"/>
            <p:cNvSpPr/>
            <p:nvPr/>
          </p:nvSpPr>
          <p:spPr>
            <a:xfrm>
              <a:off x="3020060" y="4254500"/>
              <a:ext cx="27940" cy="16510"/>
            </a:xfrm>
            <a:custGeom>
              <a:avLst/>
              <a:gdLst/>
              <a:ahLst/>
              <a:cxnLst/>
              <a:rect l="l" t="t" r="r" b="b"/>
              <a:pathLst>
                <a:path w="27939" h="16510">
                  <a:moveTo>
                    <a:pt x="0" y="16510"/>
                  </a:moveTo>
                  <a:lnTo>
                    <a:pt x="27939" y="0"/>
                  </a:lnTo>
                </a:path>
              </a:pathLst>
            </a:custGeom>
            <a:ln w="11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4259580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29">
                  <a:moveTo>
                    <a:pt x="0" y="0"/>
                  </a:moveTo>
                  <a:lnTo>
                    <a:pt x="38100" y="7493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1180" y="410591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600"/>
                  </a:moveTo>
                  <a:lnTo>
                    <a:pt x="53339" y="0"/>
                  </a:lnTo>
                </a:path>
                <a:path w="190500" h="228600">
                  <a:moveTo>
                    <a:pt x="53339" y="0"/>
                  </a:moveTo>
                  <a:lnTo>
                    <a:pt x="190499" y="0"/>
                  </a:lnTo>
                </a:path>
              </a:pathLst>
            </a:custGeom>
            <a:ln w="11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1209" y="1548129"/>
            <a:ext cx="7817484" cy="4888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 marR="233045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one-hop transmissions required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one  node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another node with known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38100" marR="110489">
              <a:lnSpc>
                <a:spcPct val="79900"/>
              </a:lnSpc>
              <a:spcBef>
                <a:spcPts val="15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tolerate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different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degrees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inaccuracy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regard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position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38100" marR="555625">
              <a:lnSpc>
                <a:spcPct val="83300"/>
              </a:lnSpc>
              <a:spcBef>
                <a:spcPts val="5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Forwarding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requires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all-for-all location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service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criterion 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Robustness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high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failure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single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does not  prevent the packet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reaching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 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Greedy forwarding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efficient, 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8100" marR="194945">
              <a:lnSpc>
                <a:spcPct val="79900"/>
              </a:lnSpc>
              <a:spcBef>
                <a:spcPts val="10"/>
              </a:spcBef>
              <a:tabLst>
                <a:tab pos="2366645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complexity of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O(	</a:t>
            </a:r>
            <a:r>
              <a:rPr sz="2550" i="1" baseline="-9803" dirty="0">
                <a:latin typeface="Times New Roman"/>
                <a:cs typeface="Times New Roman"/>
              </a:rPr>
              <a:t>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), and is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well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suited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2400" b="1" spc="-1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MANETs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highly dynamic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topology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79900"/>
              </a:lnSpc>
              <a:spcBef>
                <a:spcPts val="15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face-2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the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perimeter </a:t>
            </a: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GPSR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currently 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most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advanced recovery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 marL="38100" marR="97155">
              <a:lnSpc>
                <a:spcPct val="79900"/>
              </a:lnSpc>
              <a:spcBef>
                <a:spcPts val="150"/>
              </a:spcBef>
            </a:pPr>
            <a:r>
              <a:rPr sz="24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Restricted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directional flooding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, as in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DREAM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LAR,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has  communication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complexity 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O(n) and therefore does not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scale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well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large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networks with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high volume 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data  transmissions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60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8609"/>
            <a:ext cx="5909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5610" algn="l"/>
                <a:tab pos="4007485" algn="l"/>
              </a:tabLst>
            </a:pPr>
            <a:r>
              <a:rPr spc="-45" dirty="0"/>
              <a:t>S</a:t>
            </a:r>
            <a:r>
              <a:rPr spc="190" dirty="0"/>
              <a:t>i</a:t>
            </a:r>
            <a:r>
              <a:rPr spc="-75" dirty="0"/>
              <a:t>g</a:t>
            </a:r>
            <a:r>
              <a:rPr spc="-60" dirty="0"/>
              <a:t>n</a:t>
            </a:r>
            <a:r>
              <a:rPr spc="10" dirty="0"/>
              <a:t>a</a:t>
            </a:r>
            <a:r>
              <a:rPr spc="-170" dirty="0"/>
              <a:t>l</a:t>
            </a:r>
            <a:r>
              <a:rPr dirty="0"/>
              <a:t>	</a:t>
            </a:r>
            <a:r>
              <a:rPr spc="-60" dirty="0"/>
              <a:t>S</a:t>
            </a:r>
            <a:r>
              <a:rPr spc="550" dirty="0"/>
              <a:t>t</a:t>
            </a:r>
            <a:r>
              <a:rPr spc="10" dirty="0"/>
              <a:t>ab</a:t>
            </a:r>
            <a:r>
              <a:rPr spc="190" dirty="0"/>
              <a:t>i</a:t>
            </a:r>
            <a:r>
              <a:rPr spc="200" dirty="0"/>
              <a:t>li</a:t>
            </a:r>
            <a:r>
              <a:rPr spc="550" dirty="0"/>
              <a:t>t</a:t>
            </a:r>
            <a:r>
              <a:rPr spc="-195" dirty="0"/>
              <a:t>y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34493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016000"/>
            <a:ext cx="817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On-d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em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nd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ig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na</a:t>
            </a:r>
            <a:r>
              <a:rPr sz="6600" b="1" i="1" spc="-937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200" b="1" spc="-625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2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8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6600" b="1" i="1" spc="-120" baseline="3787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200" b="1" spc="-80" dirty="0">
                <a:solidFill>
                  <a:srgbClr val="000099"/>
                </a:solidFill>
                <a:latin typeface="Times New Roman"/>
                <a:cs typeface="Times New Roman"/>
              </a:rPr>
              <a:t>tability-Based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Adaptive Routing protocol</a:t>
            </a:r>
            <a:r>
              <a:rPr sz="2200" b="1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(SSR)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149347"/>
            <a:ext cx="153670" cy="6273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3153410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3755389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4659629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" y="5261609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969" y="1596390"/>
            <a:ext cx="8070850" cy="45796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ts val="2370"/>
              </a:lnSpc>
              <a:spcBef>
                <a:spcPts val="405"/>
              </a:spcBef>
            </a:pP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selects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routes based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signal strength (weak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strong) between  nodes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and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node’s location stability</a:t>
            </a:r>
            <a:endParaRPr sz="2200">
              <a:latin typeface="Times New Roman"/>
              <a:cs typeface="Times New Roman"/>
            </a:endParaRPr>
          </a:p>
          <a:p>
            <a:pPr marL="12700" marR="114935" algn="just">
              <a:lnSpc>
                <a:spcPts val="2370"/>
              </a:lnSpc>
              <a:spcBef>
                <a:spcPts val="10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net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effect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to choose routes that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have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“stronger” connectivity 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Two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cooperative protocols used: Dynamic Routing Protocol (DRP)  and Static Routing Protocol</a:t>
            </a:r>
            <a:r>
              <a:rPr sz="22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(SRP)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205"/>
              </a:lnSpc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DRP is responsible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maintenance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Signal Stability</a:t>
            </a:r>
            <a:r>
              <a:rPr sz="22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(SST)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Routing Table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(RT)</a:t>
            </a:r>
            <a:endParaRPr sz="2200">
              <a:latin typeface="Times New Roman"/>
              <a:cs typeface="Times New Roman"/>
            </a:endParaRPr>
          </a:p>
          <a:p>
            <a:pPr marL="12700" marR="279400" algn="just">
              <a:lnSpc>
                <a:spcPts val="2370"/>
              </a:lnSpc>
              <a:spcBef>
                <a:spcPts val="165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DRP passes the packet to the SRP which passes the packet up the  stack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intended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receiver,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looks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up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 the routing table  for the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</a:t>
            </a:r>
            <a:endParaRPr sz="2200">
              <a:latin typeface="Times New Roman"/>
              <a:cs typeface="Times New Roman"/>
            </a:endParaRPr>
          </a:p>
          <a:p>
            <a:pPr marL="12700" marR="354330" algn="just">
              <a:lnSpc>
                <a:spcPts val="2370"/>
              </a:lnSpc>
              <a:spcBef>
                <a:spcPts val="10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no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entry is found in the routing table,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search process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 initiated</a:t>
            </a:r>
            <a:endParaRPr sz="2200">
              <a:latin typeface="Times New Roman"/>
              <a:cs typeface="Times New Roman"/>
            </a:endParaRPr>
          </a:p>
          <a:p>
            <a:pPr marL="12700" marR="347980" algn="just">
              <a:lnSpc>
                <a:spcPts val="2370"/>
              </a:lnSpc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there is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no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reply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received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source within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specified 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timeout period, the source changes the PREF field in the packet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45"/>
              </a:lnSpc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header to indicate that weak channels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have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been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accepted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308609"/>
            <a:ext cx="5848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3639820" algn="l"/>
              </a:tabLst>
            </a:pPr>
            <a:r>
              <a:rPr spc="-55" dirty="0"/>
              <a:t>Other	</a:t>
            </a:r>
            <a:r>
              <a:rPr spc="25" dirty="0"/>
              <a:t>Routing	</a:t>
            </a:r>
            <a:r>
              <a:rPr spc="15" dirty="0"/>
              <a:t>Protocols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092200"/>
            <a:ext cx="32594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10" dirty="0">
                <a:solidFill>
                  <a:srgbClr val="990000"/>
                </a:solidFill>
                <a:latin typeface="Times New Roman"/>
                <a:cs typeface="Times New Roman"/>
              </a:rPr>
              <a:t>Power </a:t>
            </a:r>
            <a:r>
              <a:rPr sz="28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Aware</a:t>
            </a:r>
            <a:r>
              <a:rPr sz="2800" b="1" i="1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Routing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499869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08407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96037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445259"/>
            <a:ext cx="7726680" cy="21450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  <a:tabLst>
                <a:tab pos="1870710" algn="l"/>
                <a:tab pos="2971800" algn="l"/>
                <a:tab pos="3530600" algn="l"/>
                <a:tab pos="4257675" algn="l"/>
                <a:tab pos="4783455" algn="l"/>
                <a:tab pos="6511290" algn="l"/>
                <a:tab pos="7459345" algn="l"/>
              </a:tabLst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are	metrics	are	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sed	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or	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eterm</a:t>
            </a:r>
            <a:r>
              <a:rPr sz="24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g	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tes	in 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MANETs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b="1" spc="3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shortest-cost</a:t>
            </a:r>
            <a:r>
              <a:rPr sz="2400" b="1" spc="3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r>
              <a:rPr sz="2400" b="1" spc="3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</a:t>
            </a:r>
            <a:r>
              <a:rPr sz="2400" b="1" spc="3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reduces</a:t>
            </a:r>
            <a:r>
              <a:rPr sz="2400" b="1" spc="3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400" b="1" spc="3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cost/packet</a:t>
            </a: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ts val="2310"/>
              </a:lnSpc>
              <a:spcBef>
                <a:spcPts val="265"/>
              </a:spcBef>
              <a:tabLst>
                <a:tab pos="426084" algn="l"/>
                <a:tab pos="1550035" algn="l"/>
                <a:tab pos="2693035" algn="l"/>
                <a:tab pos="3173730" algn="l"/>
                <a:tab pos="3484879" algn="l"/>
                <a:tab pos="3745865" algn="l"/>
                <a:tab pos="4209415" algn="l"/>
                <a:tab pos="5351145" algn="l"/>
                <a:tab pos="6085840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	ro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ting	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acke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	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y	5	-	30	p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rce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	over	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ho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-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op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</a:t>
            </a:r>
            <a:endParaRPr sz="2400">
              <a:latin typeface="Times New Roman"/>
              <a:cs typeface="Times New Roman"/>
            </a:endParaRPr>
          </a:p>
          <a:p>
            <a:pPr marL="12700" marR="7620">
              <a:lnSpc>
                <a:spcPct val="79900"/>
              </a:lnSpc>
              <a:spcBef>
                <a:spcPts val="1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Mean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time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 failure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increased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significantly,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while  packet delays do not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increase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771900"/>
            <a:ext cx="414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Associativity-Based</a:t>
            </a:r>
            <a:r>
              <a:rPr sz="2800" b="1" i="1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Routing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106926"/>
            <a:ext cx="195580" cy="609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4983226"/>
            <a:ext cx="195580" cy="609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59334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4124959"/>
            <a:ext cx="7529830" cy="2437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Objective: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derive long-lived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routes for ad hoc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networks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route is selected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based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on a metric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that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known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 degree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association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stability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Periodically generated beacon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signifies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existence</a:t>
            </a:r>
            <a:endParaRPr sz="2400">
              <a:latin typeface="Times New Roman"/>
              <a:cs typeface="Times New Roman"/>
            </a:endParaRPr>
          </a:p>
          <a:p>
            <a:pPr marL="12700" marR="1583690">
              <a:lnSpc>
                <a:spcPct val="799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three phases are: Route discovery; Route  reconstruction (RRC); and Route</a:t>
            </a:r>
            <a:r>
              <a:rPr sz="24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RRC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may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consist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partial route discovery,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invalid</a:t>
            </a:r>
            <a:r>
              <a:rPr sz="24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route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erasure,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valid route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updates, and new route</a:t>
            </a:r>
            <a:r>
              <a:rPr sz="24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discovery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" y="77342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473710"/>
                  </a:lnTo>
                  <a:lnTo>
                    <a:pt x="422910" y="473710"/>
                  </a:lnTo>
                  <a:lnTo>
                    <a:pt x="422910" y="5207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1019" y="825500"/>
            <a:ext cx="422909" cy="421640"/>
          </a:xfrm>
          <a:custGeom>
            <a:avLst/>
            <a:gdLst/>
            <a:ahLst/>
            <a:cxnLst/>
            <a:rect l="l" t="t" r="r" b="b"/>
            <a:pathLst>
              <a:path w="422909" h="421640">
                <a:moveTo>
                  <a:pt x="0" y="421639"/>
                </a:moveTo>
                <a:lnTo>
                  <a:pt x="422910" y="421639"/>
                </a:lnTo>
                <a:lnTo>
                  <a:pt x="4229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670" y="6511290"/>
            <a:ext cx="6562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Copyright © 2006, Dr. Carlos Cordeiro and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Prof. Dharma P.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Agrawal, All rights</a:t>
            </a:r>
            <a:r>
              <a:rPr sz="1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7000" y="242570"/>
            <a:ext cx="8540750" cy="1052830"/>
            <a:chOff x="127000" y="242570"/>
            <a:chExt cx="8540750" cy="1052830"/>
          </a:xfrm>
        </p:grpSpPr>
        <p:sp>
          <p:nvSpPr>
            <p:cNvPr id="12" name="object 12"/>
            <p:cNvSpPr/>
            <p:nvPr/>
          </p:nvSpPr>
          <p:spPr>
            <a:xfrm>
              <a:off x="855980" y="350520"/>
              <a:ext cx="2540" cy="476250"/>
            </a:xfrm>
            <a:custGeom>
              <a:avLst/>
              <a:gdLst/>
              <a:ahLst/>
              <a:cxnLst/>
              <a:rect l="l" t="t" r="r" b="b"/>
              <a:pathLst>
                <a:path w="2540" h="476250">
                  <a:moveTo>
                    <a:pt x="0" y="476250"/>
                  </a:moveTo>
                  <a:lnTo>
                    <a:pt x="2539" y="47625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F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2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8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49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010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77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0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F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17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3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94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455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090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853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E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1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7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13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77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53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E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29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060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3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695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56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21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E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981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74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378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FFD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140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901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663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42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0610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823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585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346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1089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7439" y="35052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D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506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22680" y="35052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D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29" y="35052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438150" y="474979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9320" y="772159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694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455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7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090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F3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85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F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6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EBE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53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7E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0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E3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7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F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B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81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D7D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93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D3D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6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FC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4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CC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09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8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18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C4C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61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C0C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325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B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01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8B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77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4B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553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0B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171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CA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93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8A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769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4A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8458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0A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09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C9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85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99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061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59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25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19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201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D8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277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9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341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858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173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18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93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D7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5570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633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57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709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17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785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6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849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6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925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6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001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26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7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5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141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5A5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17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65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2936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5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3571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E4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43330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8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89" y="4762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A4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0950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64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856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4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64919" y="772160"/>
              <a:ext cx="8890" cy="476250"/>
            </a:xfrm>
            <a:custGeom>
              <a:avLst/>
              <a:gdLst/>
              <a:ahLst/>
              <a:cxnLst/>
              <a:rect l="l" t="t" r="r" b="b"/>
              <a:pathLst>
                <a:path w="8890" h="476250">
                  <a:moveTo>
                    <a:pt x="889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8890" y="47625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E3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72539" y="77216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A3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7000" y="876300"/>
              <a:ext cx="246379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7000" y="864870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0" y="0"/>
                  </a:moveTo>
                  <a:lnTo>
                    <a:pt x="0" y="11429"/>
                  </a:lnTo>
                  <a:lnTo>
                    <a:pt x="246379" y="257809"/>
                  </a:lnTo>
                  <a:lnTo>
                    <a:pt x="257809" y="257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7000" y="85471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11429"/>
                  </a:lnTo>
                  <a:lnTo>
                    <a:pt x="256539" y="267969"/>
                  </a:lnTo>
                  <a:lnTo>
                    <a:pt x="267969" y="267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7000" y="844739"/>
              <a:ext cx="277495" cy="278130"/>
            </a:xfrm>
            <a:custGeom>
              <a:avLst/>
              <a:gdLst/>
              <a:ahLst/>
              <a:cxnLst/>
              <a:rect l="l" t="t" r="r" b="b"/>
              <a:pathLst>
                <a:path w="277495" h="278130">
                  <a:moveTo>
                    <a:pt x="0" y="0"/>
                  </a:moveTo>
                  <a:lnTo>
                    <a:pt x="0" y="11240"/>
                  </a:lnTo>
                  <a:lnTo>
                    <a:pt x="266699" y="277940"/>
                  </a:lnTo>
                  <a:lnTo>
                    <a:pt x="277225" y="27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000" y="834566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5" h="288290">
                  <a:moveTo>
                    <a:pt x="0" y="0"/>
                  </a:moveTo>
                  <a:lnTo>
                    <a:pt x="0" y="11253"/>
                  </a:lnTo>
                  <a:lnTo>
                    <a:pt x="276859" y="288113"/>
                  </a:lnTo>
                  <a:lnTo>
                    <a:pt x="287372" y="288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000" y="8255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59"/>
                  </a:lnTo>
                  <a:lnTo>
                    <a:pt x="287020" y="297179"/>
                  </a:lnTo>
                  <a:lnTo>
                    <a:pt x="297179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000" y="814070"/>
              <a:ext cx="308610" cy="308610"/>
            </a:xfrm>
            <a:custGeom>
              <a:avLst/>
              <a:gdLst/>
              <a:ahLst/>
              <a:cxnLst/>
              <a:rect l="l" t="t" r="r" b="b"/>
              <a:pathLst>
                <a:path w="308609" h="308609">
                  <a:moveTo>
                    <a:pt x="0" y="0"/>
                  </a:moveTo>
                  <a:lnTo>
                    <a:pt x="0" y="11429"/>
                  </a:lnTo>
                  <a:lnTo>
                    <a:pt x="297179" y="308609"/>
                  </a:lnTo>
                  <a:lnTo>
                    <a:pt x="308609" y="308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000" y="80391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0" y="0"/>
                  </a:moveTo>
                  <a:lnTo>
                    <a:pt x="0" y="11430"/>
                  </a:lnTo>
                  <a:lnTo>
                    <a:pt x="307339" y="318769"/>
                  </a:lnTo>
                  <a:lnTo>
                    <a:pt x="318769" y="318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7000" y="793750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30" h="328930">
                  <a:moveTo>
                    <a:pt x="0" y="0"/>
                  </a:moveTo>
                  <a:lnTo>
                    <a:pt x="0" y="11429"/>
                  </a:lnTo>
                  <a:lnTo>
                    <a:pt x="317499" y="328929"/>
                  </a:lnTo>
                  <a:lnTo>
                    <a:pt x="328929" y="328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7000" y="783589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90">
                  <a:moveTo>
                    <a:pt x="0" y="0"/>
                  </a:moveTo>
                  <a:lnTo>
                    <a:pt x="0" y="11430"/>
                  </a:lnTo>
                  <a:lnTo>
                    <a:pt x="327659" y="339089"/>
                  </a:lnTo>
                  <a:lnTo>
                    <a:pt x="339089" y="339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000" y="772255"/>
              <a:ext cx="349885" cy="350520"/>
            </a:xfrm>
            <a:custGeom>
              <a:avLst/>
              <a:gdLst/>
              <a:ahLst/>
              <a:cxnLst/>
              <a:rect l="l" t="t" r="r" b="b"/>
              <a:pathLst>
                <a:path w="349884" h="350519">
                  <a:moveTo>
                    <a:pt x="0" y="0"/>
                  </a:moveTo>
                  <a:lnTo>
                    <a:pt x="0" y="12604"/>
                  </a:lnTo>
                  <a:lnTo>
                    <a:pt x="337819" y="350424"/>
                  </a:lnTo>
                  <a:lnTo>
                    <a:pt x="349521" y="35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000" y="76200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0"/>
                  </a:moveTo>
                  <a:lnTo>
                    <a:pt x="0" y="12700"/>
                  </a:lnTo>
                  <a:lnTo>
                    <a:pt x="347979" y="360679"/>
                  </a:lnTo>
                  <a:lnTo>
                    <a:pt x="360679" y="360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000" y="75183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39" h="370840">
                  <a:moveTo>
                    <a:pt x="0" y="0"/>
                  </a:moveTo>
                  <a:lnTo>
                    <a:pt x="0" y="12700"/>
                  </a:lnTo>
                  <a:lnTo>
                    <a:pt x="358139" y="370839"/>
                  </a:lnTo>
                  <a:lnTo>
                    <a:pt x="370839" y="370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7000" y="7416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0" y="11502"/>
                  </a:lnTo>
                  <a:lnTo>
                    <a:pt x="368548" y="381000"/>
                  </a:lnTo>
                  <a:lnTo>
                    <a:pt x="380999" y="38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7000" y="731520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0" y="0"/>
                  </a:moveTo>
                  <a:lnTo>
                    <a:pt x="0" y="11488"/>
                  </a:lnTo>
                  <a:lnTo>
                    <a:pt x="378695" y="391159"/>
                  </a:lnTo>
                  <a:lnTo>
                    <a:pt x="391159" y="391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7000" y="72136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19">
                  <a:moveTo>
                    <a:pt x="0" y="0"/>
                  </a:moveTo>
                  <a:lnTo>
                    <a:pt x="0" y="12700"/>
                  </a:lnTo>
                  <a:lnTo>
                    <a:pt x="388619" y="401320"/>
                  </a:lnTo>
                  <a:lnTo>
                    <a:pt x="401319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7000" y="711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0" y="0"/>
                  </a:moveTo>
                  <a:lnTo>
                    <a:pt x="0" y="12667"/>
                  </a:lnTo>
                  <a:lnTo>
                    <a:pt x="399843" y="411479"/>
                  </a:lnTo>
                  <a:lnTo>
                    <a:pt x="411479" y="41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7000" y="701039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40">
                  <a:moveTo>
                    <a:pt x="0" y="0"/>
                  </a:moveTo>
                  <a:lnTo>
                    <a:pt x="0" y="11430"/>
                  </a:lnTo>
                  <a:lnTo>
                    <a:pt x="410210" y="421639"/>
                  </a:lnTo>
                  <a:lnTo>
                    <a:pt x="421640" y="421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70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0369" y="421639"/>
                  </a:lnTo>
                  <a:lnTo>
                    <a:pt x="431799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5889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42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3069" y="4216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73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748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764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76598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61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3001" y="421639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86771" y="701039"/>
              <a:ext cx="433070" cy="421640"/>
            </a:xfrm>
            <a:custGeom>
              <a:avLst/>
              <a:gdLst/>
              <a:ahLst/>
              <a:cxnLst/>
              <a:rect l="l" t="t" r="r" b="b"/>
              <a:pathLst>
                <a:path w="433070" h="421640">
                  <a:moveTo>
                    <a:pt x="11348" y="0"/>
                  </a:moveTo>
                  <a:lnTo>
                    <a:pt x="0" y="0"/>
                  </a:lnTo>
                  <a:lnTo>
                    <a:pt x="422726" y="421639"/>
                  </a:lnTo>
                  <a:lnTo>
                    <a:pt x="432988" y="42163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FF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8025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413" y="0"/>
                  </a:moveTo>
                  <a:lnTo>
                    <a:pt x="0" y="0"/>
                  </a:lnTo>
                  <a:lnTo>
                    <a:pt x="420553" y="421639"/>
                  </a:lnTo>
                  <a:lnTo>
                    <a:pt x="431970" y="421639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8280" y="701039"/>
              <a:ext cx="432434" cy="421640"/>
            </a:xfrm>
            <a:custGeom>
              <a:avLst/>
              <a:gdLst/>
              <a:ahLst/>
              <a:cxnLst/>
              <a:rect l="l" t="t" r="r" b="b"/>
              <a:pathLst>
                <a:path w="432434" h="421640">
                  <a:moveTo>
                    <a:pt x="11305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62" y="421639"/>
                  </a:lnTo>
                  <a:lnTo>
                    <a:pt x="1130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8439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860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40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3876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59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799" y="4216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48920" y="701039"/>
              <a:ext cx="431800" cy="421640"/>
            </a:xfrm>
            <a:custGeom>
              <a:avLst/>
              <a:gdLst/>
              <a:ahLst/>
              <a:cxnLst/>
              <a:rect l="l" t="t" r="r" b="b"/>
              <a:pathLst>
                <a:path w="431800" h="421640">
                  <a:moveTo>
                    <a:pt x="1016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31800" y="42163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9079" y="701039"/>
              <a:ext cx="427990" cy="421640"/>
            </a:xfrm>
            <a:custGeom>
              <a:avLst/>
              <a:gdLst/>
              <a:ahLst/>
              <a:cxnLst/>
              <a:rect l="l" t="t" r="r" b="b"/>
              <a:pathLst>
                <a:path w="427990" h="421640">
                  <a:moveTo>
                    <a:pt x="11430" y="0"/>
                  </a:moveTo>
                  <a:lnTo>
                    <a:pt x="0" y="0"/>
                  </a:lnTo>
                  <a:lnTo>
                    <a:pt x="421639" y="421639"/>
                  </a:lnTo>
                  <a:lnTo>
                    <a:pt x="427989" y="421639"/>
                  </a:lnTo>
                  <a:lnTo>
                    <a:pt x="427989" y="4165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9239" y="701039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11429" y="0"/>
                  </a:moveTo>
                  <a:lnTo>
                    <a:pt x="0" y="0"/>
                  </a:lnTo>
                  <a:lnTo>
                    <a:pt x="417830" y="417830"/>
                  </a:lnTo>
                  <a:lnTo>
                    <a:pt x="417830" y="40640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9400" y="70103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12700" y="0"/>
                  </a:moveTo>
                  <a:lnTo>
                    <a:pt x="0" y="0"/>
                  </a:lnTo>
                  <a:lnTo>
                    <a:pt x="407670" y="407669"/>
                  </a:lnTo>
                  <a:lnTo>
                    <a:pt x="407670" y="39496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9560" y="701039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09" h="397509">
                  <a:moveTo>
                    <a:pt x="12699" y="0"/>
                  </a:moveTo>
                  <a:lnTo>
                    <a:pt x="0" y="0"/>
                  </a:lnTo>
                  <a:lnTo>
                    <a:pt x="397509" y="397510"/>
                  </a:lnTo>
                  <a:lnTo>
                    <a:pt x="397509" y="384810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9720" y="70103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1672" y="0"/>
                  </a:moveTo>
                  <a:lnTo>
                    <a:pt x="0" y="0"/>
                  </a:lnTo>
                  <a:lnTo>
                    <a:pt x="387350" y="387350"/>
                  </a:lnTo>
                  <a:lnTo>
                    <a:pt x="387350" y="374712"/>
                  </a:lnTo>
                  <a:lnTo>
                    <a:pt x="11672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9879" y="701039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90">
                  <a:moveTo>
                    <a:pt x="11685" y="0"/>
                  </a:moveTo>
                  <a:lnTo>
                    <a:pt x="0" y="0"/>
                  </a:lnTo>
                  <a:lnTo>
                    <a:pt x="377189" y="377189"/>
                  </a:lnTo>
                  <a:lnTo>
                    <a:pt x="377189" y="364565"/>
                  </a:lnTo>
                  <a:lnTo>
                    <a:pt x="1168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0039" y="701039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12700" y="0"/>
                  </a:moveTo>
                  <a:lnTo>
                    <a:pt x="0" y="0"/>
                  </a:lnTo>
                  <a:lnTo>
                    <a:pt x="367030" y="367030"/>
                  </a:lnTo>
                  <a:lnTo>
                    <a:pt x="367030" y="35433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0200" y="701039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12699" y="0"/>
                  </a:moveTo>
                  <a:lnTo>
                    <a:pt x="0" y="0"/>
                  </a:lnTo>
                  <a:lnTo>
                    <a:pt x="356870" y="356869"/>
                  </a:lnTo>
                  <a:lnTo>
                    <a:pt x="356870" y="344169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41629" y="701039"/>
              <a:ext cx="345440" cy="345440"/>
            </a:xfrm>
            <a:custGeom>
              <a:avLst/>
              <a:gdLst/>
              <a:ahLst/>
              <a:cxnLst/>
              <a:rect l="l" t="t" r="r" b="b"/>
              <a:pathLst>
                <a:path w="345440" h="345440">
                  <a:moveTo>
                    <a:pt x="11430" y="0"/>
                  </a:moveTo>
                  <a:lnTo>
                    <a:pt x="0" y="0"/>
                  </a:lnTo>
                  <a:lnTo>
                    <a:pt x="345440" y="345439"/>
                  </a:lnTo>
                  <a:lnTo>
                    <a:pt x="345440" y="3340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1790" y="7010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11429" y="0"/>
                  </a:moveTo>
                  <a:lnTo>
                    <a:pt x="0" y="0"/>
                  </a:lnTo>
                  <a:lnTo>
                    <a:pt x="335280" y="335280"/>
                  </a:lnTo>
                  <a:lnTo>
                    <a:pt x="335280" y="32385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61950" y="70103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11430" y="0"/>
                  </a:moveTo>
                  <a:lnTo>
                    <a:pt x="0" y="0"/>
                  </a:lnTo>
                  <a:lnTo>
                    <a:pt x="325120" y="325120"/>
                  </a:lnTo>
                  <a:lnTo>
                    <a:pt x="325120" y="313689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72109" y="70103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59">
                  <a:moveTo>
                    <a:pt x="11429" y="0"/>
                  </a:moveTo>
                  <a:lnTo>
                    <a:pt x="0" y="0"/>
                  </a:lnTo>
                  <a:lnTo>
                    <a:pt x="314959" y="314960"/>
                  </a:lnTo>
                  <a:lnTo>
                    <a:pt x="314959" y="3035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2270" y="701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1429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304800" y="2933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93700" y="701039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69">
                  <a:moveTo>
                    <a:pt x="10160" y="0"/>
                  </a:moveTo>
                  <a:lnTo>
                    <a:pt x="0" y="0"/>
                  </a:lnTo>
                  <a:lnTo>
                    <a:pt x="293370" y="293369"/>
                  </a:lnTo>
                  <a:lnTo>
                    <a:pt x="293370" y="283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2950" y="701039"/>
              <a:ext cx="284480" cy="283845"/>
            </a:xfrm>
            <a:custGeom>
              <a:avLst/>
              <a:gdLst/>
              <a:ahLst/>
              <a:cxnLst/>
              <a:rect l="l" t="t" r="r" b="b"/>
              <a:pathLst>
                <a:path w="284480" h="283844">
                  <a:moveTo>
                    <a:pt x="11069" y="0"/>
                  </a:moveTo>
                  <a:lnTo>
                    <a:pt x="0" y="0"/>
                  </a:lnTo>
                  <a:lnTo>
                    <a:pt x="284119" y="283389"/>
                  </a:lnTo>
                  <a:lnTo>
                    <a:pt x="284119" y="273050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3123" y="701039"/>
              <a:ext cx="274320" cy="273685"/>
            </a:xfrm>
            <a:custGeom>
              <a:avLst/>
              <a:gdLst/>
              <a:ahLst/>
              <a:cxnLst/>
              <a:rect l="l" t="t" r="r" b="b"/>
              <a:pathLst>
                <a:path w="274320" h="273684">
                  <a:moveTo>
                    <a:pt x="11056" y="0"/>
                  </a:moveTo>
                  <a:lnTo>
                    <a:pt x="0" y="0"/>
                  </a:lnTo>
                  <a:lnTo>
                    <a:pt x="273946" y="273242"/>
                  </a:lnTo>
                  <a:lnTo>
                    <a:pt x="273946" y="262889"/>
                  </a:lnTo>
                  <a:lnTo>
                    <a:pt x="1105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2909" y="701039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59" h="264159">
                  <a:moveTo>
                    <a:pt x="11429" y="0"/>
                  </a:moveTo>
                  <a:lnTo>
                    <a:pt x="0" y="0"/>
                  </a:lnTo>
                  <a:lnTo>
                    <a:pt x="264159" y="264160"/>
                  </a:lnTo>
                  <a:lnTo>
                    <a:pt x="264159" y="25273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34340" y="701039"/>
              <a:ext cx="252730" cy="252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196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4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99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86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3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59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946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31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83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39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407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76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131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48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85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210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57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934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30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65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26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39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75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11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47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3843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19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56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935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290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659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014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370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738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10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462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83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186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855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91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927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9646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00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0370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072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094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450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181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2174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254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28981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362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399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3586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471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082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43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8063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16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653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88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25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7609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97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833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8702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070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4258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79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14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5181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87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24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5976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9658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69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334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2689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0453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413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782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137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505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486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521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585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95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30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677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703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7401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75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12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8493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884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204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957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992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297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066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021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13893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556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11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46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83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05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56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3929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28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653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008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77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732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610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6456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682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18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54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790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827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641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899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364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9720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0088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444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081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1682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53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189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26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61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298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35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70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076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4322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4800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15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52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5892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24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60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697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32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7696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806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420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878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9143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951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98678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4064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4064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604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096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13282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168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0522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4077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277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1317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50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3855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22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457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49477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316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56717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6040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639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6763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711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748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7843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821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567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893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929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9659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002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038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0751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10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4755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183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219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2567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292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327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364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00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3711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473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50950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546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58190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61873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654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691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2795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63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80034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835900" y="1032509"/>
              <a:ext cx="76200" cy="33020"/>
            </a:xfrm>
            <a:custGeom>
              <a:avLst/>
              <a:gdLst/>
              <a:ahLst/>
              <a:cxnLst/>
              <a:rect l="l" t="t" r="r" b="b"/>
              <a:pathLst>
                <a:path w="76200" h="33019">
                  <a:moveTo>
                    <a:pt x="7620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36830" y="33020"/>
                  </a:lnTo>
                  <a:lnTo>
                    <a:pt x="39370" y="33020"/>
                  </a:lnTo>
                  <a:lnTo>
                    <a:pt x="76200" y="3302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0829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45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98068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017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05306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089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125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62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19911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234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27150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307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34390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379459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41629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6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69" y="3301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45185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488680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52424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39" y="3301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561069" y="1032510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937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9370" y="3301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596630" y="1032510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40" h="33019">
                  <a:moveTo>
                    <a:pt x="4064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40640" y="3301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8633459" y="1035050"/>
              <a:ext cx="34290" cy="30480"/>
            </a:xfrm>
            <a:custGeom>
              <a:avLst/>
              <a:gdLst/>
              <a:ahLst/>
              <a:cxnLst/>
              <a:rect l="l" t="t" r="r" b="b"/>
              <a:pathLst>
                <a:path w="34290" h="30480">
                  <a:moveTo>
                    <a:pt x="0" y="30479"/>
                  </a:moveTo>
                  <a:lnTo>
                    <a:pt x="0" y="0"/>
                  </a:lnTo>
                  <a:lnTo>
                    <a:pt x="34290" y="0"/>
                  </a:lnTo>
                  <a:lnTo>
                    <a:pt x="34290" y="30479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62000" y="24257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31750" y="105282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" name="object 374"/>
          <p:cNvSpPr txBox="1"/>
          <p:nvPr/>
        </p:nvSpPr>
        <p:spPr>
          <a:xfrm>
            <a:off x="8459469" y="6435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5" name="object 375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2762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</a:tabLst>
            </a:pPr>
            <a:r>
              <a:rPr sz="4000" spc="-165" dirty="0"/>
              <a:t>Q</a:t>
            </a:r>
            <a:r>
              <a:rPr sz="4000" spc="-70" dirty="0"/>
              <a:t>o</a:t>
            </a:r>
            <a:r>
              <a:rPr sz="4000" spc="-385" dirty="0"/>
              <a:t>S</a:t>
            </a:r>
            <a:r>
              <a:rPr sz="4000" dirty="0"/>
              <a:t>	</a:t>
            </a:r>
            <a:r>
              <a:rPr sz="4000" spc="65" dirty="0"/>
              <a:t>R</a:t>
            </a:r>
            <a:r>
              <a:rPr sz="4000" spc="-80" dirty="0"/>
              <a:t>o</a:t>
            </a:r>
            <a:r>
              <a:rPr sz="4000" spc="-60" dirty="0"/>
              <a:t>u</a:t>
            </a:r>
            <a:r>
              <a:rPr sz="4000" spc="500" dirty="0"/>
              <a:t>t</a:t>
            </a:r>
            <a:r>
              <a:rPr sz="4000" spc="180" dirty="0"/>
              <a:t>i</a:t>
            </a:r>
            <a:r>
              <a:rPr sz="4000" spc="-60" dirty="0"/>
              <a:t>n</a:t>
            </a:r>
            <a:r>
              <a:rPr sz="4000" spc="-405" dirty="0"/>
              <a:t>g</a:t>
            </a:r>
            <a:endParaRPr sz="4000"/>
          </a:p>
        </p:txBody>
      </p:sp>
      <p:sp>
        <p:nvSpPr>
          <p:cNvPr id="376" name="object 376"/>
          <p:cNvSpPr txBox="1"/>
          <p:nvPr/>
        </p:nvSpPr>
        <p:spPr>
          <a:xfrm>
            <a:off x="77469" y="1303019"/>
            <a:ext cx="153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77469" y="1973580"/>
            <a:ext cx="153670" cy="897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300" spc="-295" dirty="0">
                <a:solidFill>
                  <a:srgbClr val="000099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3884929" y="3672840"/>
            <a:ext cx="100330" cy="53340"/>
          </a:xfrm>
          <a:custGeom>
            <a:avLst/>
            <a:gdLst/>
            <a:ahLst/>
            <a:cxnLst/>
            <a:rect l="l" t="t" r="r" b="b"/>
            <a:pathLst>
              <a:path w="100329" h="53339">
                <a:moveTo>
                  <a:pt x="0" y="53340"/>
                </a:moveTo>
                <a:lnTo>
                  <a:pt x="24784" y="40005"/>
                </a:lnTo>
                <a:lnTo>
                  <a:pt x="49688" y="26669"/>
                </a:lnTo>
                <a:lnTo>
                  <a:pt x="74830" y="13334"/>
                </a:lnTo>
                <a:lnTo>
                  <a:pt x="100330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62729" y="3596640"/>
            <a:ext cx="106680" cy="40640"/>
          </a:xfrm>
          <a:custGeom>
            <a:avLst/>
            <a:gdLst/>
            <a:ahLst/>
            <a:cxnLst/>
            <a:rect l="l" t="t" r="r" b="b"/>
            <a:pathLst>
              <a:path w="106679" h="40639">
                <a:moveTo>
                  <a:pt x="0" y="40640"/>
                </a:moveTo>
                <a:lnTo>
                  <a:pt x="26670" y="29467"/>
                </a:lnTo>
                <a:lnTo>
                  <a:pt x="53340" y="18891"/>
                </a:lnTo>
                <a:lnTo>
                  <a:pt x="80010" y="9028"/>
                </a:lnTo>
                <a:lnTo>
                  <a:pt x="106680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251959" y="3556000"/>
            <a:ext cx="113030" cy="17780"/>
          </a:xfrm>
          <a:custGeom>
            <a:avLst/>
            <a:gdLst/>
            <a:ahLst/>
            <a:cxnLst/>
            <a:rect l="l" t="t" r="r" b="b"/>
            <a:pathLst>
              <a:path w="113029" h="17779">
                <a:moveTo>
                  <a:pt x="0" y="17779"/>
                </a:moveTo>
                <a:lnTo>
                  <a:pt x="27840" y="11608"/>
                </a:lnTo>
                <a:lnTo>
                  <a:pt x="56038" y="6508"/>
                </a:lnTo>
                <a:lnTo>
                  <a:pt x="84474" y="2599"/>
                </a:lnTo>
                <a:lnTo>
                  <a:pt x="113029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448809" y="3547109"/>
            <a:ext cx="114300" cy="3810"/>
          </a:xfrm>
          <a:custGeom>
            <a:avLst/>
            <a:gdLst/>
            <a:ahLst/>
            <a:cxnLst/>
            <a:rect l="l" t="t" r="r" b="b"/>
            <a:pathLst>
              <a:path w="114300" h="3810">
                <a:moveTo>
                  <a:pt x="0" y="3810"/>
                </a:moveTo>
                <a:lnTo>
                  <a:pt x="27860" y="2321"/>
                </a:lnTo>
                <a:lnTo>
                  <a:pt x="56197" y="1428"/>
                </a:lnTo>
                <a:lnTo>
                  <a:pt x="85010" y="773"/>
                </a:lnTo>
                <a:lnTo>
                  <a:pt x="114300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650740" y="3547109"/>
            <a:ext cx="113030" cy="2540"/>
          </a:xfrm>
          <a:custGeom>
            <a:avLst/>
            <a:gdLst/>
            <a:ahLst/>
            <a:cxnLst/>
            <a:rect l="l" t="t" r="r" b="b"/>
            <a:pathLst>
              <a:path w="113029" h="2539">
                <a:moveTo>
                  <a:pt x="0" y="0"/>
                </a:moveTo>
                <a:lnTo>
                  <a:pt x="27840" y="218"/>
                </a:lnTo>
                <a:lnTo>
                  <a:pt x="56038" y="793"/>
                </a:lnTo>
                <a:lnTo>
                  <a:pt x="84474" y="1607"/>
                </a:lnTo>
                <a:lnTo>
                  <a:pt x="113030" y="2539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850129" y="3553459"/>
            <a:ext cx="114300" cy="7620"/>
          </a:xfrm>
          <a:custGeom>
            <a:avLst/>
            <a:gdLst/>
            <a:ahLst/>
            <a:cxnLst/>
            <a:rect l="l" t="t" r="r" b="b"/>
            <a:pathLst>
              <a:path w="114300" h="7620">
                <a:moveTo>
                  <a:pt x="0" y="0"/>
                </a:moveTo>
                <a:lnTo>
                  <a:pt x="28575" y="1904"/>
                </a:lnTo>
                <a:lnTo>
                  <a:pt x="57150" y="3809"/>
                </a:lnTo>
                <a:lnTo>
                  <a:pt x="85725" y="5714"/>
                </a:lnTo>
                <a:lnTo>
                  <a:pt x="114300" y="7619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49520" y="3568700"/>
            <a:ext cx="113030" cy="12700"/>
          </a:xfrm>
          <a:custGeom>
            <a:avLst/>
            <a:gdLst/>
            <a:ahLst/>
            <a:cxnLst/>
            <a:rect l="l" t="t" r="r" b="b"/>
            <a:pathLst>
              <a:path w="113029" h="12700">
                <a:moveTo>
                  <a:pt x="0" y="0"/>
                </a:moveTo>
                <a:lnTo>
                  <a:pt x="28555" y="2877"/>
                </a:lnTo>
                <a:lnTo>
                  <a:pt x="56991" y="5873"/>
                </a:lnTo>
                <a:lnTo>
                  <a:pt x="85189" y="9108"/>
                </a:lnTo>
                <a:lnTo>
                  <a:pt x="113029" y="1270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48909" y="3591559"/>
            <a:ext cx="113030" cy="19050"/>
          </a:xfrm>
          <a:custGeom>
            <a:avLst/>
            <a:gdLst/>
            <a:ahLst/>
            <a:cxnLst/>
            <a:rect l="l" t="t" r="r" b="b"/>
            <a:pathLst>
              <a:path w="113029" h="19050">
                <a:moveTo>
                  <a:pt x="0" y="0"/>
                </a:moveTo>
                <a:lnTo>
                  <a:pt x="28376" y="4583"/>
                </a:lnTo>
                <a:lnTo>
                  <a:pt x="56514" y="9048"/>
                </a:lnTo>
                <a:lnTo>
                  <a:pt x="84653" y="13751"/>
                </a:lnTo>
                <a:lnTo>
                  <a:pt x="113029" y="1905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445759" y="3625850"/>
            <a:ext cx="111760" cy="24130"/>
          </a:xfrm>
          <a:custGeom>
            <a:avLst/>
            <a:gdLst/>
            <a:ahLst/>
            <a:cxnLst/>
            <a:rect l="l" t="t" r="r" b="b"/>
            <a:pathLst>
              <a:path w="111760" h="24129">
                <a:moveTo>
                  <a:pt x="0" y="0"/>
                </a:moveTo>
                <a:lnTo>
                  <a:pt x="28535" y="5734"/>
                </a:lnTo>
                <a:lnTo>
                  <a:pt x="56832" y="11588"/>
                </a:lnTo>
                <a:lnTo>
                  <a:pt x="84653" y="17680"/>
                </a:lnTo>
                <a:lnTo>
                  <a:pt x="111760" y="24130"/>
                </a:lnTo>
              </a:path>
            </a:pathLst>
          </a:custGeom>
          <a:ln w="27939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640070" y="3670300"/>
            <a:ext cx="109220" cy="34290"/>
          </a:xfrm>
          <a:custGeom>
            <a:avLst/>
            <a:gdLst/>
            <a:ahLst/>
            <a:cxnLst/>
            <a:rect l="l" t="t" r="r" b="b"/>
            <a:pathLst>
              <a:path w="109220" h="34289">
                <a:moveTo>
                  <a:pt x="0" y="0"/>
                </a:moveTo>
                <a:lnTo>
                  <a:pt x="28317" y="8572"/>
                </a:lnTo>
                <a:lnTo>
                  <a:pt x="56038" y="17145"/>
                </a:lnTo>
                <a:lnTo>
                  <a:pt x="83046" y="25717"/>
                </a:lnTo>
                <a:lnTo>
                  <a:pt x="109219" y="34289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8" name="object 388"/>
          <p:cNvGrpSpPr/>
          <p:nvPr/>
        </p:nvGrpSpPr>
        <p:grpSpPr>
          <a:xfrm>
            <a:off x="1150619" y="3338829"/>
            <a:ext cx="5312410" cy="3058160"/>
            <a:chOff x="1150619" y="3338829"/>
            <a:chExt cx="5312410" cy="3058160"/>
          </a:xfrm>
        </p:grpSpPr>
        <p:sp>
          <p:nvSpPr>
            <p:cNvPr id="389" name="object 389"/>
            <p:cNvSpPr/>
            <p:nvPr/>
          </p:nvSpPr>
          <p:spPr>
            <a:xfrm>
              <a:off x="2108200" y="3352799"/>
              <a:ext cx="760730" cy="502920"/>
            </a:xfrm>
            <a:custGeom>
              <a:avLst/>
              <a:gdLst/>
              <a:ahLst/>
              <a:cxnLst/>
              <a:rect l="l" t="t" r="r" b="b"/>
              <a:pathLst>
                <a:path w="760730" h="502920">
                  <a:moveTo>
                    <a:pt x="0" y="0"/>
                  </a:moveTo>
                  <a:lnTo>
                    <a:pt x="22840" y="17145"/>
                  </a:lnTo>
                  <a:lnTo>
                    <a:pt x="45561" y="34290"/>
                  </a:lnTo>
                  <a:lnTo>
                    <a:pt x="68044" y="51435"/>
                  </a:lnTo>
                  <a:lnTo>
                    <a:pt x="90169" y="68579"/>
                  </a:lnTo>
                </a:path>
                <a:path w="760730" h="502920">
                  <a:moveTo>
                    <a:pt x="160019" y="120650"/>
                  </a:moveTo>
                  <a:lnTo>
                    <a:pt x="182880" y="137775"/>
                  </a:lnTo>
                  <a:lnTo>
                    <a:pt x="205740" y="154781"/>
                  </a:lnTo>
                  <a:lnTo>
                    <a:pt x="228600" y="171549"/>
                  </a:lnTo>
                  <a:lnTo>
                    <a:pt x="251460" y="187960"/>
                  </a:lnTo>
                </a:path>
                <a:path w="760730" h="502920">
                  <a:moveTo>
                    <a:pt x="321310" y="238760"/>
                  </a:moveTo>
                  <a:lnTo>
                    <a:pt x="344388" y="254952"/>
                  </a:lnTo>
                  <a:lnTo>
                    <a:pt x="367823" y="271145"/>
                  </a:lnTo>
                  <a:lnTo>
                    <a:pt x="391497" y="287337"/>
                  </a:lnTo>
                  <a:lnTo>
                    <a:pt x="415289" y="303530"/>
                  </a:lnTo>
                </a:path>
                <a:path w="760730" h="502920">
                  <a:moveTo>
                    <a:pt x="486410" y="350519"/>
                  </a:moveTo>
                  <a:lnTo>
                    <a:pt x="510420" y="365740"/>
                  </a:lnTo>
                  <a:lnTo>
                    <a:pt x="534670" y="380841"/>
                  </a:lnTo>
                  <a:lnTo>
                    <a:pt x="558919" y="395704"/>
                  </a:lnTo>
                  <a:lnTo>
                    <a:pt x="582930" y="410210"/>
                  </a:lnTo>
                </a:path>
                <a:path w="760730" h="502920">
                  <a:moveTo>
                    <a:pt x="657860" y="452119"/>
                  </a:moveTo>
                  <a:lnTo>
                    <a:pt x="683577" y="465236"/>
                  </a:lnTo>
                  <a:lnTo>
                    <a:pt x="709295" y="477996"/>
                  </a:lnTo>
                  <a:lnTo>
                    <a:pt x="735012" y="490517"/>
                  </a:lnTo>
                  <a:lnTo>
                    <a:pt x="760730" y="502919"/>
                  </a:lnTo>
                </a:path>
              </a:pathLst>
            </a:custGeom>
            <a:ln w="2794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169669" y="3657599"/>
              <a:ext cx="3296920" cy="2618740"/>
            </a:xfrm>
            <a:custGeom>
              <a:avLst/>
              <a:gdLst/>
              <a:ahLst/>
              <a:cxnLst/>
              <a:rect l="l" t="t" r="r" b="b"/>
              <a:pathLst>
                <a:path w="3296920" h="2618740">
                  <a:moveTo>
                    <a:pt x="0" y="0"/>
                  </a:moveTo>
                  <a:lnTo>
                    <a:pt x="8592" y="3611"/>
                  </a:lnTo>
                  <a:lnTo>
                    <a:pt x="17303" y="6985"/>
                  </a:lnTo>
                  <a:lnTo>
                    <a:pt x="26253" y="10358"/>
                  </a:lnTo>
                  <a:lnTo>
                    <a:pt x="35560" y="13969"/>
                  </a:lnTo>
                </a:path>
                <a:path w="3296920" h="2618740">
                  <a:moveTo>
                    <a:pt x="69850" y="29210"/>
                  </a:moveTo>
                  <a:lnTo>
                    <a:pt x="78422" y="33019"/>
                  </a:lnTo>
                  <a:lnTo>
                    <a:pt x="86994" y="36829"/>
                  </a:lnTo>
                  <a:lnTo>
                    <a:pt x="95567" y="40639"/>
                  </a:lnTo>
                  <a:lnTo>
                    <a:pt x="104140" y="44450"/>
                  </a:lnTo>
                </a:path>
                <a:path w="3296920" h="2618740">
                  <a:moveTo>
                    <a:pt x="139700" y="58419"/>
                  </a:moveTo>
                  <a:lnTo>
                    <a:pt x="148272" y="62230"/>
                  </a:lnTo>
                  <a:lnTo>
                    <a:pt x="156844" y="66040"/>
                  </a:lnTo>
                  <a:lnTo>
                    <a:pt x="165417" y="69850"/>
                  </a:lnTo>
                  <a:lnTo>
                    <a:pt x="173990" y="73660"/>
                  </a:lnTo>
                </a:path>
                <a:path w="3296920" h="2618740">
                  <a:moveTo>
                    <a:pt x="209550" y="88900"/>
                  </a:moveTo>
                  <a:lnTo>
                    <a:pt x="218122" y="92710"/>
                  </a:lnTo>
                  <a:lnTo>
                    <a:pt x="226694" y="96520"/>
                  </a:lnTo>
                  <a:lnTo>
                    <a:pt x="235267" y="100330"/>
                  </a:lnTo>
                  <a:lnTo>
                    <a:pt x="243840" y="104139"/>
                  </a:lnTo>
                </a:path>
                <a:path w="3296920" h="2618740">
                  <a:moveTo>
                    <a:pt x="278130" y="118110"/>
                  </a:moveTo>
                  <a:lnTo>
                    <a:pt x="286900" y="121919"/>
                  </a:lnTo>
                  <a:lnTo>
                    <a:pt x="295909" y="125729"/>
                  </a:lnTo>
                  <a:lnTo>
                    <a:pt x="304919" y="129539"/>
                  </a:lnTo>
                  <a:lnTo>
                    <a:pt x="313690" y="133350"/>
                  </a:lnTo>
                </a:path>
                <a:path w="3296920" h="2618740">
                  <a:moveTo>
                    <a:pt x="347980" y="148589"/>
                  </a:moveTo>
                  <a:lnTo>
                    <a:pt x="356552" y="152400"/>
                  </a:lnTo>
                  <a:lnTo>
                    <a:pt x="365125" y="156210"/>
                  </a:lnTo>
                  <a:lnTo>
                    <a:pt x="373697" y="160020"/>
                  </a:lnTo>
                  <a:lnTo>
                    <a:pt x="382270" y="163830"/>
                  </a:lnTo>
                </a:path>
                <a:path w="3296920" h="2618740">
                  <a:moveTo>
                    <a:pt x="416560" y="179069"/>
                  </a:moveTo>
                  <a:lnTo>
                    <a:pt x="425132" y="182880"/>
                  </a:lnTo>
                  <a:lnTo>
                    <a:pt x="433705" y="186690"/>
                  </a:lnTo>
                  <a:lnTo>
                    <a:pt x="442277" y="190500"/>
                  </a:lnTo>
                  <a:lnTo>
                    <a:pt x="450850" y="194310"/>
                  </a:lnTo>
                </a:path>
                <a:path w="3296920" h="2618740">
                  <a:moveTo>
                    <a:pt x="486410" y="209550"/>
                  </a:moveTo>
                  <a:lnTo>
                    <a:pt x="494982" y="213915"/>
                  </a:lnTo>
                  <a:lnTo>
                    <a:pt x="503555" y="217805"/>
                  </a:lnTo>
                  <a:lnTo>
                    <a:pt x="512127" y="221694"/>
                  </a:lnTo>
                  <a:lnTo>
                    <a:pt x="520700" y="226060"/>
                  </a:lnTo>
                </a:path>
                <a:path w="3296920" h="2618740">
                  <a:moveTo>
                    <a:pt x="554990" y="241300"/>
                  </a:moveTo>
                  <a:lnTo>
                    <a:pt x="563562" y="245110"/>
                  </a:lnTo>
                  <a:lnTo>
                    <a:pt x="572134" y="248920"/>
                  </a:lnTo>
                  <a:lnTo>
                    <a:pt x="580707" y="252730"/>
                  </a:lnTo>
                  <a:lnTo>
                    <a:pt x="589280" y="256539"/>
                  </a:lnTo>
                </a:path>
                <a:path w="3296920" h="2618740">
                  <a:moveTo>
                    <a:pt x="623569" y="273050"/>
                  </a:moveTo>
                  <a:lnTo>
                    <a:pt x="632142" y="276879"/>
                  </a:lnTo>
                  <a:lnTo>
                    <a:pt x="640715" y="280828"/>
                  </a:lnTo>
                  <a:lnTo>
                    <a:pt x="649287" y="285015"/>
                  </a:lnTo>
                  <a:lnTo>
                    <a:pt x="657860" y="289560"/>
                  </a:lnTo>
                </a:path>
                <a:path w="3296920" h="2618740">
                  <a:moveTo>
                    <a:pt x="692150" y="304800"/>
                  </a:moveTo>
                  <a:lnTo>
                    <a:pt x="700722" y="309344"/>
                  </a:lnTo>
                  <a:lnTo>
                    <a:pt x="709295" y="313531"/>
                  </a:lnTo>
                  <a:lnTo>
                    <a:pt x="717867" y="317480"/>
                  </a:lnTo>
                  <a:lnTo>
                    <a:pt x="726440" y="321310"/>
                  </a:lnTo>
                </a:path>
                <a:path w="3296920" h="2618740">
                  <a:moveTo>
                    <a:pt x="759460" y="337819"/>
                  </a:moveTo>
                  <a:lnTo>
                    <a:pt x="768032" y="342364"/>
                  </a:lnTo>
                  <a:lnTo>
                    <a:pt x="776605" y="346551"/>
                  </a:lnTo>
                  <a:lnTo>
                    <a:pt x="785177" y="350500"/>
                  </a:lnTo>
                  <a:lnTo>
                    <a:pt x="793750" y="354330"/>
                  </a:lnTo>
                </a:path>
                <a:path w="3296920" h="2618740">
                  <a:moveTo>
                    <a:pt x="828040" y="372110"/>
                  </a:moveTo>
                  <a:lnTo>
                    <a:pt x="836056" y="376118"/>
                  </a:lnTo>
                  <a:lnTo>
                    <a:pt x="844550" y="380364"/>
                  </a:lnTo>
                  <a:lnTo>
                    <a:pt x="853043" y="384611"/>
                  </a:lnTo>
                  <a:lnTo>
                    <a:pt x="861060" y="388619"/>
                  </a:lnTo>
                </a:path>
                <a:path w="3296920" h="2618740">
                  <a:moveTo>
                    <a:pt x="895350" y="406400"/>
                  </a:moveTo>
                  <a:lnTo>
                    <a:pt x="903188" y="410964"/>
                  </a:lnTo>
                  <a:lnTo>
                    <a:pt x="911383" y="415289"/>
                  </a:lnTo>
                  <a:lnTo>
                    <a:pt x="919817" y="419615"/>
                  </a:lnTo>
                  <a:lnTo>
                    <a:pt x="928369" y="424180"/>
                  </a:lnTo>
                </a:path>
                <a:path w="3296920" h="2618740">
                  <a:moveTo>
                    <a:pt x="961390" y="441960"/>
                  </a:moveTo>
                  <a:lnTo>
                    <a:pt x="969942" y="445988"/>
                  </a:lnTo>
                  <a:lnTo>
                    <a:pt x="978376" y="450373"/>
                  </a:lnTo>
                  <a:lnTo>
                    <a:pt x="986571" y="454997"/>
                  </a:lnTo>
                  <a:lnTo>
                    <a:pt x="994410" y="459739"/>
                  </a:lnTo>
                </a:path>
                <a:path w="3296920" h="2618740">
                  <a:moveTo>
                    <a:pt x="1028700" y="477519"/>
                  </a:moveTo>
                  <a:lnTo>
                    <a:pt x="1036538" y="482282"/>
                  </a:lnTo>
                  <a:lnTo>
                    <a:pt x="1044733" y="487044"/>
                  </a:lnTo>
                  <a:lnTo>
                    <a:pt x="1053167" y="491807"/>
                  </a:lnTo>
                  <a:lnTo>
                    <a:pt x="1061720" y="496569"/>
                  </a:lnTo>
                </a:path>
                <a:path w="3296920" h="2618740">
                  <a:moveTo>
                    <a:pt x="1093470" y="514350"/>
                  </a:moveTo>
                  <a:lnTo>
                    <a:pt x="1102022" y="519112"/>
                  </a:lnTo>
                  <a:lnTo>
                    <a:pt x="1110456" y="523875"/>
                  </a:lnTo>
                  <a:lnTo>
                    <a:pt x="1118651" y="528637"/>
                  </a:lnTo>
                  <a:lnTo>
                    <a:pt x="1126490" y="533400"/>
                  </a:lnTo>
                </a:path>
                <a:path w="3296920" h="2618740">
                  <a:moveTo>
                    <a:pt x="1159510" y="552450"/>
                  </a:moveTo>
                  <a:lnTo>
                    <a:pt x="1167864" y="557946"/>
                  </a:lnTo>
                  <a:lnTo>
                    <a:pt x="1175861" y="563086"/>
                  </a:lnTo>
                  <a:lnTo>
                    <a:pt x="1183620" y="567987"/>
                  </a:lnTo>
                  <a:lnTo>
                    <a:pt x="1191260" y="572769"/>
                  </a:lnTo>
                </a:path>
                <a:path w="3296920" h="2618740">
                  <a:moveTo>
                    <a:pt x="1223010" y="591819"/>
                  </a:moveTo>
                  <a:lnTo>
                    <a:pt x="1231384" y="597316"/>
                  </a:lnTo>
                  <a:lnTo>
                    <a:pt x="1239520" y="602456"/>
                  </a:lnTo>
                  <a:lnTo>
                    <a:pt x="1247655" y="607357"/>
                  </a:lnTo>
                  <a:lnTo>
                    <a:pt x="1256030" y="612139"/>
                  </a:lnTo>
                </a:path>
                <a:path w="3296920" h="2618740">
                  <a:moveTo>
                    <a:pt x="1287780" y="632460"/>
                  </a:moveTo>
                  <a:lnTo>
                    <a:pt x="1295598" y="637976"/>
                  </a:lnTo>
                  <a:lnTo>
                    <a:pt x="1303655" y="643255"/>
                  </a:lnTo>
                  <a:lnTo>
                    <a:pt x="1311711" y="648533"/>
                  </a:lnTo>
                  <a:lnTo>
                    <a:pt x="1319530" y="654050"/>
                  </a:lnTo>
                </a:path>
                <a:path w="3296920" h="2618740">
                  <a:moveTo>
                    <a:pt x="1351280" y="674369"/>
                  </a:moveTo>
                  <a:lnTo>
                    <a:pt x="1358900" y="680065"/>
                  </a:lnTo>
                  <a:lnTo>
                    <a:pt x="1366520" y="685641"/>
                  </a:lnTo>
                  <a:lnTo>
                    <a:pt x="1374139" y="690979"/>
                  </a:lnTo>
                  <a:lnTo>
                    <a:pt x="1381760" y="695960"/>
                  </a:lnTo>
                </a:path>
                <a:path w="3296920" h="2618740">
                  <a:moveTo>
                    <a:pt x="1413510" y="717550"/>
                  </a:moveTo>
                  <a:lnTo>
                    <a:pt x="1420951" y="723264"/>
                  </a:lnTo>
                  <a:lnTo>
                    <a:pt x="1428273" y="728979"/>
                  </a:lnTo>
                  <a:lnTo>
                    <a:pt x="1435834" y="734694"/>
                  </a:lnTo>
                  <a:lnTo>
                    <a:pt x="1443990" y="740410"/>
                  </a:lnTo>
                </a:path>
                <a:path w="3296920" h="2618740">
                  <a:moveTo>
                    <a:pt x="1473200" y="762000"/>
                  </a:moveTo>
                  <a:lnTo>
                    <a:pt x="1478280" y="765810"/>
                  </a:lnTo>
                  <a:lnTo>
                    <a:pt x="1483360" y="769619"/>
                  </a:lnTo>
                  <a:lnTo>
                    <a:pt x="1488440" y="773430"/>
                  </a:lnTo>
                  <a:lnTo>
                    <a:pt x="1493520" y="777239"/>
                  </a:lnTo>
                  <a:lnTo>
                    <a:pt x="1498600" y="781050"/>
                  </a:lnTo>
                  <a:lnTo>
                    <a:pt x="1503680" y="784860"/>
                  </a:lnTo>
                </a:path>
                <a:path w="3296920" h="2618740">
                  <a:moveTo>
                    <a:pt x="1532890" y="808989"/>
                  </a:moveTo>
                  <a:lnTo>
                    <a:pt x="1540490" y="814724"/>
                  </a:lnTo>
                  <a:lnTo>
                    <a:pt x="1547971" y="820578"/>
                  </a:lnTo>
                  <a:lnTo>
                    <a:pt x="1555214" y="826670"/>
                  </a:lnTo>
                  <a:lnTo>
                    <a:pt x="1562100" y="833119"/>
                  </a:lnTo>
                </a:path>
                <a:path w="3296920" h="2618740">
                  <a:moveTo>
                    <a:pt x="1591310" y="857250"/>
                  </a:moveTo>
                  <a:lnTo>
                    <a:pt x="1598731" y="863163"/>
                  </a:lnTo>
                  <a:lnTo>
                    <a:pt x="1605915" y="869314"/>
                  </a:lnTo>
                  <a:lnTo>
                    <a:pt x="1613098" y="875466"/>
                  </a:lnTo>
                  <a:lnTo>
                    <a:pt x="1620520" y="881380"/>
                  </a:lnTo>
                </a:path>
                <a:path w="3296920" h="2618740">
                  <a:moveTo>
                    <a:pt x="1648460" y="906780"/>
                  </a:moveTo>
                  <a:lnTo>
                    <a:pt x="1655147" y="913447"/>
                  </a:lnTo>
                  <a:lnTo>
                    <a:pt x="1661953" y="920115"/>
                  </a:lnTo>
                  <a:lnTo>
                    <a:pt x="1668998" y="926782"/>
                  </a:lnTo>
                  <a:lnTo>
                    <a:pt x="1676400" y="933450"/>
                  </a:lnTo>
                </a:path>
                <a:path w="3296920" h="2618740">
                  <a:moveTo>
                    <a:pt x="1703070" y="958850"/>
                  </a:moveTo>
                  <a:lnTo>
                    <a:pt x="1709737" y="965517"/>
                  </a:lnTo>
                  <a:lnTo>
                    <a:pt x="1716405" y="972185"/>
                  </a:lnTo>
                  <a:lnTo>
                    <a:pt x="1723072" y="978852"/>
                  </a:lnTo>
                  <a:lnTo>
                    <a:pt x="1729740" y="985519"/>
                  </a:lnTo>
                </a:path>
                <a:path w="3296920" h="2618740">
                  <a:moveTo>
                    <a:pt x="1756410" y="1012189"/>
                  </a:moveTo>
                  <a:lnTo>
                    <a:pt x="1763077" y="1018857"/>
                  </a:lnTo>
                  <a:lnTo>
                    <a:pt x="1769745" y="1025525"/>
                  </a:lnTo>
                  <a:lnTo>
                    <a:pt x="1776412" y="1032192"/>
                  </a:lnTo>
                  <a:lnTo>
                    <a:pt x="1783080" y="1038860"/>
                  </a:lnTo>
                </a:path>
                <a:path w="3296920" h="2618740">
                  <a:moveTo>
                    <a:pt x="1809750" y="1066800"/>
                  </a:moveTo>
                  <a:lnTo>
                    <a:pt x="1815683" y="1073487"/>
                  </a:lnTo>
                  <a:lnTo>
                    <a:pt x="1821973" y="1080293"/>
                  </a:lnTo>
                  <a:lnTo>
                    <a:pt x="1828502" y="1087338"/>
                  </a:lnTo>
                  <a:lnTo>
                    <a:pt x="1835150" y="1094739"/>
                  </a:lnTo>
                </a:path>
                <a:path w="3296920" h="2618740">
                  <a:moveTo>
                    <a:pt x="1860550" y="1122680"/>
                  </a:moveTo>
                  <a:lnTo>
                    <a:pt x="1867197" y="1129545"/>
                  </a:lnTo>
                  <a:lnTo>
                    <a:pt x="1873726" y="1136650"/>
                  </a:lnTo>
                  <a:lnTo>
                    <a:pt x="1880016" y="1143754"/>
                  </a:lnTo>
                  <a:lnTo>
                    <a:pt x="1885950" y="1150620"/>
                  </a:lnTo>
                </a:path>
                <a:path w="3296920" h="2618740">
                  <a:moveTo>
                    <a:pt x="1911350" y="1178560"/>
                  </a:moveTo>
                  <a:lnTo>
                    <a:pt x="1917263" y="1185425"/>
                  </a:lnTo>
                  <a:lnTo>
                    <a:pt x="1923414" y="1192530"/>
                  </a:lnTo>
                  <a:lnTo>
                    <a:pt x="1929566" y="1199634"/>
                  </a:lnTo>
                  <a:lnTo>
                    <a:pt x="1935480" y="1206500"/>
                  </a:lnTo>
                </a:path>
                <a:path w="3296920" h="2618740">
                  <a:moveTo>
                    <a:pt x="1960880" y="1235710"/>
                  </a:moveTo>
                  <a:lnTo>
                    <a:pt x="1966793" y="1243131"/>
                  </a:lnTo>
                  <a:lnTo>
                    <a:pt x="1972945" y="1250315"/>
                  </a:lnTo>
                  <a:lnTo>
                    <a:pt x="1979096" y="1257498"/>
                  </a:lnTo>
                  <a:lnTo>
                    <a:pt x="1985010" y="1264920"/>
                  </a:lnTo>
                </a:path>
                <a:path w="3296920" h="2618740">
                  <a:moveTo>
                    <a:pt x="2009140" y="1292860"/>
                  </a:moveTo>
                  <a:lnTo>
                    <a:pt x="2015609" y="1300460"/>
                  </a:lnTo>
                  <a:lnTo>
                    <a:pt x="2021840" y="1307941"/>
                  </a:lnTo>
                  <a:lnTo>
                    <a:pt x="2028070" y="1315184"/>
                  </a:lnTo>
                  <a:lnTo>
                    <a:pt x="2034540" y="1322070"/>
                  </a:lnTo>
                </a:path>
                <a:path w="3296920" h="2618740">
                  <a:moveTo>
                    <a:pt x="2057400" y="1351280"/>
                  </a:moveTo>
                  <a:lnTo>
                    <a:pt x="2063849" y="1358880"/>
                  </a:lnTo>
                  <a:lnTo>
                    <a:pt x="2069941" y="1366361"/>
                  </a:lnTo>
                  <a:lnTo>
                    <a:pt x="2075795" y="1373604"/>
                  </a:lnTo>
                  <a:lnTo>
                    <a:pt x="2081530" y="1380489"/>
                  </a:lnTo>
                </a:path>
                <a:path w="3296920" h="2618740">
                  <a:moveTo>
                    <a:pt x="2105660" y="1410970"/>
                  </a:moveTo>
                  <a:lnTo>
                    <a:pt x="2111573" y="1417855"/>
                  </a:lnTo>
                  <a:lnTo>
                    <a:pt x="2117724" y="1425098"/>
                  </a:lnTo>
                  <a:lnTo>
                    <a:pt x="2123876" y="1432579"/>
                  </a:lnTo>
                  <a:lnTo>
                    <a:pt x="2129790" y="1440180"/>
                  </a:lnTo>
                </a:path>
                <a:path w="3296920" h="2618740">
                  <a:moveTo>
                    <a:pt x="2153920" y="1469389"/>
                  </a:moveTo>
                  <a:lnTo>
                    <a:pt x="2159635" y="1476275"/>
                  </a:lnTo>
                  <a:lnTo>
                    <a:pt x="2165349" y="1483518"/>
                  </a:lnTo>
                  <a:lnTo>
                    <a:pt x="2171064" y="1490999"/>
                  </a:lnTo>
                  <a:lnTo>
                    <a:pt x="2176780" y="1498600"/>
                  </a:lnTo>
                </a:path>
                <a:path w="3296920" h="2618740">
                  <a:moveTo>
                    <a:pt x="2200910" y="1527810"/>
                  </a:moveTo>
                  <a:lnTo>
                    <a:pt x="2207359" y="1535410"/>
                  </a:lnTo>
                  <a:lnTo>
                    <a:pt x="2213451" y="1542891"/>
                  </a:lnTo>
                  <a:lnTo>
                    <a:pt x="2219305" y="1550134"/>
                  </a:lnTo>
                  <a:lnTo>
                    <a:pt x="2225040" y="1557020"/>
                  </a:lnTo>
                </a:path>
                <a:path w="3296920" h="2618740">
                  <a:moveTo>
                    <a:pt x="2247900" y="1586230"/>
                  </a:moveTo>
                  <a:lnTo>
                    <a:pt x="2254349" y="1593830"/>
                  </a:lnTo>
                  <a:lnTo>
                    <a:pt x="2260441" y="1601311"/>
                  </a:lnTo>
                  <a:lnTo>
                    <a:pt x="2266295" y="1608554"/>
                  </a:lnTo>
                  <a:lnTo>
                    <a:pt x="2272030" y="1615440"/>
                  </a:lnTo>
                </a:path>
                <a:path w="3296920" h="2618740">
                  <a:moveTo>
                    <a:pt x="2296160" y="1645920"/>
                  </a:moveTo>
                  <a:lnTo>
                    <a:pt x="2302609" y="1652805"/>
                  </a:lnTo>
                  <a:lnTo>
                    <a:pt x="2308701" y="1660048"/>
                  </a:lnTo>
                  <a:lnTo>
                    <a:pt x="2314555" y="1667529"/>
                  </a:lnTo>
                  <a:lnTo>
                    <a:pt x="2320290" y="1675130"/>
                  </a:lnTo>
                </a:path>
                <a:path w="3296920" h="2618740">
                  <a:moveTo>
                    <a:pt x="2344420" y="1703070"/>
                  </a:moveTo>
                  <a:lnTo>
                    <a:pt x="2350333" y="1710670"/>
                  </a:lnTo>
                  <a:lnTo>
                    <a:pt x="2356485" y="1718151"/>
                  </a:lnTo>
                  <a:lnTo>
                    <a:pt x="2362636" y="1725394"/>
                  </a:lnTo>
                  <a:lnTo>
                    <a:pt x="2368550" y="1732280"/>
                  </a:lnTo>
                </a:path>
                <a:path w="3296920" h="2618740">
                  <a:moveTo>
                    <a:pt x="2393950" y="1761489"/>
                  </a:moveTo>
                  <a:lnTo>
                    <a:pt x="2399863" y="1768911"/>
                  </a:lnTo>
                  <a:lnTo>
                    <a:pt x="2406015" y="1776095"/>
                  </a:lnTo>
                  <a:lnTo>
                    <a:pt x="2412166" y="1783278"/>
                  </a:lnTo>
                  <a:lnTo>
                    <a:pt x="2418080" y="1790700"/>
                  </a:lnTo>
                </a:path>
                <a:path w="3296920" h="2618740">
                  <a:moveTo>
                    <a:pt x="2443480" y="1818639"/>
                  </a:moveTo>
                  <a:lnTo>
                    <a:pt x="2449393" y="1825505"/>
                  </a:lnTo>
                  <a:lnTo>
                    <a:pt x="2455545" y="1832610"/>
                  </a:lnTo>
                  <a:lnTo>
                    <a:pt x="2461696" y="1839714"/>
                  </a:lnTo>
                  <a:lnTo>
                    <a:pt x="2467610" y="1846580"/>
                  </a:lnTo>
                </a:path>
                <a:path w="3296920" h="2618740">
                  <a:moveTo>
                    <a:pt x="2494280" y="1874520"/>
                  </a:moveTo>
                  <a:lnTo>
                    <a:pt x="2500749" y="1881385"/>
                  </a:lnTo>
                  <a:lnTo>
                    <a:pt x="2506980" y="1888489"/>
                  </a:lnTo>
                  <a:lnTo>
                    <a:pt x="2513210" y="1895594"/>
                  </a:lnTo>
                  <a:lnTo>
                    <a:pt x="2519680" y="1902460"/>
                  </a:lnTo>
                </a:path>
                <a:path w="3296920" h="2618740">
                  <a:moveTo>
                    <a:pt x="2546350" y="1929130"/>
                  </a:moveTo>
                  <a:lnTo>
                    <a:pt x="2547620" y="1931670"/>
                  </a:lnTo>
                  <a:lnTo>
                    <a:pt x="2550160" y="1932939"/>
                  </a:lnTo>
                  <a:lnTo>
                    <a:pt x="2551430" y="1935480"/>
                  </a:lnTo>
                  <a:lnTo>
                    <a:pt x="2557125" y="1940976"/>
                  </a:lnTo>
                  <a:lnTo>
                    <a:pt x="2562701" y="1946116"/>
                  </a:lnTo>
                  <a:lnTo>
                    <a:pt x="2568039" y="1951017"/>
                  </a:lnTo>
                  <a:lnTo>
                    <a:pt x="2573020" y="1955800"/>
                  </a:lnTo>
                </a:path>
                <a:path w="3296920" h="2618740">
                  <a:moveTo>
                    <a:pt x="2599690" y="1983739"/>
                  </a:moveTo>
                  <a:lnTo>
                    <a:pt x="2606357" y="1990407"/>
                  </a:lnTo>
                  <a:lnTo>
                    <a:pt x="2613024" y="1997075"/>
                  </a:lnTo>
                  <a:lnTo>
                    <a:pt x="2619692" y="2003742"/>
                  </a:lnTo>
                  <a:lnTo>
                    <a:pt x="2626360" y="2010410"/>
                  </a:lnTo>
                </a:path>
                <a:path w="3296920" h="2618740">
                  <a:moveTo>
                    <a:pt x="2653030" y="2035810"/>
                  </a:moveTo>
                  <a:lnTo>
                    <a:pt x="2659697" y="2042497"/>
                  </a:lnTo>
                  <a:lnTo>
                    <a:pt x="2666364" y="2049303"/>
                  </a:lnTo>
                  <a:lnTo>
                    <a:pt x="2673032" y="2056348"/>
                  </a:lnTo>
                  <a:lnTo>
                    <a:pt x="2679700" y="2063750"/>
                  </a:lnTo>
                </a:path>
                <a:path w="3296920" h="2618740">
                  <a:moveTo>
                    <a:pt x="2707640" y="2089150"/>
                  </a:moveTo>
                  <a:lnTo>
                    <a:pt x="2714307" y="2095797"/>
                  </a:lnTo>
                  <a:lnTo>
                    <a:pt x="2720974" y="2102326"/>
                  </a:lnTo>
                  <a:lnTo>
                    <a:pt x="2727642" y="2108616"/>
                  </a:lnTo>
                  <a:lnTo>
                    <a:pt x="2734310" y="2114550"/>
                  </a:lnTo>
                </a:path>
                <a:path w="3296920" h="2618740">
                  <a:moveTo>
                    <a:pt x="2760980" y="2142490"/>
                  </a:moveTo>
                  <a:lnTo>
                    <a:pt x="2768381" y="2148423"/>
                  </a:lnTo>
                  <a:lnTo>
                    <a:pt x="2775426" y="2154713"/>
                  </a:lnTo>
                  <a:lnTo>
                    <a:pt x="2782232" y="2161242"/>
                  </a:lnTo>
                  <a:lnTo>
                    <a:pt x="2788920" y="2167890"/>
                  </a:lnTo>
                </a:path>
                <a:path w="3296920" h="2618740">
                  <a:moveTo>
                    <a:pt x="2815590" y="2193290"/>
                  </a:moveTo>
                  <a:lnTo>
                    <a:pt x="2822991" y="2199957"/>
                  </a:lnTo>
                  <a:lnTo>
                    <a:pt x="2830036" y="2206625"/>
                  </a:lnTo>
                  <a:lnTo>
                    <a:pt x="2836842" y="2213292"/>
                  </a:lnTo>
                  <a:lnTo>
                    <a:pt x="2843530" y="2219960"/>
                  </a:lnTo>
                </a:path>
                <a:path w="3296920" h="2618740">
                  <a:moveTo>
                    <a:pt x="2871470" y="2245360"/>
                  </a:moveTo>
                  <a:lnTo>
                    <a:pt x="2878137" y="2251829"/>
                  </a:lnTo>
                  <a:lnTo>
                    <a:pt x="2884805" y="2258060"/>
                  </a:lnTo>
                  <a:lnTo>
                    <a:pt x="2891472" y="2264290"/>
                  </a:lnTo>
                  <a:lnTo>
                    <a:pt x="2898140" y="2270760"/>
                  </a:lnTo>
                </a:path>
                <a:path w="3296920" h="2618740">
                  <a:moveTo>
                    <a:pt x="2927350" y="2296160"/>
                  </a:moveTo>
                  <a:lnTo>
                    <a:pt x="2934037" y="2302807"/>
                  </a:lnTo>
                  <a:lnTo>
                    <a:pt x="2940843" y="2309336"/>
                  </a:lnTo>
                  <a:lnTo>
                    <a:pt x="2947888" y="2315626"/>
                  </a:lnTo>
                  <a:lnTo>
                    <a:pt x="2955290" y="2321560"/>
                  </a:lnTo>
                </a:path>
                <a:path w="3296920" h="2618740">
                  <a:moveTo>
                    <a:pt x="2983230" y="2346960"/>
                  </a:moveTo>
                  <a:lnTo>
                    <a:pt x="2990095" y="2353607"/>
                  </a:lnTo>
                  <a:lnTo>
                    <a:pt x="2997199" y="2360136"/>
                  </a:lnTo>
                  <a:lnTo>
                    <a:pt x="3004304" y="2366426"/>
                  </a:lnTo>
                  <a:lnTo>
                    <a:pt x="3011170" y="2372360"/>
                  </a:lnTo>
                </a:path>
                <a:path w="3296920" h="2618740">
                  <a:moveTo>
                    <a:pt x="3039110" y="2397760"/>
                  </a:moveTo>
                  <a:lnTo>
                    <a:pt x="3045975" y="2403673"/>
                  </a:lnTo>
                  <a:lnTo>
                    <a:pt x="3053080" y="2409825"/>
                  </a:lnTo>
                  <a:lnTo>
                    <a:pt x="3060184" y="2415976"/>
                  </a:lnTo>
                  <a:lnTo>
                    <a:pt x="3067050" y="2421890"/>
                  </a:lnTo>
                </a:path>
                <a:path w="3296920" h="2618740">
                  <a:moveTo>
                    <a:pt x="3096260" y="2447290"/>
                  </a:moveTo>
                  <a:lnTo>
                    <a:pt x="3103125" y="2453739"/>
                  </a:lnTo>
                  <a:lnTo>
                    <a:pt x="3110230" y="2459831"/>
                  </a:lnTo>
                  <a:lnTo>
                    <a:pt x="3117334" y="2465685"/>
                  </a:lnTo>
                  <a:lnTo>
                    <a:pt x="3124200" y="2471420"/>
                  </a:lnTo>
                </a:path>
                <a:path w="3296920" h="2618740">
                  <a:moveTo>
                    <a:pt x="3153410" y="2496820"/>
                  </a:moveTo>
                  <a:lnTo>
                    <a:pt x="3160275" y="2502733"/>
                  </a:lnTo>
                  <a:lnTo>
                    <a:pt x="3167380" y="2508885"/>
                  </a:lnTo>
                  <a:lnTo>
                    <a:pt x="3174484" y="2515036"/>
                  </a:lnTo>
                  <a:lnTo>
                    <a:pt x="3181350" y="2520950"/>
                  </a:lnTo>
                </a:path>
                <a:path w="3296920" h="2618740">
                  <a:moveTo>
                    <a:pt x="3210560" y="2546350"/>
                  </a:moveTo>
                  <a:lnTo>
                    <a:pt x="3217425" y="2552084"/>
                  </a:lnTo>
                  <a:lnTo>
                    <a:pt x="3224530" y="2557938"/>
                  </a:lnTo>
                  <a:lnTo>
                    <a:pt x="3231634" y="2564030"/>
                  </a:lnTo>
                  <a:lnTo>
                    <a:pt x="3238500" y="2570480"/>
                  </a:lnTo>
                </a:path>
                <a:path w="3296920" h="2618740">
                  <a:moveTo>
                    <a:pt x="3267709" y="2594610"/>
                  </a:moveTo>
                  <a:lnTo>
                    <a:pt x="3274595" y="2600523"/>
                  </a:lnTo>
                  <a:lnTo>
                    <a:pt x="3281838" y="2606675"/>
                  </a:lnTo>
                  <a:lnTo>
                    <a:pt x="3289319" y="2612826"/>
                  </a:lnTo>
                  <a:lnTo>
                    <a:pt x="3296920" y="2618740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460240" y="6263639"/>
              <a:ext cx="111760" cy="104139"/>
            </a:xfrm>
            <a:custGeom>
              <a:avLst/>
              <a:gdLst/>
              <a:ahLst/>
              <a:cxnLst/>
              <a:rect l="l" t="t" r="r" b="b"/>
              <a:pathLst>
                <a:path w="111760" h="104139">
                  <a:moveTo>
                    <a:pt x="49530" y="0"/>
                  </a:moveTo>
                  <a:lnTo>
                    <a:pt x="0" y="58420"/>
                  </a:lnTo>
                  <a:lnTo>
                    <a:pt x="111760" y="10414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947669" y="3768089"/>
              <a:ext cx="862330" cy="194310"/>
            </a:xfrm>
            <a:custGeom>
              <a:avLst/>
              <a:gdLst/>
              <a:ahLst/>
              <a:cxnLst/>
              <a:rect l="l" t="t" r="r" b="b"/>
              <a:pathLst>
                <a:path w="862329" h="194310">
                  <a:moveTo>
                    <a:pt x="0" y="120650"/>
                  </a:moveTo>
                  <a:lnTo>
                    <a:pt x="26868" y="130869"/>
                  </a:lnTo>
                  <a:lnTo>
                    <a:pt x="53975" y="140493"/>
                  </a:lnTo>
                  <a:lnTo>
                    <a:pt x="81081" y="149403"/>
                  </a:lnTo>
                  <a:lnTo>
                    <a:pt x="107950" y="157480"/>
                  </a:lnTo>
                </a:path>
                <a:path w="862329" h="194310">
                  <a:moveTo>
                    <a:pt x="191769" y="179070"/>
                  </a:moveTo>
                  <a:lnTo>
                    <a:pt x="216733" y="183574"/>
                  </a:lnTo>
                  <a:lnTo>
                    <a:pt x="241935" y="187483"/>
                  </a:lnTo>
                  <a:lnTo>
                    <a:pt x="267136" y="190678"/>
                  </a:lnTo>
                  <a:lnTo>
                    <a:pt x="292100" y="193040"/>
                  </a:lnTo>
                  <a:lnTo>
                    <a:pt x="295910" y="194310"/>
                  </a:lnTo>
                  <a:lnTo>
                    <a:pt x="299719" y="194310"/>
                  </a:lnTo>
                  <a:lnTo>
                    <a:pt x="304800" y="194310"/>
                  </a:lnTo>
                </a:path>
                <a:path w="862329" h="194310">
                  <a:moveTo>
                    <a:pt x="389890" y="193040"/>
                  </a:moveTo>
                  <a:lnTo>
                    <a:pt x="417710" y="189468"/>
                  </a:lnTo>
                  <a:lnTo>
                    <a:pt x="445770" y="184467"/>
                  </a:lnTo>
                  <a:lnTo>
                    <a:pt x="473829" y="178038"/>
                  </a:lnTo>
                  <a:lnTo>
                    <a:pt x="501650" y="170180"/>
                  </a:lnTo>
                </a:path>
                <a:path w="862329" h="194310">
                  <a:moveTo>
                    <a:pt x="581659" y="142240"/>
                  </a:moveTo>
                  <a:lnTo>
                    <a:pt x="608111" y="131504"/>
                  </a:lnTo>
                  <a:lnTo>
                    <a:pt x="634206" y="120173"/>
                  </a:lnTo>
                  <a:lnTo>
                    <a:pt x="660062" y="108128"/>
                  </a:lnTo>
                  <a:lnTo>
                    <a:pt x="685800" y="95250"/>
                  </a:lnTo>
                </a:path>
                <a:path w="862329" h="194310">
                  <a:moveTo>
                    <a:pt x="762000" y="55880"/>
                  </a:moveTo>
                  <a:lnTo>
                    <a:pt x="786784" y="42326"/>
                  </a:lnTo>
                  <a:lnTo>
                    <a:pt x="811688" y="28416"/>
                  </a:lnTo>
                  <a:lnTo>
                    <a:pt x="836830" y="14267"/>
                  </a:lnTo>
                  <a:lnTo>
                    <a:pt x="862330" y="0"/>
                  </a:lnTo>
                </a:path>
              </a:pathLst>
            </a:custGeom>
            <a:ln w="2794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816599" y="3722369"/>
              <a:ext cx="129540" cy="774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322569" y="3829049"/>
              <a:ext cx="1126490" cy="2484120"/>
            </a:xfrm>
            <a:custGeom>
              <a:avLst/>
              <a:gdLst/>
              <a:ahLst/>
              <a:cxnLst/>
              <a:rect l="l" t="t" r="r" b="b"/>
              <a:pathLst>
                <a:path w="1126489" h="2484120">
                  <a:moveTo>
                    <a:pt x="681989" y="0"/>
                  </a:moveTo>
                  <a:lnTo>
                    <a:pt x="706278" y="16430"/>
                  </a:lnTo>
                  <a:lnTo>
                    <a:pt x="729614" y="33337"/>
                  </a:lnTo>
                  <a:lnTo>
                    <a:pt x="751998" y="50720"/>
                  </a:lnTo>
                  <a:lnTo>
                    <a:pt x="773429" y="68580"/>
                  </a:lnTo>
                </a:path>
                <a:path w="1126489" h="2484120">
                  <a:moveTo>
                    <a:pt x="836929" y="125730"/>
                  </a:moveTo>
                  <a:lnTo>
                    <a:pt x="857408" y="146704"/>
                  </a:lnTo>
                  <a:lnTo>
                    <a:pt x="876935" y="167798"/>
                  </a:lnTo>
                  <a:lnTo>
                    <a:pt x="895508" y="189130"/>
                  </a:lnTo>
                  <a:lnTo>
                    <a:pt x="913129" y="210819"/>
                  </a:lnTo>
                </a:path>
                <a:path w="1126489" h="2484120">
                  <a:moveTo>
                    <a:pt x="963929" y="279400"/>
                  </a:moveTo>
                  <a:lnTo>
                    <a:pt x="979646" y="304164"/>
                  </a:lnTo>
                  <a:lnTo>
                    <a:pt x="994410" y="328929"/>
                  </a:lnTo>
                  <a:lnTo>
                    <a:pt x="1008221" y="353694"/>
                  </a:lnTo>
                  <a:lnTo>
                    <a:pt x="1021079" y="378460"/>
                  </a:lnTo>
                </a:path>
                <a:path w="1126489" h="2484120">
                  <a:moveTo>
                    <a:pt x="1055369" y="457200"/>
                  </a:moveTo>
                  <a:lnTo>
                    <a:pt x="1065589" y="483889"/>
                  </a:lnTo>
                  <a:lnTo>
                    <a:pt x="1075213" y="510698"/>
                  </a:lnTo>
                  <a:lnTo>
                    <a:pt x="1084123" y="537745"/>
                  </a:lnTo>
                  <a:lnTo>
                    <a:pt x="1092200" y="565150"/>
                  </a:lnTo>
                </a:path>
                <a:path w="1126489" h="2484120">
                  <a:moveTo>
                    <a:pt x="1111250" y="648969"/>
                  </a:moveTo>
                  <a:lnTo>
                    <a:pt x="1114821" y="671849"/>
                  </a:lnTo>
                  <a:lnTo>
                    <a:pt x="1117917" y="694848"/>
                  </a:lnTo>
                  <a:lnTo>
                    <a:pt x="1120536" y="718085"/>
                  </a:lnTo>
                  <a:lnTo>
                    <a:pt x="1122679" y="741680"/>
                  </a:lnTo>
                  <a:lnTo>
                    <a:pt x="1123950" y="748030"/>
                  </a:lnTo>
                  <a:lnTo>
                    <a:pt x="1123950" y="754380"/>
                  </a:lnTo>
                  <a:lnTo>
                    <a:pt x="1125219" y="760730"/>
                  </a:lnTo>
                </a:path>
                <a:path w="1126489" h="2484120">
                  <a:moveTo>
                    <a:pt x="1126489" y="847089"/>
                  </a:moveTo>
                  <a:lnTo>
                    <a:pt x="1125279" y="874950"/>
                  </a:lnTo>
                  <a:lnTo>
                    <a:pt x="1123473" y="903287"/>
                  </a:lnTo>
                  <a:lnTo>
                    <a:pt x="1120953" y="932100"/>
                  </a:lnTo>
                  <a:lnTo>
                    <a:pt x="1117600" y="961389"/>
                  </a:lnTo>
                </a:path>
                <a:path w="1126489" h="2484120">
                  <a:moveTo>
                    <a:pt x="1106169" y="1045210"/>
                  </a:moveTo>
                  <a:lnTo>
                    <a:pt x="1101367" y="1073050"/>
                  </a:lnTo>
                  <a:lnTo>
                    <a:pt x="1096327" y="1101248"/>
                  </a:lnTo>
                  <a:lnTo>
                    <a:pt x="1090810" y="1129684"/>
                  </a:lnTo>
                  <a:lnTo>
                    <a:pt x="1084579" y="1158239"/>
                  </a:lnTo>
                </a:path>
                <a:path w="1126489" h="2484120">
                  <a:moveTo>
                    <a:pt x="1064259" y="1242060"/>
                  </a:moveTo>
                  <a:lnTo>
                    <a:pt x="1056620" y="1269484"/>
                  </a:lnTo>
                  <a:lnTo>
                    <a:pt x="1048861" y="1296670"/>
                  </a:lnTo>
                  <a:lnTo>
                    <a:pt x="1040864" y="1323855"/>
                  </a:lnTo>
                  <a:lnTo>
                    <a:pt x="1032509" y="1351280"/>
                  </a:lnTo>
                </a:path>
                <a:path w="1126489" h="2484120">
                  <a:moveTo>
                    <a:pt x="1005839" y="1432560"/>
                  </a:moveTo>
                  <a:lnTo>
                    <a:pt x="996295" y="1459964"/>
                  </a:lnTo>
                  <a:lnTo>
                    <a:pt x="986631" y="1487011"/>
                  </a:lnTo>
                  <a:lnTo>
                    <a:pt x="976729" y="1513820"/>
                  </a:lnTo>
                  <a:lnTo>
                    <a:pt x="966469" y="1540510"/>
                  </a:lnTo>
                </a:path>
                <a:path w="1126489" h="2484120">
                  <a:moveTo>
                    <a:pt x="933450" y="1619250"/>
                  </a:moveTo>
                  <a:lnTo>
                    <a:pt x="921801" y="1645701"/>
                  </a:lnTo>
                  <a:lnTo>
                    <a:pt x="909796" y="1671796"/>
                  </a:lnTo>
                  <a:lnTo>
                    <a:pt x="897552" y="1697652"/>
                  </a:lnTo>
                  <a:lnTo>
                    <a:pt x="885189" y="1723389"/>
                  </a:lnTo>
                </a:path>
                <a:path w="1126489" h="2484120">
                  <a:moveTo>
                    <a:pt x="845819" y="1799589"/>
                  </a:moveTo>
                  <a:lnTo>
                    <a:pt x="831334" y="1825069"/>
                  </a:lnTo>
                  <a:lnTo>
                    <a:pt x="816609" y="1850072"/>
                  </a:lnTo>
                  <a:lnTo>
                    <a:pt x="801885" y="1874599"/>
                  </a:lnTo>
                  <a:lnTo>
                    <a:pt x="787400" y="1898650"/>
                  </a:lnTo>
                </a:path>
                <a:path w="1126489" h="2484120">
                  <a:moveTo>
                    <a:pt x="739139" y="1968500"/>
                  </a:moveTo>
                  <a:lnTo>
                    <a:pt x="721756" y="1991121"/>
                  </a:lnTo>
                  <a:lnTo>
                    <a:pt x="703897" y="2013267"/>
                  </a:lnTo>
                  <a:lnTo>
                    <a:pt x="685561" y="2034936"/>
                  </a:lnTo>
                  <a:lnTo>
                    <a:pt x="666750" y="2056130"/>
                  </a:lnTo>
                </a:path>
                <a:path w="1126489" h="2484120">
                  <a:moveTo>
                    <a:pt x="608329" y="2118360"/>
                  </a:moveTo>
                  <a:lnTo>
                    <a:pt x="587156" y="2137925"/>
                  </a:lnTo>
                  <a:lnTo>
                    <a:pt x="565626" y="2156777"/>
                  </a:lnTo>
                  <a:lnTo>
                    <a:pt x="543857" y="2175152"/>
                  </a:lnTo>
                  <a:lnTo>
                    <a:pt x="521969" y="2193290"/>
                  </a:lnTo>
                </a:path>
                <a:path w="1126489" h="2484120">
                  <a:moveTo>
                    <a:pt x="453389" y="2244090"/>
                  </a:moveTo>
                  <a:lnTo>
                    <a:pt x="430113" y="2260778"/>
                  </a:lnTo>
                  <a:lnTo>
                    <a:pt x="406241" y="2276633"/>
                  </a:lnTo>
                  <a:lnTo>
                    <a:pt x="382131" y="2291774"/>
                  </a:lnTo>
                  <a:lnTo>
                    <a:pt x="358139" y="2306320"/>
                  </a:lnTo>
                </a:path>
                <a:path w="1126489" h="2484120">
                  <a:moveTo>
                    <a:pt x="283209" y="2349500"/>
                  </a:moveTo>
                  <a:lnTo>
                    <a:pt x="258226" y="2362815"/>
                  </a:lnTo>
                  <a:lnTo>
                    <a:pt x="232886" y="2376011"/>
                  </a:lnTo>
                  <a:lnTo>
                    <a:pt x="207307" y="2388969"/>
                  </a:lnTo>
                  <a:lnTo>
                    <a:pt x="181609" y="2401570"/>
                  </a:lnTo>
                </a:path>
                <a:path w="1126489" h="2484120">
                  <a:moveTo>
                    <a:pt x="104139" y="2437130"/>
                  </a:moveTo>
                  <a:lnTo>
                    <a:pt x="78402" y="2449294"/>
                  </a:lnTo>
                  <a:lnTo>
                    <a:pt x="52546" y="2461101"/>
                  </a:lnTo>
                  <a:lnTo>
                    <a:pt x="26451" y="2472670"/>
                  </a:lnTo>
                  <a:lnTo>
                    <a:pt x="0" y="2484120"/>
                  </a:lnTo>
                </a:path>
              </a:pathLst>
            </a:custGeom>
            <a:ln w="2794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125719" y="6332219"/>
              <a:ext cx="132079" cy="647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7240269" y="3940809"/>
            <a:ext cx="1776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300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003300"/>
                </a:solidFill>
                <a:latin typeface="Arial"/>
                <a:cs typeface="Arial"/>
              </a:rPr>
              <a:t>QoS routing  example </a:t>
            </a:r>
            <a:r>
              <a:rPr sz="1400" b="1" spc="5" dirty="0">
                <a:solidFill>
                  <a:srgbClr val="003300"/>
                </a:solidFill>
                <a:latin typeface="Arial"/>
                <a:cs typeface="Arial"/>
              </a:rPr>
              <a:t>in </a:t>
            </a:r>
            <a:r>
              <a:rPr sz="1400" b="1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1400" b="1" spc="-8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00"/>
                </a:solidFill>
                <a:latin typeface="Arial"/>
                <a:cs typeface="Arial"/>
              </a:rPr>
              <a:t>MANET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6629400" y="41148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828790" y="41148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9" name="object 399"/>
          <p:cNvGrpSpPr/>
          <p:nvPr/>
        </p:nvGrpSpPr>
        <p:grpSpPr>
          <a:xfrm>
            <a:off x="7029450" y="4086859"/>
            <a:ext cx="238760" cy="55880"/>
            <a:chOff x="7029450" y="4086859"/>
            <a:chExt cx="238760" cy="55880"/>
          </a:xfrm>
        </p:grpSpPr>
        <p:sp>
          <p:nvSpPr>
            <p:cNvPr id="400" name="object 400"/>
            <p:cNvSpPr/>
            <p:nvPr/>
          </p:nvSpPr>
          <p:spPr>
            <a:xfrm>
              <a:off x="7029450" y="4114799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27940">
              <a:solidFill>
                <a:srgbClr val="00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181850" y="4086859"/>
              <a:ext cx="86360" cy="55880"/>
            </a:xfrm>
            <a:custGeom>
              <a:avLst/>
              <a:gdLst/>
              <a:ahLst/>
              <a:cxnLst/>
              <a:rect l="l" t="t" r="r" b="b"/>
              <a:pathLst>
                <a:path w="86359" h="55879">
                  <a:moveTo>
                    <a:pt x="0" y="0"/>
                  </a:moveTo>
                  <a:lnTo>
                    <a:pt x="0" y="55879"/>
                  </a:lnTo>
                  <a:lnTo>
                    <a:pt x="8635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359409" y="1253490"/>
            <a:ext cx="82054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389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routing protocols proposed either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along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shortest 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available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path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within some system-level</a:t>
            </a:r>
            <a:r>
              <a:rPr sz="22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requirement</a:t>
            </a:r>
            <a:endParaRPr sz="2200">
              <a:latin typeface="Times New Roman"/>
              <a:cs typeface="Times New Roman"/>
            </a:endParaRPr>
          </a:p>
          <a:p>
            <a:pPr marL="12700" marR="666750">
              <a:lnSpc>
                <a:spcPct val="100000"/>
              </a:lnSpc>
              <a:tabLst>
                <a:tab pos="3631565" algn="l"/>
              </a:tabLst>
            </a:pP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Such paths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may not be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adequate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QoS required applications  Shortest path</a:t>
            </a:r>
            <a:r>
              <a:rPr sz="22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</a:t>
            </a:r>
            <a:r>
              <a:rPr sz="2200" b="1" spc="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A-B-H-G	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will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have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lower bandwidth  The path </a:t>
            </a:r>
            <a:r>
              <a:rPr sz="22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A-B-C-D-E-F-G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will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have a </a:t>
            </a:r>
            <a:r>
              <a:rPr sz="22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minimum bandwidth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2200" b="1" spc="5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Shortest</a:t>
            </a:r>
            <a:r>
              <a:rPr sz="14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path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7392669" y="3387090"/>
            <a:ext cx="169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QoS </a:t>
            </a:r>
            <a:r>
              <a:rPr sz="1400" b="1" spc="-10" dirty="0">
                <a:solidFill>
                  <a:srgbClr val="990000"/>
                </a:solidFill>
                <a:latin typeface="Arial"/>
                <a:cs typeface="Arial"/>
              </a:rPr>
              <a:t>satisfying</a:t>
            </a:r>
            <a:r>
              <a:rPr sz="1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path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4" name="object 404"/>
          <p:cNvGrpSpPr/>
          <p:nvPr/>
        </p:nvGrpSpPr>
        <p:grpSpPr>
          <a:xfrm>
            <a:off x="6629400" y="3453129"/>
            <a:ext cx="640080" cy="76200"/>
            <a:chOff x="6629400" y="3453129"/>
            <a:chExt cx="640080" cy="76200"/>
          </a:xfrm>
        </p:grpSpPr>
        <p:sp>
          <p:nvSpPr>
            <p:cNvPr id="405" name="object 405"/>
            <p:cNvSpPr/>
            <p:nvPr/>
          </p:nvSpPr>
          <p:spPr>
            <a:xfrm>
              <a:off x="6629400" y="3491229"/>
              <a:ext cx="530860" cy="0"/>
            </a:xfrm>
            <a:custGeom>
              <a:avLst/>
              <a:gdLst/>
              <a:ahLst/>
              <a:cxnLst/>
              <a:rect l="l" t="t" r="r" b="b"/>
              <a:pathLst>
                <a:path w="530859">
                  <a:moveTo>
                    <a:pt x="0" y="0"/>
                  </a:moveTo>
                  <a:lnTo>
                    <a:pt x="38100" y="0"/>
                  </a:lnTo>
                </a:path>
                <a:path w="530859">
                  <a:moveTo>
                    <a:pt x="76200" y="0"/>
                  </a:moveTo>
                  <a:lnTo>
                    <a:pt x="113029" y="0"/>
                  </a:lnTo>
                </a:path>
                <a:path w="530859">
                  <a:moveTo>
                    <a:pt x="151129" y="0"/>
                  </a:moveTo>
                  <a:lnTo>
                    <a:pt x="189229" y="0"/>
                  </a:lnTo>
                </a:path>
                <a:path w="530859">
                  <a:moveTo>
                    <a:pt x="227329" y="0"/>
                  </a:moveTo>
                  <a:lnTo>
                    <a:pt x="264159" y="0"/>
                  </a:lnTo>
                </a:path>
                <a:path w="530859">
                  <a:moveTo>
                    <a:pt x="302259" y="0"/>
                  </a:moveTo>
                  <a:lnTo>
                    <a:pt x="340359" y="0"/>
                  </a:lnTo>
                </a:path>
                <a:path w="530859">
                  <a:moveTo>
                    <a:pt x="378459" y="0"/>
                  </a:moveTo>
                  <a:lnTo>
                    <a:pt x="415290" y="0"/>
                  </a:lnTo>
                </a:path>
                <a:path w="530859">
                  <a:moveTo>
                    <a:pt x="453390" y="0"/>
                  </a:moveTo>
                  <a:lnTo>
                    <a:pt x="491490" y="0"/>
                  </a:lnTo>
                </a:path>
                <a:path w="530859">
                  <a:moveTo>
                    <a:pt x="529590" y="0"/>
                  </a:moveTo>
                  <a:lnTo>
                    <a:pt x="530859" y="0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155180" y="345312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0" y="0"/>
                  </a:moveTo>
                  <a:lnTo>
                    <a:pt x="0" y="76200"/>
                  </a:lnTo>
                  <a:lnTo>
                    <a:pt x="1143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7" name="object 407"/>
          <p:cNvSpPr txBox="1"/>
          <p:nvPr/>
        </p:nvSpPr>
        <p:spPr>
          <a:xfrm>
            <a:off x="4634229" y="4958079"/>
            <a:ext cx="22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8" name="object 408"/>
          <p:cNvGrpSpPr/>
          <p:nvPr/>
        </p:nvGrpSpPr>
        <p:grpSpPr>
          <a:xfrm>
            <a:off x="1108392" y="3466782"/>
            <a:ext cx="5329555" cy="2929255"/>
            <a:chOff x="1108392" y="3466782"/>
            <a:chExt cx="5329555" cy="2929255"/>
          </a:xfrm>
        </p:grpSpPr>
        <p:sp>
          <p:nvSpPr>
            <p:cNvPr id="409" name="object 409"/>
            <p:cNvSpPr/>
            <p:nvPr/>
          </p:nvSpPr>
          <p:spPr>
            <a:xfrm>
              <a:off x="1318260" y="348107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59" h="194310">
                  <a:moveTo>
                    <a:pt x="106680" y="0"/>
                  </a:moveTo>
                  <a:lnTo>
                    <a:pt x="64829" y="7600"/>
                  </a:lnTo>
                  <a:lnTo>
                    <a:pt x="30956" y="28416"/>
                  </a:lnTo>
                  <a:lnTo>
                    <a:pt x="8274" y="59471"/>
                  </a:lnTo>
                  <a:lnTo>
                    <a:pt x="0" y="97789"/>
                  </a:lnTo>
                  <a:lnTo>
                    <a:pt x="8274" y="135909"/>
                  </a:lnTo>
                  <a:lnTo>
                    <a:pt x="30956" y="166528"/>
                  </a:lnTo>
                  <a:lnTo>
                    <a:pt x="64829" y="186908"/>
                  </a:lnTo>
                  <a:lnTo>
                    <a:pt x="106680" y="194309"/>
                  </a:lnTo>
                  <a:lnTo>
                    <a:pt x="148530" y="186908"/>
                  </a:lnTo>
                  <a:lnTo>
                    <a:pt x="182403" y="166528"/>
                  </a:lnTo>
                  <a:lnTo>
                    <a:pt x="205085" y="135909"/>
                  </a:lnTo>
                  <a:lnTo>
                    <a:pt x="213359" y="97789"/>
                  </a:lnTo>
                  <a:lnTo>
                    <a:pt x="205085" y="59471"/>
                  </a:lnTo>
                  <a:lnTo>
                    <a:pt x="182403" y="28416"/>
                  </a:lnTo>
                  <a:lnTo>
                    <a:pt x="148530" y="760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318260" y="348107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59" h="194310">
                  <a:moveTo>
                    <a:pt x="106680" y="0"/>
                  </a:moveTo>
                  <a:lnTo>
                    <a:pt x="148530" y="7600"/>
                  </a:lnTo>
                  <a:lnTo>
                    <a:pt x="182403" y="28416"/>
                  </a:lnTo>
                  <a:lnTo>
                    <a:pt x="205085" y="59471"/>
                  </a:lnTo>
                  <a:lnTo>
                    <a:pt x="213359" y="97789"/>
                  </a:lnTo>
                  <a:lnTo>
                    <a:pt x="205085" y="135909"/>
                  </a:lnTo>
                  <a:lnTo>
                    <a:pt x="182403" y="166528"/>
                  </a:lnTo>
                  <a:lnTo>
                    <a:pt x="148530" y="186908"/>
                  </a:lnTo>
                  <a:lnTo>
                    <a:pt x="106680" y="194309"/>
                  </a:lnTo>
                  <a:lnTo>
                    <a:pt x="64829" y="186908"/>
                  </a:lnTo>
                  <a:lnTo>
                    <a:pt x="30956" y="166528"/>
                  </a:lnTo>
                  <a:lnTo>
                    <a:pt x="8274" y="135909"/>
                  </a:lnTo>
                  <a:lnTo>
                    <a:pt x="0" y="97789"/>
                  </a:lnTo>
                  <a:lnTo>
                    <a:pt x="8274" y="59471"/>
                  </a:lnTo>
                  <a:lnTo>
                    <a:pt x="30956" y="28416"/>
                  </a:lnTo>
                  <a:lnTo>
                    <a:pt x="64829" y="7600"/>
                  </a:lnTo>
                  <a:lnTo>
                    <a:pt x="106680" y="0"/>
                  </a:lnTo>
                  <a:close/>
                </a:path>
                <a:path w="213359" h="194310">
                  <a:moveTo>
                    <a:pt x="0" y="0"/>
                  </a:moveTo>
                  <a:lnTo>
                    <a:pt x="0" y="0"/>
                  </a:lnTo>
                </a:path>
                <a:path w="213359" h="194310">
                  <a:moveTo>
                    <a:pt x="213359" y="194309"/>
                  </a:moveTo>
                  <a:lnTo>
                    <a:pt x="213359" y="1943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644140" y="412115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60" h="194310">
                  <a:moveTo>
                    <a:pt x="106680" y="0"/>
                  </a:moveTo>
                  <a:lnTo>
                    <a:pt x="64829" y="7401"/>
                  </a:lnTo>
                  <a:lnTo>
                    <a:pt x="30956" y="27781"/>
                  </a:lnTo>
                  <a:lnTo>
                    <a:pt x="8274" y="58400"/>
                  </a:lnTo>
                  <a:lnTo>
                    <a:pt x="0" y="96519"/>
                  </a:lnTo>
                  <a:lnTo>
                    <a:pt x="8274" y="134838"/>
                  </a:lnTo>
                  <a:lnTo>
                    <a:pt x="30956" y="165893"/>
                  </a:lnTo>
                  <a:lnTo>
                    <a:pt x="64829" y="186709"/>
                  </a:lnTo>
                  <a:lnTo>
                    <a:pt x="106680" y="194310"/>
                  </a:lnTo>
                  <a:lnTo>
                    <a:pt x="148530" y="186709"/>
                  </a:lnTo>
                  <a:lnTo>
                    <a:pt x="182403" y="165893"/>
                  </a:lnTo>
                  <a:lnTo>
                    <a:pt x="205085" y="134838"/>
                  </a:lnTo>
                  <a:lnTo>
                    <a:pt x="213360" y="96519"/>
                  </a:lnTo>
                  <a:lnTo>
                    <a:pt x="205085" y="58400"/>
                  </a:lnTo>
                  <a:lnTo>
                    <a:pt x="182403" y="27781"/>
                  </a:lnTo>
                  <a:lnTo>
                    <a:pt x="148530" y="7401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644140" y="412115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60" h="194310">
                  <a:moveTo>
                    <a:pt x="106680" y="0"/>
                  </a:moveTo>
                  <a:lnTo>
                    <a:pt x="148530" y="7401"/>
                  </a:lnTo>
                  <a:lnTo>
                    <a:pt x="182403" y="27781"/>
                  </a:lnTo>
                  <a:lnTo>
                    <a:pt x="205085" y="58400"/>
                  </a:lnTo>
                  <a:lnTo>
                    <a:pt x="213360" y="96519"/>
                  </a:lnTo>
                  <a:lnTo>
                    <a:pt x="205085" y="134838"/>
                  </a:lnTo>
                  <a:lnTo>
                    <a:pt x="182403" y="165893"/>
                  </a:lnTo>
                  <a:lnTo>
                    <a:pt x="148530" y="186709"/>
                  </a:lnTo>
                  <a:lnTo>
                    <a:pt x="106680" y="194310"/>
                  </a:lnTo>
                  <a:lnTo>
                    <a:pt x="64829" y="186709"/>
                  </a:lnTo>
                  <a:lnTo>
                    <a:pt x="30956" y="165893"/>
                  </a:lnTo>
                  <a:lnTo>
                    <a:pt x="8274" y="134838"/>
                  </a:lnTo>
                  <a:lnTo>
                    <a:pt x="0" y="96519"/>
                  </a:lnTo>
                  <a:lnTo>
                    <a:pt x="8274" y="58400"/>
                  </a:lnTo>
                  <a:lnTo>
                    <a:pt x="30956" y="27781"/>
                  </a:lnTo>
                  <a:lnTo>
                    <a:pt x="64829" y="7401"/>
                  </a:lnTo>
                  <a:lnTo>
                    <a:pt x="106680" y="0"/>
                  </a:lnTo>
                  <a:close/>
                </a:path>
                <a:path w="213360" h="194310">
                  <a:moveTo>
                    <a:pt x="0" y="0"/>
                  </a:moveTo>
                  <a:lnTo>
                    <a:pt x="0" y="0"/>
                  </a:lnTo>
                </a:path>
                <a:path w="213360" h="194310">
                  <a:moveTo>
                    <a:pt x="213360" y="194310"/>
                  </a:moveTo>
                  <a:lnTo>
                    <a:pt x="213360" y="1943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066540" y="376174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60" h="194310">
                  <a:moveTo>
                    <a:pt x="106680" y="0"/>
                  </a:moveTo>
                  <a:lnTo>
                    <a:pt x="64829" y="7600"/>
                  </a:lnTo>
                  <a:lnTo>
                    <a:pt x="30956" y="28416"/>
                  </a:lnTo>
                  <a:lnTo>
                    <a:pt x="8274" y="59471"/>
                  </a:lnTo>
                  <a:lnTo>
                    <a:pt x="0" y="97790"/>
                  </a:lnTo>
                  <a:lnTo>
                    <a:pt x="8274" y="135909"/>
                  </a:lnTo>
                  <a:lnTo>
                    <a:pt x="30956" y="166528"/>
                  </a:lnTo>
                  <a:lnTo>
                    <a:pt x="64829" y="186908"/>
                  </a:lnTo>
                  <a:lnTo>
                    <a:pt x="106680" y="194310"/>
                  </a:lnTo>
                  <a:lnTo>
                    <a:pt x="148530" y="186908"/>
                  </a:lnTo>
                  <a:lnTo>
                    <a:pt x="182403" y="166528"/>
                  </a:lnTo>
                  <a:lnTo>
                    <a:pt x="205085" y="135909"/>
                  </a:lnTo>
                  <a:lnTo>
                    <a:pt x="213360" y="97790"/>
                  </a:lnTo>
                  <a:lnTo>
                    <a:pt x="205085" y="59471"/>
                  </a:lnTo>
                  <a:lnTo>
                    <a:pt x="182403" y="28416"/>
                  </a:lnTo>
                  <a:lnTo>
                    <a:pt x="148530" y="760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066540" y="3761740"/>
              <a:ext cx="213360" cy="194310"/>
            </a:xfrm>
            <a:custGeom>
              <a:avLst/>
              <a:gdLst/>
              <a:ahLst/>
              <a:cxnLst/>
              <a:rect l="l" t="t" r="r" b="b"/>
              <a:pathLst>
                <a:path w="213360" h="194310">
                  <a:moveTo>
                    <a:pt x="106680" y="0"/>
                  </a:moveTo>
                  <a:lnTo>
                    <a:pt x="148530" y="7600"/>
                  </a:lnTo>
                  <a:lnTo>
                    <a:pt x="182403" y="28416"/>
                  </a:lnTo>
                  <a:lnTo>
                    <a:pt x="205085" y="59471"/>
                  </a:lnTo>
                  <a:lnTo>
                    <a:pt x="213360" y="97790"/>
                  </a:lnTo>
                  <a:lnTo>
                    <a:pt x="205085" y="135909"/>
                  </a:lnTo>
                  <a:lnTo>
                    <a:pt x="182403" y="166528"/>
                  </a:lnTo>
                  <a:lnTo>
                    <a:pt x="148530" y="186908"/>
                  </a:lnTo>
                  <a:lnTo>
                    <a:pt x="106680" y="194310"/>
                  </a:lnTo>
                  <a:lnTo>
                    <a:pt x="64829" y="186908"/>
                  </a:lnTo>
                  <a:lnTo>
                    <a:pt x="30956" y="166528"/>
                  </a:lnTo>
                  <a:lnTo>
                    <a:pt x="8274" y="135909"/>
                  </a:lnTo>
                  <a:lnTo>
                    <a:pt x="0" y="97790"/>
                  </a:lnTo>
                  <a:lnTo>
                    <a:pt x="8274" y="59471"/>
                  </a:lnTo>
                  <a:lnTo>
                    <a:pt x="30956" y="28416"/>
                  </a:lnTo>
                  <a:lnTo>
                    <a:pt x="64829" y="7600"/>
                  </a:lnTo>
                  <a:lnTo>
                    <a:pt x="106680" y="0"/>
                  </a:lnTo>
                  <a:close/>
                </a:path>
                <a:path w="213360" h="194310">
                  <a:moveTo>
                    <a:pt x="0" y="0"/>
                  </a:moveTo>
                  <a:lnTo>
                    <a:pt x="0" y="0"/>
                  </a:lnTo>
                </a:path>
                <a:path w="213360" h="194310">
                  <a:moveTo>
                    <a:pt x="213360" y="194310"/>
                  </a:moveTo>
                  <a:lnTo>
                    <a:pt x="213360" y="1943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869690" y="5401310"/>
              <a:ext cx="213360" cy="193040"/>
            </a:xfrm>
            <a:custGeom>
              <a:avLst/>
              <a:gdLst/>
              <a:ahLst/>
              <a:cxnLst/>
              <a:rect l="l" t="t" r="r" b="b"/>
              <a:pathLst>
                <a:path w="213360" h="193039">
                  <a:moveTo>
                    <a:pt x="106680" y="0"/>
                  </a:moveTo>
                  <a:lnTo>
                    <a:pt x="64829" y="7401"/>
                  </a:lnTo>
                  <a:lnTo>
                    <a:pt x="30956" y="27781"/>
                  </a:lnTo>
                  <a:lnTo>
                    <a:pt x="8274" y="58400"/>
                  </a:lnTo>
                  <a:lnTo>
                    <a:pt x="0" y="96519"/>
                  </a:lnTo>
                  <a:lnTo>
                    <a:pt x="8274" y="134639"/>
                  </a:lnTo>
                  <a:lnTo>
                    <a:pt x="30956" y="165258"/>
                  </a:lnTo>
                  <a:lnTo>
                    <a:pt x="64829" y="185638"/>
                  </a:lnTo>
                  <a:lnTo>
                    <a:pt x="106680" y="193039"/>
                  </a:lnTo>
                  <a:lnTo>
                    <a:pt x="148530" y="185638"/>
                  </a:lnTo>
                  <a:lnTo>
                    <a:pt x="182403" y="165258"/>
                  </a:lnTo>
                  <a:lnTo>
                    <a:pt x="205085" y="134639"/>
                  </a:lnTo>
                  <a:lnTo>
                    <a:pt x="213360" y="96519"/>
                  </a:lnTo>
                  <a:lnTo>
                    <a:pt x="205085" y="58400"/>
                  </a:lnTo>
                  <a:lnTo>
                    <a:pt x="182403" y="27781"/>
                  </a:lnTo>
                  <a:lnTo>
                    <a:pt x="148530" y="7401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869690" y="5401310"/>
              <a:ext cx="213360" cy="193040"/>
            </a:xfrm>
            <a:custGeom>
              <a:avLst/>
              <a:gdLst/>
              <a:ahLst/>
              <a:cxnLst/>
              <a:rect l="l" t="t" r="r" b="b"/>
              <a:pathLst>
                <a:path w="213360" h="193039">
                  <a:moveTo>
                    <a:pt x="106680" y="0"/>
                  </a:moveTo>
                  <a:lnTo>
                    <a:pt x="148530" y="7401"/>
                  </a:lnTo>
                  <a:lnTo>
                    <a:pt x="182403" y="27781"/>
                  </a:lnTo>
                  <a:lnTo>
                    <a:pt x="205085" y="58400"/>
                  </a:lnTo>
                  <a:lnTo>
                    <a:pt x="213360" y="96519"/>
                  </a:lnTo>
                  <a:lnTo>
                    <a:pt x="205085" y="134639"/>
                  </a:lnTo>
                  <a:lnTo>
                    <a:pt x="182403" y="165258"/>
                  </a:lnTo>
                  <a:lnTo>
                    <a:pt x="148530" y="185638"/>
                  </a:lnTo>
                  <a:lnTo>
                    <a:pt x="106680" y="193039"/>
                  </a:lnTo>
                  <a:lnTo>
                    <a:pt x="64829" y="185638"/>
                  </a:lnTo>
                  <a:lnTo>
                    <a:pt x="30956" y="165258"/>
                  </a:lnTo>
                  <a:lnTo>
                    <a:pt x="8274" y="134639"/>
                  </a:lnTo>
                  <a:lnTo>
                    <a:pt x="0" y="96519"/>
                  </a:lnTo>
                  <a:lnTo>
                    <a:pt x="8274" y="58400"/>
                  </a:lnTo>
                  <a:lnTo>
                    <a:pt x="30956" y="27781"/>
                  </a:lnTo>
                  <a:lnTo>
                    <a:pt x="64829" y="7401"/>
                  </a:lnTo>
                  <a:lnTo>
                    <a:pt x="106680" y="0"/>
                  </a:lnTo>
                  <a:close/>
                </a:path>
                <a:path w="213360" h="193039">
                  <a:moveTo>
                    <a:pt x="0" y="0"/>
                  </a:moveTo>
                  <a:lnTo>
                    <a:pt x="0" y="0"/>
                  </a:lnTo>
                </a:path>
                <a:path w="213360" h="193039">
                  <a:moveTo>
                    <a:pt x="213360" y="193039"/>
                  </a:moveTo>
                  <a:lnTo>
                    <a:pt x="213360" y="1930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626360" y="5401310"/>
              <a:ext cx="213360" cy="193040"/>
            </a:xfrm>
            <a:custGeom>
              <a:avLst/>
              <a:gdLst/>
              <a:ahLst/>
              <a:cxnLst/>
              <a:rect l="l" t="t" r="r" b="b"/>
              <a:pathLst>
                <a:path w="213360" h="193039">
                  <a:moveTo>
                    <a:pt x="106679" y="0"/>
                  </a:moveTo>
                  <a:lnTo>
                    <a:pt x="64829" y="7401"/>
                  </a:lnTo>
                  <a:lnTo>
                    <a:pt x="30956" y="27781"/>
                  </a:lnTo>
                  <a:lnTo>
                    <a:pt x="8274" y="58400"/>
                  </a:lnTo>
                  <a:lnTo>
                    <a:pt x="0" y="96519"/>
                  </a:lnTo>
                  <a:lnTo>
                    <a:pt x="8274" y="134639"/>
                  </a:lnTo>
                  <a:lnTo>
                    <a:pt x="30956" y="165258"/>
                  </a:lnTo>
                  <a:lnTo>
                    <a:pt x="64829" y="185638"/>
                  </a:lnTo>
                  <a:lnTo>
                    <a:pt x="106679" y="193039"/>
                  </a:lnTo>
                  <a:lnTo>
                    <a:pt x="148530" y="185638"/>
                  </a:lnTo>
                  <a:lnTo>
                    <a:pt x="182403" y="165258"/>
                  </a:lnTo>
                  <a:lnTo>
                    <a:pt x="205085" y="134639"/>
                  </a:lnTo>
                  <a:lnTo>
                    <a:pt x="213359" y="96519"/>
                  </a:lnTo>
                  <a:lnTo>
                    <a:pt x="205085" y="58400"/>
                  </a:lnTo>
                  <a:lnTo>
                    <a:pt x="182403" y="27781"/>
                  </a:lnTo>
                  <a:lnTo>
                    <a:pt x="148530" y="7401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626360" y="5401310"/>
              <a:ext cx="213360" cy="193040"/>
            </a:xfrm>
            <a:custGeom>
              <a:avLst/>
              <a:gdLst/>
              <a:ahLst/>
              <a:cxnLst/>
              <a:rect l="l" t="t" r="r" b="b"/>
              <a:pathLst>
                <a:path w="213360" h="193039">
                  <a:moveTo>
                    <a:pt x="106679" y="0"/>
                  </a:moveTo>
                  <a:lnTo>
                    <a:pt x="148530" y="7401"/>
                  </a:lnTo>
                  <a:lnTo>
                    <a:pt x="182403" y="27781"/>
                  </a:lnTo>
                  <a:lnTo>
                    <a:pt x="205085" y="58400"/>
                  </a:lnTo>
                  <a:lnTo>
                    <a:pt x="213359" y="96519"/>
                  </a:lnTo>
                  <a:lnTo>
                    <a:pt x="205085" y="134639"/>
                  </a:lnTo>
                  <a:lnTo>
                    <a:pt x="182403" y="165258"/>
                  </a:lnTo>
                  <a:lnTo>
                    <a:pt x="148530" y="185638"/>
                  </a:lnTo>
                  <a:lnTo>
                    <a:pt x="106679" y="193039"/>
                  </a:lnTo>
                  <a:lnTo>
                    <a:pt x="64829" y="185638"/>
                  </a:lnTo>
                  <a:lnTo>
                    <a:pt x="30956" y="165258"/>
                  </a:lnTo>
                  <a:lnTo>
                    <a:pt x="8274" y="134639"/>
                  </a:lnTo>
                  <a:lnTo>
                    <a:pt x="0" y="96519"/>
                  </a:lnTo>
                  <a:lnTo>
                    <a:pt x="8274" y="58400"/>
                  </a:lnTo>
                  <a:lnTo>
                    <a:pt x="30956" y="27781"/>
                  </a:lnTo>
                  <a:lnTo>
                    <a:pt x="64829" y="7401"/>
                  </a:lnTo>
                  <a:lnTo>
                    <a:pt x="106679" y="0"/>
                  </a:lnTo>
                  <a:close/>
                </a:path>
                <a:path w="213360" h="193039">
                  <a:moveTo>
                    <a:pt x="0" y="0"/>
                  </a:moveTo>
                  <a:lnTo>
                    <a:pt x="0" y="0"/>
                  </a:lnTo>
                </a:path>
                <a:path w="213360" h="193039">
                  <a:moveTo>
                    <a:pt x="213359" y="193039"/>
                  </a:moveTo>
                  <a:lnTo>
                    <a:pt x="213359" y="19303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122680" y="5786120"/>
              <a:ext cx="212090" cy="194310"/>
            </a:xfrm>
            <a:custGeom>
              <a:avLst/>
              <a:gdLst/>
              <a:ahLst/>
              <a:cxnLst/>
              <a:rect l="l" t="t" r="r" b="b"/>
              <a:pathLst>
                <a:path w="212090" h="194310">
                  <a:moveTo>
                    <a:pt x="105409" y="0"/>
                  </a:moveTo>
                  <a:lnTo>
                    <a:pt x="63757" y="7401"/>
                  </a:lnTo>
                  <a:lnTo>
                    <a:pt x="30321" y="27781"/>
                  </a:lnTo>
                  <a:lnTo>
                    <a:pt x="8076" y="58400"/>
                  </a:lnTo>
                  <a:lnTo>
                    <a:pt x="0" y="96519"/>
                  </a:lnTo>
                  <a:lnTo>
                    <a:pt x="8076" y="134838"/>
                  </a:lnTo>
                  <a:lnTo>
                    <a:pt x="30321" y="165893"/>
                  </a:lnTo>
                  <a:lnTo>
                    <a:pt x="63757" y="186709"/>
                  </a:lnTo>
                  <a:lnTo>
                    <a:pt x="105409" y="194309"/>
                  </a:lnTo>
                  <a:lnTo>
                    <a:pt x="147796" y="186709"/>
                  </a:lnTo>
                  <a:lnTo>
                    <a:pt x="181609" y="165893"/>
                  </a:lnTo>
                  <a:lnTo>
                    <a:pt x="203993" y="134838"/>
                  </a:lnTo>
                  <a:lnTo>
                    <a:pt x="212089" y="96519"/>
                  </a:lnTo>
                  <a:lnTo>
                    <a:pt x="203993" y="58400"/>
                  </a:lnTo>
                  <a:lnTo>
                    <a:pt x="181609" y="27781"/>
                  </a:lnTo>
                  <a:lnTo>
                    <a:pt x="147796" y="7401"/>
                  </a:lnTo>
                  <a:lnTo>
                    <a:pt x="10540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122680" y="3542030"/>
              <a:ext cx="2960370" cy="2438400"/>
            </a:xfrm>
            <a:custGeom>
              <a:avLst/>
              <a:gdLst/>
              <a:ahLst/>
              <a:cxnLst/>
              <a:rect l="l" t="t" r="r" b="b"/>
              <a:pathLst>
                <a:path w="2960370" h="2438400">
                  <a:moveTo>
                    <a:pt x="105409" y="2244090"/>
                  </a:moveTo>
                  <a:lnTo>
                    <a:pt x="147796" y="2251491"/>
                  </a:lnTo>
                  <a:lnTo>
                    <a:pt x="181609" y="2271871"/>
                  </a:lnTo>
                  <a:lnTo>
                    <a:pt x="203993" y="2302490"/>
                  </a:lnTo>
                  <a:lnTo>
                    <a:pt x="212089" y="2340610"/>
                  </a:lnTo>
                  <a:lnTo>
                    <a:pt x="203993" y="2378928"/>
                  </a:lnTo>
                  <a:lnTo>
                    <a:pt x="181609" y="2409983"/>
                  </a:lnTo>
                  <a:lnTo>
                    <a:pt x="147796" y="2430799"/>
                  </a:lnTo>
                  <a:lnTo>
                    <a:pt x="105409" y="2438400"/>
                  </a:lnTo>
                  <a:lnTo>
                    <a:pt x="63757" y="2430799"/>
                  </a:lnTo>
                  <a:lnTo>
                    <a:pt x="30321" y="2409983"/>
                  </a:lnTo>
                  <a:lnTo>
                    <a:pt x="8076" y="2378928"/>
                  </a:lnTo>
                  <a:lnTo>
                    <a:pt x="0" y="2340610"/>
                  </a:lnTo>
                  <a:lnTo>
                    <a:pt x="8076" y="2302490"/>
                  </a:lnTo>
                  <a:lnTo>
                    <a:pt x="30321" y="2271871"/>
                  </a:lnTo>
                  <a:lnTo>
                    <a:pt x="63757" y="2251491"/>
                  </a:lnTo>
                  <a:lnTo>
                    <a:pt x="105409" y="2244090"/>
                  </a:lnTo>
                  <a:close/>
                </a:path>
                <a:path w="2960370" h="2438400">
                  <a:moveTo>
                    <a:pt x="0" y="2244090"/>
                  </a:moveTo>
                  <a:lnTo>
                    <a:pt x="0" y="2244090"/>
                  </a:lnTo>
                </a:path>
                <a:path w="2960370" h="2438400">
                  <a:moveTo>
                    <a:pt x="212089" y="2438400"/>
                  </a:moveTo>
                  <a:lnTo>
                    <a:pt x="212089" y="2438400"/>
                  </a:lnTo>
                </a:path>
                <a:path w="2960370" h="2438400">
                  <a:moveTo>
                    <a:pt x="245109" y="0"/>
                  </a:moveTo>
                  <a:lnTo>
                    <a:pt x="1667509" y="712470"/>
                  </a:lnTo>
                </a:path>
                <a:path w="2960370" h="2438400">
                  <a:moveTo>
                    <a:pt x="1620520" y="711200"/>
                  </a:moveTo>
                  <a:lnTo>
                    <a:pt x="2960370" y="3251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575073" y="3915183"/>
              <a:ext cx="239213" cy="220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114800" y="3836670"/>
              <a:ext cx="1670050" cy="223520"/>
            </a:xfrm>
            <a:custGeom>
              <a:avLst/>
              <a:gdLst/>
              <a:ahLst/>
              <a:cxnLst/>
              <a:rect l="l" t="t" r="r" b="b"/>
              <a:pathLst>
                <a:path w="1670050" h="223520">
                  <a:moveTo>
                    <a:pt x="0" y="0"/>
                  </a:moveTo>
                  <a:lnTo>
                    <a:pt x="1670050" y="22351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210300" y="4641850"/>
              <a:ext cx="212090" cy="193040"/>
            </a:xfrm>
            <a:custGeom>
              <a:avLst/>
              <a:gdLst/>
              <a:ahLst/>
              <a:cxnLst/>
              <a:rect l="l" t="t" r="r" b="b"/>
              <a:pathLst>
                <a:path w="212089" h="193039">
                  <a:moveTo>
                    <a:pt x="105410" y="0"/>
                  </a:moveTo>
                  <a:lnTo>
                    <a:pt x="63757" y="7401"/>
                  </a:lnTo>
                  <a:lnTo>
                    <a:pt x="30321" y="27781"/>
                  </a:lnTo>
                  <a:lnTo>
                    <a:pt x="8076" y="58400"/>
                  </a:lnTo>
                  <a:lnTo>
                    <a:pt x="0" y="96519"/>
                  </a:lnTo>
                  <a:lnTo>
                    <a:pt x="8076" y="134639"/>
                  </a:lnTo>
                  <a:lnTo>
                    <a:pt x="30321" y="165258"/>
                  </a:lnTo>
                  <a:lnTo>
                    <a:pt x="63757" y="185638"/>
                  </a:lnTo>
                  <a:lnTo>
                    <a:pt x="105410" y="193039"/>
                  </a:lnTo>
                  <a:lnTo>
                    <a:pt x="147796" y="185638"/>
                  </a:lnTo>
                  <a:lnTo>
                    <a:pt x="181610" y="165258"/>
                  </a:lnTo>
                  <a:lnTo>
                    <a:pt x="203993" y="134639"/>
                  </a:lnTo>
                  <a:lnTo>
                    <a:pt x="212089" y="96519"/>
                  </a:lnTo>
                  <a:lnTo>
                    <a:pt x="203993" y="58400"/>
                  </a:lnTo>
                  <a:lnTo>
                    <a:pt x="181609" y="27781"/>
                  </a:lnTo>
                  <a:lnTo>
                    <a:pt x="147796" y="7401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715000" y="4044950"/>
              <a:ext cx="708660" cy="791210"/>
            </a:xfrm>
            <a:custGeom>
              <a:avLst/>
              <a:gdLst/>
              <a:ahLst/>
              <a:cxnLst/>
              <a:rect l="l" t="t" r="r" b="b"/>
              <a:pathLst>
                <a:path w="708660" h="791210">
                  <a:moveTo>
                    <a:pt x="600710" y="596900"/>
                  </a:moveTo>
                  <a:lnTo>
                    <a:pt x="643096" y="604301"/>
                  </a:lnTo>
                  <a:lnTo>
                    <a:pt x="676909" y="624681"/>
                  </a:lnTo>
                  <a:lnTo>
                    <a:pt x="699293" y="655300"/>
                  </a:lnTo>
                  <a:lnTo>
                    <a:pt x="707389" y="693419"/>
                  </a:lnTo>
                  <a:lnTo>
                    <a:pt x="699293" y="731539"/>
                  </a:lnTo>
                  <a:lnTo>
                    <a:pt x="676910" y="762158"/>
                  </a:lnTo>
                  <a:lnTo>
                    <a:pt x="643096" y="782538"/>
                  </a:lnTo>
                  <a:lnTo>
                    <a:pt x="600710" y="789939"/>
                  </a:lnTo>
                  <a:lnTo>
                    <a:pt x="559057" y="782538"/>
                  </a:lnTo>
                  <a:lnTo>
                    <a:pt x="525621" y="762158"/>
                  </a:lnTo>
                  <a:lnTo>
                    <a:pt x="503376" y="731539"/>
                  </a:lnTo>
                  <a:lnTo>
                    <a:pt x="495300" y="693419"/>
                  </a:lnTo>
                  <a:lnTo>
                    <a:pt x="503376" y="655300"/>
                  </a:lnTo>
                  <a:lnTo>
                    <a:pt x="525621" y="624681"/>
                  </a:lnTo>
                  <a:lnTo>
                    <a:pt x="559057" y="604301"/>
                  </a:lnTo>
                  <a:lnTo>
                    <a:pt x="600710" y="596900"/>
                  </a:lnTo>
                  <a:close/>
                </a:path>
                <a:path w="708660" h="791210">
                  <a:moveTo>
                    <a:pt x="495300" y="596900"/>
                  </a:moveTo>
                  <a:lnTo>
                    <a:pt x="495300" y="596900"/>
                  </a:lnTo>
                </a:path>
                <a:path w="708660" h="791210">
                  <a:moveTo>
                    <a:pt x="708660" y="791210"/>
                  </a:moveTo>
                  <a:lnTo>
                    <a:pt x="708660" y="791210"/>
                  </a:lnTo>
                </a:path>
                <a:path w="708660" h="791210">
                  <a:moveTo>
                    <a:pt x="0" y="0"/>
                  </a:moveTo>
                  <a:lnTo>
                    <a:pt x="641350" y="75946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784850" y="5608320"/>
              <a:ext cx="212090" cy="194310"/>
            </a:xfrm>
            <a:custGeom>
              <a:avLst/>
              <a:gdLst/>
              <a:ahLst/>
              <a:cxnLst/>
              <a:rect l="l" t="t" r="r" b="b"/>
              <a:pathLst>
                <a:path w="212089" h="194310">
                  <a:moveTo>
                    <a:pt x="105410" y="0"/>
                  </a:moveTo>
                  <a:lnTo>
                    <a:pt x="63757" y="7600"/>
                  </a:lnTo>
                  <a:lnTo>
                    <a:pt x="30321" y="28416"/>
                  </a:lnTo>
                  <a:lnTo>
                    <a:pt x="8076" y="59471"/>
                  </a:lnTo>
                  <a:lnTo>
                    <a:pt x="0" y="97789"/>
                  </a:lnTo>
                  <a:lnTo>
                    <a:pt x="8076" y="135909"/>
                  </a:lnTo>
                  <a:lnTo>
                    <a:pt x="30321" y="166528"/>
                  </a:lnTo>
                  <a:lnTo>
                    <a:pt x="63757" y="186908"/>
                  </a:lnTo>
                  <a:lnTo>
                    <a:pt x="105410" y="194309"/>
                  </a:lnTo>
                  <a:lnTo>
                    <a:pt x="147796" y="186908"/>
                  </a:lnTo>
                  <a:lnTo>
                    <a:pt x="181610" y="166528"/>
                  </a:lnTo>
                  <a:lnTo>
                    <a:pt x="203993" y="135909"/>
                  </a:lnTo>
                  <a:lnTo>
                    <a:pt x="212089" y="97789"/>
                  </a:lnTo>
                  <a:lnTo>
                    <a:pt x="203993" y="59471"/>
                  </a:lnTo>
                  <a:lnTo>
                    <a:pt x="181609" y="28416"/>
                  </a:lnTo>
                  <a:lnTo>
                    <a:pt x="147796" y="760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784850" y="4716780"/>
              <a:ext cx="537210" cy="1085850"/>
            </a:xfrm>
            <a:custGeom>
              <a:avLst/>
              <a:gdLst/>
              <a:ahLst/>
              <a:cxnLst/>
              <a:rect l="l" t="t" r="r" b="b"/>
              <a:pathLst>
                <a:path w="537210" h="1085850">
                  <a:moveTo>
                    <a:pt x="105410" y="891540"/>
                  </a:moveTo>
                  <a:lnTo>
                    <a:pt x="147796" y="899140"/>
                  </a:lnTo>
                  <a:lnTo>
                    <a:pt x="181609" y="919956"/>
                  </a:lnTo>
                  <a:lnTo>
                    <a:pt x="203993" y="951011"/>
                  </a:lnTo>
                  <a:lnTo>
                    <a:pt x="212089" y="989330"/>
                  </a:lnTo>
                  <a:lnTo>
                    <a:pt x="203993" y="1027449"/>
                  </a:lnTo>
                  <a:lnTo>
                    <a:pt x="181610" y="1058068"/>
                  </a:lnTo>
                  <a:lnTo>
                    <a:pt x="147796" y="1078448"/>
                  </a:lnTo>
                  <a:lnTo>
                    <a:pt x="105410" y="1085850"/>
                  </a:lnTo>
                  <a:lnTo>
                    <a:pt x="63757" y="1078448"/>
                  </a:lnTo>
                  <a:lnTo>
                    <a:pt x="30321" y="1058068"/>
                  </a:lnTo>
                  <a:lnTo>
                    <a:pt x="8076" y="1027449"/>
                  </a:lnTo>
                  <a:lnTo>
                    <a:pt x="0" y="989330"/>
                  </a:lnTo>
                  <a:lnTo>
                    <a:pt x="8076" y="951011"/>
                  </a:lnTo>
                  <a:lnTo>
                    <a:pt x="30321" y="919956"/>
                  </a:lnTo>
                  <a:lnTo>
                    <a:pt x="63757" y="899140"/>
                  </a:lnTo>
                  <a:lnTo>
                    <a:pt x="105410" y="891540"/>
                  </a:lnTo>
                  <a:close/>
                </a:path>
                <a:path w="537210" h="1085850">
                  <a:moveTo>
                    <a:pt x="0" y="891540"/>
                  </a:moveTo>
                  <a:lnTo>
                    <a:pt x="0" y="891540"/>
                  </a:lnTo>
                </a:path>
                <a:path w="537210" h="1085850">
                  <a:moveTo>
                    <a:pt x="213360" y="1085850"/>
                  </a:moveTo>
                  <a:lnTo>
                    <a:pt x="213360" y="1085850"/>
                  </a:lnTo>
                </a:path>
                <a:path w="537210" h="1085850">
                  <a:moveTo>
                    <a:pt x="537210" y="0"/>
                  </a:moveTo>
                  <a:lnTo>
                    <a:pt x="114300" y="96647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707663" y="6173243"/>
              <a:ext cx="240483" cy="222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267460" y="3898900"/>
              <a:ext cx="4646930" cy="2379980"/>
            </a:xfrm>
            <a:custGeom>
              <a:avLst/>
              <a:gdLst/>
              <a:ahLst/>
              <a:cxnLst/>
              <a:rect l="l" t="t" r="r" b="b"/>
              <a:pathLst>
                <a:path w="4646930" h="2379979">
                  <a:moveTo>
                    <a:pt x="4646930" y="1800860"/>
                  </a:moveTo>
                  <a:lnTo>
                    <a:pt x="3583940" y="2379980"/>
                  </a:lnTo>
                </a:path>
                <a:path w="4646930" h="2379979">
                  <a:moveTo>
                    <a:pt x="2702560" y="1591310"/>
                  </a:moveTo>
                  <a:lnTo>
                    <a:pt x="3553460" y="2363470"/>
                  </a:lnTo>
                </a:path>
                <a:path w="4646930" h="2379979">
                  <a:moveTo>
                    <a:pt x="2915919" y="0"/>
                  </a:moveTo>
                  <a:lnTo>
                    <a:pt x="2702560" y="1545590"/>
                  </a:lnTo>
                </a:path>
                <a:path w="4646930" h="2379979">
                  <a:moveTo>
                    <a:pt x="2733040" y="1591310"/>
                  </a:moveTo>
                  <a:lnTo>
                    <a:pt x="1475740" y="1601470"/>
                  </a:lnTo>
                </a:path>
                <a:path w="4646930" h="2379979">
                  <a:moveTo>
                    <a:pt x="1474470" y="369569"/>
                  </a:moveTo>
                  <a:lnTo>
                    <a:pt x="1474470" y="1530350"/>
                  </a:lnTo>
                </a:path>
                <a:path w="4646930" h="2379979">
                  <a:moveTo>
                    <a:pt x="1489710" y="1576070"/>
                  </a:moveTo>
                  <a:lnTo>
                    <a:pt x="0" y="196342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9" name="object 429"/>
          <p:cNvSpPr txBox="1"/>
          <p:nvPr/>
        </p:nvSpPr>
        <p:spPr>
          <a:xfrm>
            <a:off x="891539" y="338709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2592070" y="380237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5335270" y="359537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6783069" y="459232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6249670" y="5576570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4" name="object 434"/>
          <p:cNvSpPr txBox="1"/>
          <p:nvPr/>
        </p:nvSpPr>
        <p:spPr>
          <a:xfrm>
            <a:off x="3604259" y="571880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2588260" y="574040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2839720" y="4297679"/>
            <a:ext cx="1061720" cy="1160780"/>
          </a:xfrm>
          <a:custGeom>
            <a:avLst/>
            <a:gdLst/>
            <a:ahLst/>
            <a:cxnLst/>
            <a:rect l="l" t="t" r="r" b="b"/>
            <a:pathLst>
              <a:path w="1061720" h="1160779">
                <a:moveTo>
                  <a:pt x="0" y="0"/>
                </a:moveTo>
                <a:lnTo>
                  <a:pt x="1061720" y="1160780"/>
                </a:lnTo>
              </a:path>
            </a:pathLst>
          </a:custGeom>
          <a:ln w="28393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 txBox="1"/>
          <p:nvPr/>
        </p:nvSpPr>
        <p:spPr>
          <a:xfrm>
            <a:off x="775969" y="57543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1938020" y="34480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3312159" y="40119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4801870" y="401065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5730240" y="49352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5100320" y="56019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4061459" y="452755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3329940" y="460755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4376420" y="566674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3194050" y="550164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1739900" y="53124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2410460" y="46520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6629400" y="5368290"/>
            <a:ext cx="1185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Numbers  r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ep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re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t  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6629400" y="6282690"/>
            <a:ext cx="1304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ba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nd</a:t>
            </a:r>
            <a:r>
              <a:rPr sz="2000" b="1" spc="60" dirty="0">
                <a:solidFill>
                  <a:srgbClr val="FF3300"/>
                </a:solidFill>
                <a:latin typeface="Arial"/>
                <a:cs typeface="Arial"/>
              </a:rPr>
              <a:t>w</a:t>
            </a:r>
            <a:r>
              <a:rPr sz="2000" b="1" spc="-1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7779"/>
            <a:ext cx="474599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20"/>
              </a:lnSpc>
              <a:spcBef>
                <a:spcPts val="100"/>
              </a:spcBef>
              <a:tabLst>
                <a:tab pos="1242695" algn="l"/>
              </a:tabLst>
            </a:pPr>
            <a:r>
              <a:rPr spc="-210" dirty="0"/>
              <a:t>Core	</a:t>
            </a:r>
            <a:r>
              <a:rPr spc="85" dirty="0"/>
              <a:t>Extraction</a:t>
            </a:r>
          </a:p>
          <a:p>
            <a:pPr marL="12700">
              <a:lnSpc>
                <a:spcPts val="4620"/>
              </a:lnSpc>
              <a:tabLst>
                <a:tab pos="2987675" algn="l"/>
                <a:tab pos="3844290" algn="l"/>
              </a:tabLst>
            </a:pPr>
            <a:r>
              <a:rPr spc="270" dirty="0"/>
              <a:t>D</a:t>
            </a:r>
            <a:r>
              <a:rPr spc="200" dirty="0"/>
              <a:t>i</a:t>
            </a:r>
            <a:r>
              <a:rPr spc="60" dirty="0"/>
              <a:t>s</a:t>
            </a:r>
            <a:r>
              <a:rPr spc="535" dirty="0"/>
              <a:t>t</a:t>
            </a:r>
            <a:r>
              <a:rPr spc="-30" dirty="0"/>
              <a:t>r</a:t>
            </a:r>
            <a:r>
              <a:rPr spc="200" dirty="0"/>
              <a:t>i</a:t>
            </a:r>
            <a:r>
              <a:rPr spc="10" dirty="0"/>
              <a:t>b</a:t>
            </a:r>
            <a:r>
              <a:rPr spc="-60" dirty="0"/>
              <a:t>u</a:t>
            </a:r>
            <a:r>
              <a:rPr spc="550" dirty="0"/>
              <a:t>t</a:t>
            </a:r>
            <a:r>
              <a:rPr spc="-90" dirty="0"/>
              <a:t>e</a:t>
            </a:r>
            <a:r>
              <a:rPr spc="-265" dirty="0"/>
              <a:t>d</a:t>
            </a:r>
            <a:r>
              <a:rPr dirty="0"/>
              <a:t>	</a:t>
            </a:r>
            <a:r>
              <a:rPr spc="165" dirty="0"/>
              <a:t>A</a:t>
            </a:r>
            <a:r>
              <a:rPr spc="-265" dirty="0"/>
              <a:t>d</a:t>
            </a:r>
            <a:r>
              <a:rPr dirty="0"/>
              <a:t>	</a:t>
            </a:r>
            <a:r>
              <a:rPr spc="-60" dirty="0"/>
              <a:t>H</a:t>
            </a:r>
            <a:r>
              <a:rPr spc="-75" dirty="0"/>
              <a:t>o</a:t>
            </a:r>
            <a:r>
              <a:rPr spc="-459" dirty="0"/>
              <a:t>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023620"/>
            <a:ext cx="1916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25" dirty="0">
                <a:solidFill>
                  <a:srgbClr val="CC3300"/>
                </a:solidFill>
                <a:latin typeface="Times New Roman"/>
                <a:cs typeface="Times New Roman"/>
              </a:rPr>
              <a:t>Routing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61797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413000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96417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699" rIns="0" bIns="0" rtlCol="0">
            <a:spAutoFit/>
          </a:bodyPr>
          <a:lstStyle/>
          <a:p>
            <a:pPr marL="57785" marR="5080">
              <a:lnSpc>
                <a:spcPct val="80000"/>
              </a:lnSpc>
              <a:spcBef>
                <a:spcPts val="580"/>
              </a:spcBef>
            </a:pPr>
            <a:r>
              <a:rPr dirty="0"/>
              <a:t>Core Extraction: A </a:t>
            </a:r>
            <a:r>
              <a:rPr spc="-5" dirty="0"/>
              <a:t>set </a:t>
            </a:r>
            <a:r>
              <a:rPr dirty="0"/>
              <a:t>of nodes </a:t>
            </a:r>
            <a:r>
              <a:rPr spc="-5" dirty="0"/>
              <a:t>is elected </a:t>
            </a:r>
            <a:r>
              <a:rPr dirty="0"/>
              <a:t>to </a:t>
            </a:r>
            <a:r>
              <a:rPr spc="-5" dirty="0"/>
              <a:t>form </a:t>
            </a:r>
            <a:r>
              <a:rPr dirty="0"/>
              <a:t>the </a:t>
            </a:r>
            <a:r>
              <a:rPr dirty="0">
                <a:solidFill>
                  <a:srgbClr val="FF0000"/>
                </a:solidFill>
              </a:rPr>
              <a:t>core </a:t>
            </a:r>
            <a:r>
              <a:rPr dirty="0"/>
              <a:t>that maintains  the local topology of </a:t>
            </a:r>
            <a:r>
              <a:rPr spc="-5" dirty="0"/>
              <a:t>the </a:t>
            </a:r>
            <a:r>
              <a:rPr dirty="0"/>
              <a:t>nodes </a:t>
            </a:r>
            <a:r>
              <a:rPr spc="-5" dirty="0"/>
              <a:t>in its </a:t>
            </a:r>
            <a:r>
              <a:rPr dirty="0"/>
              <a:t>domain and performs route  computation</a:t>
            </a:r>
          </a:p>
          <a:p>
            <a:pPr marL="57785" marR="128905">
              <a:lnSpc>
                <a:spcPts val="1920"/>
              </a:lnSpc>
              <a:spcBef>
                <a:spcPts val="475"/>
              </a:spcBef>
            </a:pPr>
            <a:r>
              <a:rPr spc="-5" dirty="0"/>
              <a:t>Link </a:t>
            </a:r>
            <a:r>
              <a:rPr dirty="0"/>
              <a:t>State Propagation: Propagates bandwidth </a:t>
            </a:r>
            <a:r>
              <a:rPr spc="-5" dirty="0"/>
              <a:t>availability </a:t>
            </a:r>
            <a:r>
              <a:rPr dirty="0"/>
              <a:t>information  of </a:t>
            </a:r>
            <a:r>
              <a:rPr spc="-5" dirty="0"/>
              <a:t>stable links </a:t>
            </a:r>
            <a:r>
              <a:rPr spc="5" dirty="0"/>
              <a:t>to </a:t>
            </a:r>
            <a:r>
              <a:rPr spc="-5" dirty="0"/>
              <a:t>all core</a:t>
            </a:r>
            <a:r>
              <a:rPr dirty="0"/>
              <a:t> nodes</a:t>
            </a:r>
          </a:p>
          <a:p>
            <a:pPr marL="57785" marR="553085">
              <a:lnSpc>
                <a:spcPts val="1920"/>
              </a:lnSpc>
              <a:spcBef>
                <a:spcPts val="500"/>
              </a:spcBef>
            </a:pPr>
            <a:r>
              <a:rPr dirty="0"/>
              <a:t>Route Computation: </a:t>
            </a:r>
            <a:r>
              <a:rPr spc="-5" dirty="0"/>
              <a:t>Establishes </a:t>
            </a:r>
            <a:r>
              <a:rPr dirty="0"/>
              <a:t>a core path </a:t>
            </a:r>
            <a:r>
              <a:rPr spc="-5" dirty="0"/>
              <a:t>from </a:t>
            </a:r>
            <a:r>
              <a:rPr dirty="0"/>
              <a:t>the domain of the  </a:t>
            </a:r>
            <a:r>
              <a:rPr spc="-5" dirty="0"/>
              <a:t>source </a:t>
            </a:r>
            <a:r>
              <a:rPr dirty="0"/>
              <a:t>to the domain of the</a:t>
            </a:r>
            <a:r>
              <a:rPr spc="10" dirty="0"/>
              <a:t> </a:t>
            </a:r>
            <a:r>
              <a:rPr spc="-5" dirty="0"/>
              <a:t>destination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" y="3776979"/>
            <a:ext cx="690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Incorporating QoS </a:t>
            </a:r>
            <a:r>
              <a:rPr sz="2400" b="1" i="1" dirty="0">
                <a:solidFill>
                  <a:srgbClr val="990000"/>
                </a:solidFill>
                <a:latin typeface="Times New Roman"/>
                <a:cs typeface="Times New Roman"/>
              </a:rPr>
              <a:t>in </a:t>
            </a:r>
            <a:r>
              <a:rPr sz="24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Flooding-based Route</a:t>
            </a:r>
            <a:r>
              <a:rPr sz="2400" b="1" i="1" spc="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990000"/>
                </a:solidFill>
                <a:latin typeface="Times New Roman"/>
                <a:cs typeface="Times New Roman"/>
              </a:rPr>
              <a:t>Discovery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18972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74090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5534659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" y="4145279"/>
            <a:ext cx="7898765" cy="21628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59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limit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the amount of flooding, a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logical ticket-based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probing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  with imprecise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state model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 discovering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 QoS-aware routing</a:t>
            </a:r>
            <a:r>
              <a:rPr sz="2000" b="1" spc="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  <a:p>
            <a:pPr marL="12700" marR="519430">
              <a:lnSpc>
                <a:spcPts val="1920"/>
              </a:lnSpc>
              <a:spcBef>
                <a:spcPts val="48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 probing message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split into multiple probes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forwarded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different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next-hops,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with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child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probe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containing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subset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tickets from their</a:t>
            </a:r>
            <a:r>
              <a:rPr sz="2000" b="1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parents</a:t>
            </a:r>
            <a:endParaRPr sz="2000">
              <a:latin typeface="Times New Roman"/>
              <a:cs typeface="Times New Roman"/>
            </a:endParaRPr>
          </a:p>
          <a:p>
            <a:pPr marL="12700" marR="138430">
              <a:lnSpc>
                <a:spcPct val="80000"/>
              </a:lnSpc>
              <a:spcBef>
                <a:spcPts val="52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When one or more probe(s) arrive(s) at the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destination,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the hop-by-hop  path known and delay/bandwidth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information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used to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reserve 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QoS-satisfying path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308609"/>
            <a:ext cx="6568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2844800" algn="l"/>
                <a:tab pos="4164965" algn="l"/>
              </a:tabLst>
            </a:pPr>
            <a:r>
              <a:rPr sz="4000" spc="-204" dirty="0"/>
              <a:t>QoS	</a:t>
            </a:r>
            <a:r>
              <a:rPr sz="4000" spc="35" dirty="0"/>
              <a:t>support	</a:t>
            </a:r>
            <a:r>
              <a:rPr sz="4000" spc="-60" dirty="0"/>
              <a:t>using	</a:t>
            </a:r>
            <a:r>
              <a:rPr sz="4000" spc="85" dirty="0"/>
              <a:t>Bandwidth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4269" y="918209"/>
            <a:ext cx="2713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26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0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000" b="1" i="1" spc="170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4000" b="1" i="1" spc="-9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40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4000" b="1" i="1" spc="180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4000" b="1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4000" b="1" i="1" spc="500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4000" b="1" i="1" spc="18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4000" b="1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40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4000" b="1" i="1" spc="-28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2829" y="577595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4673" y="4941343"/>
            <a:ext cx="4855845" cy="1217295"/>
            <a:chOff x="1104673" y="4941343"/>
            <a:chExt cx="4855845" cy="1217295"/>
          </a:xfrm>
        </p:grpSpPr>
        <p:sp>
          <p:nvSpPr>
            <p:cNvPr id="6" name="object 6"/>
            <p:cNvSpPr/>
            <p:nvPr/>
          </p:nvSpPr>
          <p:spPr>
            <a:xfrm>
              <a:off x="1118869" y="4955540"/>
              <a:ext cx="294640" cy="270510"/>
            </a:xfrm>
            <a:custGeom>
              <a:avLst/>
              <a:gdLst/>
              <a:ahLst/>
              <a:cxnLst/>
              <a:rect l="l" t="t" r="r" b="b"/>
              <a:pathLst>
                <a:path w="294640" h="270510">
                  <a:moveTo>
                    <a:pt x="147320" y="0"/>
                  </a:moveTo>
                  <a:lnTo>
                    <a:pt x="99811" y="6817"/>
                  </a:lnTo>
                  <a:lnTo>
                    <a:pt x="59253" y="25887"/>
                  </a:lnTo>
                  <a:lnTo>
                    <a:pt x="27716" y="55138"/>
                  </a:lnTo>
                  <a:lnTo>
                    <a:pt x="7274" y="92496"/>
                  </a:lnTo>
                  <a:lnTo>
                    <a:pt x="0" y="135890"/>
                  </a:lnTo>
                  <a:lnTo>
                    <a:pt x="7274" y="179151"/>
                  </a:lnTo>
                  <a:lnTo>
                    <a:pt x="27716" y="216194"/>
                  </a:lnTo>
                  <a:lnTo>
                    <a:pt x="59253" y="245069"/>
                  </a:lnTo>
                  <a:lnTo>
                    <a:pt x="99811" y="263824"/>
                  </a:lnTo>
                  <a:lnTo>
                    <a:pt x="147320" y="270510"/>
                  </a:lnTo>
                  <a:lnTo>
                    <a:pt x="194828" y="263824"/>
                  </a:lnTo>
                  <a:lnTo>
                    <a:pt x="235386" y="245069"/>
                  </a:lnTo>
                  <a:lnTo>
                    <a:pt x="266923" y="216194"/>
                  </a:lnTo>
                  <a:lnTo>
                    <a:pt x="287365" y="179151"/>
                  </a:lnTo>
                  <a:lnTo>
                    <a:pt x="294640" y="135890"/>
                  </a:lnTo>
                  <a:lnTo>
                    <a:pt x="287365" y="92496"/>
                  </a:lnTo>
                  <a:lnTo>
                    <a:pt x="266923" y="55138"/>
                  </a:lnTo>
                  <a:lnTo>
                    <a:pt x="235386" y="25887"/>
                  </a:lnTo>
                  <a:lnTo>
                    <a:pt x="194828" y="6817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8869" y="4955540"/>
              <a:ext cx="295910" cy="270510"/>
            </a:xfrm>
            <a:custGeom>
              <a:avLst/>
              <a:gdLst/>
              <a:ahLst/>
              <a:cxnLst/>
              <a:rect l="l" t="t" r="r" b="b"/>
              <a:pathLst>
                <a:path w="295909" h="270510">
                  <a:moveTo>
                    <a:pt x="147320" y="0"/>
                  </a:moveTo>
                  <a:lnTo>
                    <a:pt x="194828" y="6817"/>
                  </a:lnTo>
                  <a:lnTo>
                    <a:pt x="235386" y="25887"/>
                  </a:lnTo>
                  <a:lnTo>
                    <a:pt x="266923" y="55138"/>
                  </a:lnTo>
                  <a:lnTo>
                    <a:pt x="287365" y="92496"/>
                  </a:lnTo>
                  <a:lnTo>
                    <a:pt x="294640" y="135890"/>
                  </a:lnTo>
                  <a:lnTo>
                    <a:pt x="287365" y="179151"/>
                  </a:lnTo>
                  <a:lnTo>
                    <a:pt x="266923" y="216194"/>
                  </a:lnTo>
                  <a:lnTo>
                    <a:pt x="235386" y="245069"/>
                  </a:lnTo>
                  <a:lnTo>
                    <a:pt x="194828" y="263824"/>
                  </a:lnTo>
                  <a:lnTo>
                    <a:pt x="147320" y="270510"/>
                  </a:lnTo>
                  <a:lnTo>
                    <a:pt x="99811" y="263824"/>
                  </a:lnTo>
                  <a:lnTo>
                    <a:pt x="59253" y="245069"/>
                  </a:lnTo>
                  <a:lnTo>
                    <a:pt x="27716" y="216194"/>
                  </a:lnTo>
                  <a:lnTo>
                    <a:pt x="7274" y="179151"/>
                  </a:lnTo>
                  <a:lnTo>
                    <a:pt x="0" y="135890"/>
                  </a:lnTo>
                  <a:lnTo>
                    <a:pt x="7274" y="92496"/>
                  </a:lnTo>
                  <a:lnTo>
                    <a:pt x="27716" y="55138"/>
                  </a:lnTo>
                  <a:lnTo>
                    <a:pt x="59253" y="25887"/>
                  </a:lnTo>
                  <a:lnTo>
                    <a:pt x="99811" y="6817"/>
                  </a:lnTo>
                  <a:lnTo>
                    <a:pt x="147320" y="0"/>
                  </a:lnTo>
                  <a:close/>
                </a:path>
                <a:path w="295909" h="270510">
                  <a:moveTo>
                    <a:pt x="0" y="0"/>
                  </a:moveTo>
                  <a:lnTo>
                    <a:pt x="0" y="0"/>
                  </a:lnTo>
                </a:path>
                <a:path w="295909" h="270510">
                  <a:moveTo>
                    <a:pt x="295910" y="270510"/>
                  </a:moveTo>
                  <a:lnTo>
                    <a:pt x="295910" y="27051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7419" y="4955540"/>
              <a:ext cx="294640" cy="270510"/>
            </a:xfrm>
            <a:custGeom>
              <a:avLst/>
              <a:gdLst/>
              <a:ahLst/>
              <a:cxnLst/>
              <a:rect l="l" t="t" r="r" b="b"/>
              <a:pathLst>
                <a:path w="294639" h="270510">
                  <a:moveTo>
                    <a:pt x="147319" y="0"/>
                  </a:moveTo>
                  <a:lnTo>
                    <a:pt x="99811" y="6817"/>
                  </a:lnTo>
                  <a:lnTo>
                    <a:pt x="59253" y="25887"/>
                  </a:lnTo>
                  <a:lnTo>
                    <a:pt x="27716" y="55138"/>
                  </a:lnTo>
                  <a:lnTo>
                    <a:pt x="7274" y="92496"/>
                  </a:lnTo>
                  <a:lnTo>
                    <a:pt x="0" y="135890"/>
                  </a:lnTo>
                  <a:lnTo>
                    <a:pt x="7274" y="179151"/>
                  </a:lnTo>
                  <a:lnTo>
                    <a:pt x="27716" y="216194"/>
                  </a:lnTo>
                  <a:lnTo>
                    <a:pt x="59253" y="245069"/>
                  </a:lnTo>
                  <a:lnTo>
                    <a:pt x="99811" y="263824"/>
                  </a:lnTo>
                  <a:lnTo>
                    <a:pt x="147319" y="270510"/>
                  </a:lnTo>
                  <a:lnTo>
                    <a:pt x="194828" y="263824"/>
                  </a:lnTo>
                  <a:lnTo>
                    <a:pt x="235386" y="245069"/>
                  </a:lnTo>
                  <a:lnTo>
                    <a:pt x="266923" y="216194"/>
                  </a:lnTo>
                  <a:lnTo>
                    <a:pt x="287365" y="179151"/>
                  </a:lnTo>
                  <a:lnTo>
                    <a:pt x="294639" y="135890"/>
                  </a:lnTo>
                  <a:lnTo>
                    <a:pt x="287365" y="92496"/>
                  </a:lnTo>
                  <a:lnTo>
                    <a:pt x="266923" y="55138"/>
                  </a:lnTo>
                  <a:lnTo>
                    <a:pt x="235386" y="25887"/>
                  </a:lnTo>
                  <a:lnTo>
                    <a:pt x="194828" y="6817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3169" y="4955540"/>
              <a:ext cx="2550160" cy="270510"/>
            </a:xfrm>
            <a:custGeom>
              <a:avLst/>
              <a:gdLst/>
              <a:ahLst/>
              <a:cxnLst/>
              <a:rect l="l" t="t" r="r" b="b"/>
              <a:pathLst>
                <a:path w="2550160" h="270510">
                  <a:moveTo>
                    <a:pt x="2401570" y="0"/>
                  </a:moveTo>
                  <a:lnTo>
                    <a:pt x="2449078" y="6817"/>
                  </a:lnTo>
                  <a:lnTo>
                    <a:pt x="2489636" y="25887"/>
                  </a:lnTo>
                  <a:lnTo>
                    <a:pt x="2521173" y="55138"/>
                  </a:lnTo>
                  <a:lnTo>
                    <a:pt x="2541615" y="92496"/>
                  </a:lnTo>
                  <a:lnTo>
                    <a:pt x="2548890" y="135890"/>
                  </a:lnTo>
                  <a:lnTo>
                    <a:pt x="2541615" y="179151"/>
                  </a:lnTo>
                  <a:lnTo>
                    <a:pt x="2521173" y="216194"/>
                  </a:lnTo>
                  <a:lnTo>
                    <a:pt x="2489636" y="245069"/>
                  </a:lnTo>
                  <a:lnTo>
                    <a:pt x="2449078" y="263824"/>
                  </a:lnTo>
                  <a:lnTo>
                    <a:pt x="2401570" y="270510"/>
                  </a:lnTo>
                  <a:lnTo>
                    <a:pt x="2354061" y="263824"/>
                  </a:lnTo>
                  <a:lnTo>
                    <a:pt x="2313503" y="245069"/>
                  </a:lnTo>
                  <a:lnTo>
                    <a:pt x="2281966" y="216194"/>
                  </a:lnTo>
                  <a:lnTo>
                    <a:pt x="2261524" y="179151"/>
                  </a:lnTo>
                  <a:lnTo>
                    <a:pt x="2254250" y="135890"/>
                  </a:lnTo>
                  <a:lnTo>
                    <a:pt x="2261524" y="92496"/>
                  </a:lnTo>
                  <a:lnTo>
                    <a:pt x="2281966" y="55138"/>
                  </a:lnTo>
                  <a:lnTo>
                    <a:pt x="2313503" y="25887"/>
                  </a:lnTo>
                  <a:lnTo>
                    <a:pt x="2354061" y="6817"/>
                  </a:lnTo>
                  <a:lnTo>
                    <a:pt x="2401570" y="0"/>
                  </a:lnTo>
                  <a:close/>
                </a:path>
                <a:path w="2550160" h="270510">
                  <a:moveTo>
                    <a:pt x="2254250" y="0"/>
                  </a:moveTo>
                  <a:lnTo>
                    <a:pt x="2254250" y="0"/>
                  </a:lnTo>
                </a:path>
                <a:path w="2550160" h="270510">
                  <a:moveTo>
                    <a:pt x="2550160" y="270510"/>
                  </a:moveTo>
                  <a:lnTo>
                    <a:pt x="2550160" y="270510"/>
                  </a:lnTo>
                </a:path>
                <a:path w="2550160" h="270510">
                  <a:moveTo>
                    <a:pt x="0" y="125730"/>
                  </a:moveTo>
                  <a:lnTo>
                    <a:pt x="2368550" y="125730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1500" y="5872480"/>
              <a:ext cx="294640" cy="271780"/>
            </a:xfrm>
            <a:custGeom>
              <a:avLst/>
              <a:gdLst/>
              <a:ahLst/>
              <a:cxnLst/>
              <a:rect l="l" t="t" r="r" b="b"/>
              <a:pathLst>
                <a:path w="294639" h="271779">
                  <a:moveTo>
                    <a:pt x="147320" y="0"/>
                  </a:moveTo>
                  <a:lnTo>
                    <a:pt x="99811" y="6695"/>
                  </a:lnTo>
                  <a:lnTo>
                    <a:pt x="59253" y="25521"/>
                  </a:lnTo>
                  <a:lnTo>
                    <a:pt x="27716" y="54589"/>
                  </a:lnTo>
                  <a:lnTo>
                    <a:pt x="7274" y="92008"/>
                  </a:lnTo>
                  <a:lnTo>
                    <a:pt x="0" y="135890"/>
                  </a:lnTo>
                  <a:lnTo>
                    <a:pt x="7274" y="179283"/>
                  </a:lnTo>
                  <a:lnTo>
                    <a:pt x="27716" y="216641"/>
                  </a:lnTo>
                  <a:lnTo>
                    <a:pt x="59253" y="245892"/>
                  </a:lnTo>
                  <a:lnTo>
                    <a:pt x="99811" y="264962"/>
                  </a:lnTo>
                  <a:lnTo>
                    <a:pt x="147320" y="271780"/>
                  </a:lnTo>
                  <a:lnTo>
                    <a:pt x="194828" y="264962"/>
                  </a:lnTo>
                  <a:lnTo>
                    <a:pt x="235386" y="245892"/>
                  </a:lnTo>
                  <a:lnTo>
                    <a:pt x="266923" y="216641"/>
                  </a:lnTo>
                  <a:lnTo>
                    <a:pt x="287365" y="179283"/>
                  </a:lnTo>
                  <a:lnTo>
                    <a:pt x="294639" y="135890"/>
                  </a:lnTo>
                  <a:lnTo>
                    <a:pt x="287365" y="92008"/>
                  </a:lnTo>
                  <a:lnTo>
                    <a:pt x="266923" y="54589"/>
                  </a:lnTo>
                  <a:lnTo>
                    <a:pt x="235386" y="25521"/>
                  </a:lnTo>
                  <a:lnTo>
                    <a:pt x="194828" y="6695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1719" y="5081270"/>
              <a:ext cx="2345690" cy="1062990"/>
            </a:xfrm>
            <a:custGeom>
              <a:avLst/>
              <a:gdLst/>
              <a:ahLst/>
              <a:cxnLst/>
              <a:rect l="l" t="t" r="r" b="b"/>
              <a:pathLst>
                <a:path w="2345690" h="1062989">
                  <a:moveTo>
                    <a:pt x="2197100" y="791209"/>
                  </a:moveTo>
                  <a:lnTo>
                    <a:pt x="2244608" y="797905"/>
                  </a:lnTo>
                  <a:lnTo>
                    <a:pt x="2285166" y="816731"/>
                  </a:lnTo>
                  <a:lnTo>
                    <a:pt x="2316703" y="845799"/>
                  </a:lnTo>
                  <a:lnTo>
                    <a:pt x="2337145" y="883218"/>
                  </a:lnTo>
                  <a:lnTo>
                    <a:pt x="2344419" y="927099"/>
                  </a:lnTo>
                  <a:lnTo>
                    <a:pt x="2337145" y="970493"/>
                  </a:lnTo>
                  <a:lnTo>
                    <a:pt x="2316703" y="1007851"/>
                  </a:lnTo>
                  <a:lnTo>
                    <a:pt x="2285166" y="1037102"/>
                  </a:lnTo>
                  <a:lnTo>
                    <a:pt x="2244608" y="1056172"/>
                  </a:lnTo>
                  <a:lnTo>
                    <a:pt x="2197100" y="1062989"/>
                  </a:lnTo>
                  <a:lnTo>
                    <a:pt x="2149591" y="1056172"/>
                  </a:lnTo>
                  <a:lnTo>
                    <a:pt x="2109033" y="1037102"/>
                  </a:lnTo>
                  <a:lnTo>
                    <a:pt x="2077496" y="1007851"/>
                  </a:lnTo>
                  <a:lnTo>
                    <a:pt x="2057054" y="970493"/>
                  </a:lnTo>
                  <a:lnTo>
                    <a:pt x="2049779" y="927099"/>
                  </a:lnTo>
                  <a:lnTo>
                    <a:pt x="2057054" y="883218"/>
                  </a:lnTo>
                  <a:lnTo>
                    <a:pt x="2077496" y="845799"/>
                  </a:lnTo>
                  <a:lnTo>
                    <a:pt x="2109033" y="816731"/>
                  </a:lnTo>
                  <a:lnTo>
                    <a:pt x="2149591" y="797905"/>
                  </a:lnTo>
                  <a:lnTo>
                    <a:pt x="2197100" y="791209"/>
                  </a:lnTo>
                  <a:close/>
                </a:path>
                <a:path w="2345690" h="1062989">
                  <a:moveTo>
                    <a:pt x="2049779" y="791209"/>
                  </a:moveTo>
                  <a:lnTo>
                    <a:pt x="2049779" y="791209"/>
                  </a:lnTo>
                </a:path>
                <a:path w="2345690" h="1062989">
                  <a:moveTo>
                    <a:pt x="2345690" y="1062989"/>
                  </a:moveTo>
                  <a:lnTo>
                    <a:pt x="2345690" y="1062989"/>
                  </a:lnTo>
                </a:path>
                <a:path w="2345690" h="1062989">
                  <a:moveTo>
                    <a:pt x="0" y="0"/>
                  </a:moveTo>
                  <a:lnTo>
                    <a:pt x="2254250" y="956309"/>
                  </a:lnTo>
                </a:path>
              </a:pathLst>
            </a:custGeom>
            <a:ln w="28393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5800" y="49872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65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55109" y="49110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1469" y="5139690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Slots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(1,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2,</a:t>
            </a:r>
            <a:r>
              <a:rPr sz="2400" b="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0270" y="5596890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Slots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(2,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3,</a:t>
            </a:r>
            <a:r>
              <a:rPr sz="2400" b="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800" y="1634490"/>
            <a:ext cx="83534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indent="-2324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000"/>
              <a:buFont typeface="UnDotum"/>
              <a:buChar char=""/>
              <a:tabLst>
                <a:tab pos="270510" algn="l"/>
              </a:tabLst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Involves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end-to-end bandwidth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calculation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and</a:t>
            </a:r>
            <a:r>
              <a:rPr sz="2000" b="1" spc="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allocation</a:t>
            </a:r>
            <a:endParaRPr sz="2000">
              <a:latin typeface="Times New Roman"/>
              <a:cs typeface="Times New Roman"/>
            </a:endParaRPr>
          </a:p>
          <a:p>
            <a:pPr marL="269875" marR="402590" indent="-232410">
              <a:lnSpc>
                <a:spcPct val="100000"/>
              </a:lnSpc>
              <a:buClr>
                <a:srgbClr val="FF0000"/>
              </a:buClr>
              <a:buSzPct val="60000"/>
              <a:buFont typeface="UnDotum"/>
              <a:buChar char=""/>
              <a:tabLst>
                <a:tab pos="270510" algn="l"/>
              </a:tabLst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node can determine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resource availability for supporting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required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 QoS</a:t>
            </a:r>
            <a:endParaRPr sz="2000">
              <a:latin typeface="Times New Roman"/>
              <a:cs typeface="Times New Roman"/>
            </a:endParaRPr>
          </a:p>
          <a:p>
            <a:pPr marL="270510" indent="-232410">
              <a:lnSpc>
                <a:spcPct val="100000"/>
              </a:lnSpc>
              <a:buClr>
                <a:srgbClr val="FF0000"/>
              </a:buClr>
              <a:buSzPct val="60000"/>
              <a:buFont typeface="UnDotum"/>
              <a:buChar char=""/>
              <a:tabLst>
                <a:tab pos="270510" algn="l"/>
              </a:tabLst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Need 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know how to assign the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free slots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</a:t>
            </a:r>
            <a:r>
              <a:rPr sz="20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hop</a:t>
            </a:r>
            <a:endParaRPr sz="2000">
              <a:latin typeface="Times New Roman"/>
              <a:cs typeface="Times New Roman"/>
            </a:endParaRPr>
          </a:p>
          <a:p>
            <a:pPr marL="269875" marR="30480" indent="-232410" algn="just">
              <a:lnSpc>
                <a:spcPct val="100000"/>
              </a:lnSpc>
              <a:buClr>
                <a:srgbClr val="FF0000"/>
              </a:buClr>
              <a:buSzPct val="60000"/>
              <a:buFont typeface="UnDotum"/>
              <a:buChar char=""/>
              <a:tabLst>
                <a:tab pos="270510" algn="l"/>
              </a:tabLst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Time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slots 1, 2, and 3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are free between nodes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 and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B,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slots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2, 3, and 4 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are free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between nodes B and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269875" marR="133985" indent="-232410" algn="just">
              <a:lnSpc>
                <a:spcPct val="100000"/>
              </a:lnSpc>
              <a:buClr>
                <a:srgbClr val="FF0000"/>
              </a:buClr>
              <a:buSzPct val="60000"/>
              <a:buFont typeface="UnDotum"/>
              <a:buChar char=""/>
              <a:tabLst>
                <a:tab pos="270510" algn="l"/>
              </a:tabLst>
            </a:pP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There will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collisions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at node B if node A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tries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all three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slots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1, 2,  and 3 to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send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data to node B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while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node B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is using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one or both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slots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2 and  3 to send data </a:t>
            </a:r>
            <a:r>
              <a:rPr sz="20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node</a:t>
            </a:r>
            <a:r>
              <a:rPr sz="20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4423409"/>
            <a:ext cx="167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FF0000"/>
                </a:solidFill>
                <a:latin typeface="UnDotum"/>
                <a:cs typeface="UnDotum"/>
              </a:rPr>
              <a:t>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109" y="4378959"/>
            <a:ext cx="687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Need to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divide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common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free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slots 2 and 3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between </a:t>
            </a:r>
            <a:r>
              <a:rPr sz="20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two</a:t>
            </a:r>
            <a:r>
              <a:rPr sz="2000" b="1" spc="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50" y="308609"/>
            <a:ext cx="5914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4805" algn="l"/>
                <a:tab pos="4011295" algn="l"/>
              </a:tabLst>
            </a:pPr>
            <a:r>
              <a:rPr spc="150" dirty="0"/>
              <a:t>M</a:t>
            </a:r>
            <a:r>
              <a:rPr spc="-60" dirty="0"/>
              <a:t>u</a:t>
            </a:r>
            <a:r>
              <a:rPr spc="200" dirty="0"/>
              <a:t>l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135" dirty="0"/>
              <a:t>-</a:t>
            </a:r>
            <a:r>
              <a:rPr spc="95" dirty="0"/>
              <a:t>p</a:t>
            </a:r>
            <a:r>
              <a:rPr spc="10" dirty="0"/>
              <a:t>a</a:t>
            </a:r>
            <a:r>
              <a:rPr spc="550" dirty="0"/>
              <a:t>t</a:t>
            </a:r>
            <a:r>
              <a:rPr spc="-515" dirty="0"/>
              <a:t>h</a:t>
            </a:r>
            <a:r>
              <a:rPr dirty="0"/>
              <a:t>	</a:t>
            </a:r>
            <a:r>
              <a:rPr spc="-180" dirty="0"/>
              <a:t>Q</a:t>
            </a:r>
            <a:r>
              <a:rPr spc="-80" dirty="0"/>
              <a:t>o</a:t>
            </a:r>
            <a:r>
              <a:rPr spc="-425" dirty="0"/>
              <a:t>S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5" dirty="0"/>
              <a:t>u</a:t>
            </a:r>
            <a:r>
              <a:rPr spc="550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5227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386329"/>
            <a:ext cx="16510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93065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532257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597659"/>
            <a:ext cx="7541895" cy="4061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Suitable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ad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hoc networks with very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limited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bandwidth 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path</a:t>
            </a:r>
            <a:endParaRPr sz="2400">
              <a:latin typeface="Times New Roman"/>
              <a:cs typeface="Times New Roman"/>
            </a:endParaRPr>
          </a:p>
          <a:p>
            <a:pPr marL="12700" marR="71120">
              <a:lnSpc>
                <a:spcPts val="3190"/>
              </a:lnSpc>
              <a:spcBef>
                <a:spcPts val="12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Algorithm searches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multiple paths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QoS route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Adopts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 idea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ticket-based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probing</a:t>
            </a:r>
            <a:r>
              <a:rPr sz="24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scheme</a:t>
            </a:r>
            <a:endParaRPr sz="2400">
              <a:latin typeface="Times New Roman"/>
              <a:cs typeface="Times New Roman"/>
            </a:endParaRPr>
          </a:p>
          <a:p>
            <a:pPr marL="12700" marR="71120">
              <a:lnSpc>
                <a:spcPts val="2590"/>
              </a:lnSpc>
              <a:spcBef>
                <a:spcPts val="48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Enhances routing resiliency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finding node/edge disjoint  paths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when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 and/or node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fail</a:t>
            </a:r>
            <a:endParaRPr sz="2400">
              <a:latin typeface="Times New Roman"/>
              <a:cs typeface="Times New Roman"/>
            </a:endParaRPr>
          </a:p>
          <a:p>
            <a:pPr marL="12700" marR="7620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Another approach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is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extension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AODV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determine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backup source-destination routing path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 path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gets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disconnected frequently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due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mobility or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link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signal</a:t>
            </a:r>
            <a:r>
              <a:rPr sz="2400" b="1" spc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quality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backup path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easily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piggybacked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data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packets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308609"/>
            <a:ext cx="5167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  <a:tab pos="3694429" algn="l"/>
              </a:tabLst>
            </a:pPr>
            <a:r>
              <a:rPr sz="4000" spc="-265" dirty="0"/>
              <a:t>C</a:t>
            </a:r>
            <a:r>
              <a:rPr sz="4000" spc="-80" dirty="0"/>
              <a:t>o</a:t>
            </a:r>
            <a:r>
              <a:rPr sz="4000" spc="-50" dirty="0"/>
              <a:t>n</a:t>
            </a:r>
            <a:r>
              <a:rPr sz="4000" spc="-95" dirty="0"/>
              <a:t>c</a:t>
            </a:r>
            <a:r>
              <a:rPr sz="4000" spc="170" dirty="0"/>
              <a:t>l</a:t>
            </a:r>
            <a:r>
              <a:rPr sz="4000" spc="-60" dirty="0"/>
              <a:t>u</a:t>
            </a:r>
            <a:r>
              <a:rPr sz="4000" spc="65" dirty="0"/>
              <a:t>s</a:t>
            </a:r>
            <a:r>
              <a:rPr sz="4000" spc="170" dirty="0"/>
              <a:t>i</a:t>
            </a:r>
            <a:r>
              <a:rPr sz="4000" spc="-80" dirty="0"/>
              <a:t>o</a:t>
            </a:r>
            <a:r>
              <a:rPr sz="4000" spc="-50" dirty="0"/>
              <a:t>n</a:t>
            </a:r>
            <a:r>
              <a:rPr sz="4000" spc="-280" dirty="0"/>
              <a:t>s</a:t>
            </a:r>
            <a:r>
              <a:rPr sz="4000" dirty="0"/>
              <a:t>	a</a:t>
            </a:r>
            <a:r>
              <a:rPr sz="4000" spc="-60" dirty="0"/>
              <a:t>n</a:t>
            </a:r>
            <a:r>
              <a:rPr sz="4000" spc="-245" dirty="0"/>
              <a:t>d</a:t>
            </a:r>
            <a:r>
              <a:rPr sz="4000" dirty="0"/>
              <a:t>	</a:t>
            </a:r>
            <a:r>
              <a:rPr sz="4000" spc="-25" dirty="0"/>
              <a:t>F</a:t>
            </a:r>
            <a:r>
              <a:rPr sz="4000" spc="-60" dirty="0"/>
              <a:t>u</a:t>
            </a:r>
            <a:r>
              <a:rPr sz="4000" spc="500" dirty="0"/>
              <a:t>t</a:t>
            </a:r>
            <a:r>
              <a:rPr sz="4000" spc="-60" dirty="0"/>
              <a:t>u</a:t>
            </a:r>
            <a:r>
              <a:rPr sz="4000" spc="-25" dirty="0"/>
              <a:t>r</a:t>
            </a:r>
            <a:r>
              <a:rPr sz="4000" spc="-420" dirty="0"/>
              <a:t>e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67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918209"/>
            <a:ext cx="2263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45" dirty="0">
                <a:solidFill>
                  <a:srgbClr val="CC3300"/>
                </a:solidFill>
                <a:latin typeface="Times New Roman"/>
                <a:cs typeface="Times New Roman"/>
              </a:rPr>
              <a:t>Directions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6154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2758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2283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1821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48425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550290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1560829"/>
            <a:ext cx="7696834" cy="4864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67970" algn="just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4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undoubtedly 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most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studied aspect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ad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hoc  networks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Yet, many issues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remain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open such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more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robust security  solutions, routing protocol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scalability, QoS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support, and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so  on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  <a:p>
            <a:pPr marL="12700" marR="57150">
              <a:lnSpc>
                <a:spcPct val="799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Integration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MANETs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infrastructure-based  networks such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as the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Internet 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will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important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topic in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wireless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systems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beyond</a:t>
            </a:r>
            <a:r>
              <a:rPr sz="2400" b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3G</a:t>
            </a:r>
            <a:endParaRPr sz="2400">
              <a:latin typeface="Times New Roman"/>
              <a:cs typeface="Times New Roman"/>
            </a:endParaRPr>
          </a:p>
          <a:p>
            <a:pPr marL="12700" marR="182880">
              <a:lnSpc>
                <a:spcPct val="79900"/>
              </a:lnSpc>
              <a:spcBef>
                <a:spcPts val="600"/>
              </a:spcBef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Availability 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Dynamic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Host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Configuration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Protocol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(DHCP) servers many not be practical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get IP</a:t>
            </a:r>
            <a:r>
              <a:rPr sz="2400" b="1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addresses</a:t>
            </a:r>
            <a:endParaRPr sz="2400">
              <a:latin typeface="Times New Roman"/>
              <a:cs typeface="Times New Roman"/>
            </a:endParaRPr>
          </a:p>
          <a:p>
            <a:pPr marL="12700" marR="568325">
              <a:lnSpc>
                <a:spcPct val="799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(MHs) have 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resort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some heuristic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obtain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their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IP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addresses</a:t>
            </a:r>
            <a:endParaRPr sz="2400">
              <a:latin typeface="Times New Roman"/>
              <a:cs typeface="Times New Roman"/>
            </a:endParaRPr>
          </a:p>
          <a:p>
            <a:pPr marL="12700" marR="82550">
              <a:lnSpc>
                <a:spcPct val="8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algorithms for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MANETs are equally applicable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sensor networks except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for low mobility,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much larger  number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sensor nodes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small</a:t>
            </a:r>
            <a:r>
              <a:rPr sz="24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battery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470" y="0"/>
            <a:ext cx="3054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D</a:t>
            </a:r>
            <a:r>
              <a:rPr spc="-90" dirty="0"/>
              <a:t>e</a:t>
            </a:r>
            <a:r>
              <a:rPr spc="45" dirty="0"/>
              <a:t>s</a:t>
            </a:r>
            <a:r>
              <a:rPr spc="550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10" dirty="0"/>
              <a:t>a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75" dirty="0"/>
              <a:t>o</a:t>
            </a:r>
            <a:r>
              <a:rPr spc="-60" dirty="0"/>
              <a:t>n</a:t>
            </a:r>
            <a:r>
              <a:rPr spc="-235"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470" y="368300"/>
            <a:ext cx="4904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5405" algn="l"/>
              </a:tabLst>
            </a:pPr>
            <a:r>
              <a:rPr sz="4400" b="1" i="1" spc="-100" dirty="0">
                <a:solidFill>
                  <a:srgbClr val="CC3300"/>
                </a:solidFill>
                <a:latin typeface="Times New Roman"/>
                <a:cs typeface="Times New Roman"/>
              </a:rPr>
              <a:t>Sequenced	</a:t>
            </a:r>
            <a:r>
              <a:rPr sz="4400" b="1" i="1" spc="65" dirty="0">
                <a:solidFill>
                  <a:srgbClr val="CC3300"/>
                </a:solidFill>
                <a:latin typeface="Times New Roman"/>
                <a:cs typeface="Times New Roman"/>
              </a:rPr>
              <a:t>Distance-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2824479"/>
            <a:ext cx="8296275" cy="2754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tabLst>
                <a:tab pos="446405" algn="l"/>
              </a:tabLst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		S(Y)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&gt; S(X),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X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ignores the routing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information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received from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 Y</a:t>
            </a:r>
            <a:endParaRPr sz="2800">
              <a:latin typeface="Times New Roman"/>
              <a:cs typeface="Times New Roman"/>
            </a:endParaRPr>
          </a:p>
          <a:p>
            <a:pPr marL="355600" marR="53340" indent="-342900">
              <a:lnSpc>
                <a:spcPts val="3020"/>
              </a:lnSpc>
              <a:spcBef>
                <a:spcPts val="5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S(Y)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= S(X),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and cost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of going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through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Y is smaller 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than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route </a:t>
            </a:r>
            <a:r>
              <a:rPr sz="28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known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800" b="1" spc="5" dirty="0">
                <a:solidFill>
                  <a:srgbClr val="000099"/>
                </a:solidFill>
                <a:latin typeface="Times New Roman"/>
                <a:cs typeface="Times New Roman"/>
              </a:rPr>
              <a:t>X,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X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Y as the</a:t>
            </a:r>
            <a:r>
              <a:rPr sz="2800" b="1" spc="-1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next  hop to</a:t>
            </a:r>
            <a:r>
              <a:rPr sz="2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  <a:p>
            <a:pPr marL="355600" marR="158115" indent="-342900">
              <a:lnSpc>
                <a:spcPts val="3020"/>
              </a:lnSpc>
              <a:spcBef>
                <a:spcPts val="1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S(Y)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&lt; S(X),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then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X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sets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Y as the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next hop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8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Z,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and  S(X) is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updated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equal</a:t>
            </a:r>
            <a:r>
              <a:rPr sz="2800" b="1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S(Y)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0" y="1982470"/>
            <a:ext cx="2057400" cy="703580"/>
            <a:chOff x="3048000" y="1982470"/>
            <a:chExt cx="2057400" cy="703580"/>
          </a:xfrm>
        </p:grpSpPr>
        <p:sp>
          <p:nvSpPr>
            <p:cNvPr id="6" name="object 6"/>
            <p:cNvSpPr/>
            <p:nvPr/>
          </p:nvSpPr>
          <p:spPr>
            <a:xfrm>
              <a:off x="3067050" y="2001520"/>
              <a:ext cx="609600" cy="664210"/>
            </a:xfrm>
            <a:custGeom>
              <a:avLst/>
              <a:gdLst/>
              <a:ahLst/>
              <a:cxnLst/>
              <a:rect l="l" t="t" r="r" b="b"/>
              <a:pathLst>
                <a:path w="609600" h="664210">
                  <a:moveTo>
                    <a:pt x="304800" y="0"/>
                  </a:moveTo>
                  <a:lnTo>
                    <a:pt x="258770" y="3483"/>
                  </a:lnTo>
                  <a:lnTo>
                    <a:pt x="215169" y="13636"/>
                  </a:lnTo>
                  <a:lnTo>
                    <a:pt x="174406" y="30013"/>
                  </a:lnTo>
                  <a:lnTo>
                    <a:pt x="136896" y="52166"/>
                  </a:lnTo>
                  <a:lnTo>
                    <a:pt x="103050" y="79649"/>
                  </a:lnTo>
                  <a:lnTo>
                    <a:pt x="73280" y="112015"/>
                  </a:lnTo>
                  <a:lnTo>
                    <a:pt x="47998" y="148819"/>
                  </a:lnTo>
                  <a:lnTo>
                    <a:pt x="27617" y="189612"/>
                  </a:lnTo>
                  <a:lnTo>
                    <a:pt x="12549" y="233950"/>
                  </a:lnTo>
                  <a:lnTo>
                    <a:pt x="3206" y="281384"/>
                  </a:lnTo>
                  <a:lnTo>
                    <a:pt x="0" y="331469"/>
                  </a:lnTo>
                  <a:lnTo>
                    <a:pt x="3206" y="381871"/>
                  </a:lnTo>
                  <a:lnTo>
                    <a:pt x="12549" y="429564"/>
                  </a:lnTo>
                  <a:lnTo>
                    <a:pt x="27617" y="474108"/>
                  </a:lnTo>
                  <a:lnTo>
                    <a:pt x="47998" y="515063"/>
                  </a:lnTo>
                  <a:lnTo>
                    <a:pt x="73280" y="551988"/>
                  </a:lnTo>
                  <a:lnTo>
                    <a:pt x="103050" y="584441"/>
                  </a:lnTo>
                  <a:lnTo>
                    <a:pt x="136896" y="611982"/>
                  </a:lnTo>
                  <a:lnTo>
                    <a:pt x="174406" y="634170"/>
                  </a:lnTo>
                  <a:lnTo>
                    <a:pt x="215169" y="650565"/>
                  </a:lnTo>
                  <a:lnTo>
                    <a:pt x="258770" y="660725"/>
                  </a:lnTo>
                  <a:lnTo>
                    <a:pt x="304800" y="664209"/>
                  </a:lnTo>
                  <a:lnTo>
                    <a:pt x="350829" y="660725"/>
                  </a:lnTo>
                  <a:lnTo>
                    <a:pt x="394430" y="650565"/>
                  </a:lnTo>
                  <a:lnTo>
                    <a:pt x="435193" y="634170"/>
                  </a:lnTo>
                  <a:lnTo>
                    <a:pt x="472703" y="611982"/>
                  </a:lnTo>
                  <a:lnTo>
                    <a:pt x="506549" y="584441"/>
                  </a:lnTo>
                  <a:lnTo>
                    <a:pt x="536319" y="551988"/>
                  </a:lnTo>
                  <a:lnTo>
                    <a:pt x="561601" y="515063"/>
                  </a:lnTo>
                  <a:lnTo>
                    <a:pt x="581982" y="474108"/>
                  </a:lnTo>
                  <a:lnTo>
                    <a:pt x="597050" y="429564"/>
                  </a:lnTo>
                  <a:lnTo>
                    <a:pt x="606393" y="381871"/>
                  </a:lnTo>
                  <a:lnTo>
                    <a:pt x="609600" y="331469"/>
                  </a:lnTo>
                  <a:lnTo>
                    <a:pt x="606393" y="281384"/>
                  </a:lnTo>
                  <a:lnTo>
                    <a:pt x="597050" y="233950"/>
                  </a:lnTo>
                  <a:lnTo>
                    <a:pt x="581982" y="189612"/>
                  </a:lnTo>
                  <a:lnTo>
                    <a:pt x="561601" y="148819"/>
                  </a:lnTo>
                  <a:lnTo>
                    <a:pt x="536319" y="112015"/>
                  </a:lnTo>
                  <a:lnTo>
                    <a:pt x="506549" y="79649"/>
                  </a:lnTo>
                  <a:lnTo>
                    <a:pt x="472703" y="52166"/>
                  </a:lnTo>
                  <a:lnTo>
                    <a:pt x="435193" y="30013"/>
                  </a:lnTo>
                  <a:lnTo>
                    <a:pt x="394430" y="13636"/>
                  </a:lnTo>
                  <a:lnTo>
                    <a:pt x="350829" y="34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7050" y="2001520"/>
              <a:ext cx="609600" cy="665480"/>
            </a:xfrm>
            <a:custGeom>
              <a:avLst/>
              <a:gdLst/>
              <a:ahLst/>
              <a:cxnLst/>
              <a:rect l="l" t="t" r="r" b="b"/>
              <a:pathLst>
                <a:path w="609600" h="665480">
                  <a:moveTo>
                    <a:pt x="304800" y="0"/>
                  </a:moveTo>
                  <a:lnTo>
                    <a:pt x="350829" y="3483"/>
                  </a:lnTo>
                  <a:lnTo>
                    <a:pt x="394430" y="13636"/>
                  </a:lnTo>
                  <a:lnTo>
                    <a:pt x="435193" y="30013"/>
                  </a:lnTo>
                  <a:lnTo>
                    <a:pt x="472703" y="52166"/>
                  </a:lnTo>
                  <a:lnTo>
                    <a:pt x="506549" y="79649"/>
                  </a:lnTo>
                  <a:lnTo>
                    <a:pt x="536319" y="112015"/>
                  </a:lnTo>
                  <a:lnTo>
                    <a:pt x="561601" y="148819"/>
                  </a:lnTo>
                  <a:lnTo>
                    <a:pt x="581982" y="189612"/>
                  </a:lnTo>
                  <a:lnTo>
                    <a:pt x="597050" y="233950"/>
                  </a:lnTo>
                  <a:lnTo>
                    <a:pt x="606393" y="281384"/>
                  </a:lnTo>
                  <a:lnTo>
                    <a:pt x="609600" y="331469"/>
                  </a:lnTo>
                  <a:lnTo>
                    <a:pt x="606393" y="381871"/>
                  </a:lnTo>
                  <a:lnTo>
                    <a:pt x="597050" y="429564"/>
                  </a:lnTo>
                  <a:lnTo>
                    <a:pt x="581982" y="474108"/>
                  </a:lnTo>
                  <a:lnTo>
                    <a:pt x="561601" y="515063"/>
                  </a:lnTo>
                  <a:lnTo>
                    <a:pt x="536319" y="551988"/>
                  </a:lnTo>
                  <a:lnTo>
                    <a:pt x="506549" y="584441"/>
                  </a:lnTo>
                  <a:lnTo>
                    <a:pt x="472703" y="611982"/>
                  </a:lnTo>
                  <a:lnTo>
                    <a:pt x="435193" y="634170"/>
                  </a:lnTo>
                  <a:lnTo>
                    <a:pt x="394430" y="650565"/>
                  </a:lnTo>
                  <a:lnTo>
                    <a:pt x="350829" y="660725"/>
                  </a:lnTo>
                  <a:lnTo>
                    <a:pt x="304800" y="664209"/>
                  </a:lnTo>
                  <a:lnTo>
                    <a:pt x="258770" y="660725"/>
                  </a:lnTo>
                  <a:lnTo>
                    <a:pt x="215169" y="650565"/>
                  </a:lnTo>
                  <a:lnTo>
                    <a:pt x="174406" y="634170"/>
                  </a:lnTo>
                  <a:lnTo>
                    <a:pt x="136896" y="611982"/>
                  </a:lnTo>
                  <a:lnTo>
                    <a:pt x="103050" y="584441"/>
                  </a:lnTo>
                  <a:lnTo>
                    <a:pt x="73280" y="551988"/>
                  </a:lnTo>
                  <a:lnTo>
                    <a:pt x="47998" y="515063"/>
                  </a:lnTo>
                  <a:lnTo>
                    <a:pt x="27617" y="474108"/>
                  </a:lnTo>
                  <a:lnTo>
                    <a:pt x="12549" y="429564"/>
                  </a:lnTo>
                  <a:lnTo>
                    <a:pt x="3206" y="381871"/>
                  </a:lnTo>
                  <a:lnTo>
                    <a:pt x="0" y="331469"/>
                  </a:lnTo>
                  <a:lnTo>
                    <a:pt x="3206" y="281384"/>
                  </a:lnTo>
                  <a:lnTo>
                    <a:pt x="12549" y="233950"/>
                  </a:lnTo>
                  <a:lnTo>
                    <a:pt x="27617" y="189612"/>
                  </a:lnTo>
                  <a:lnTo>
                    <a:pt x="47998" y="148819"/>
                  </a:lnTo>
                  <a:lnTo>
                    <a:pt x="73280" y="112015"/>
                  </a:lnTo>
                  <a:lnTo>
                    <a:pt x="103050" y="79649"/>
                  </a:lnTo>
                  <a:lnTo>
                    <a:pt x="136896" y="52166"/>
                  </a:lnTo>
                  <a:lnTo>
                    <a:pt x="174406" y="30013"/>
                  </a:lnTo>
                  <a:lnTo>
                    <a:pt x="215169" y="13636"/>
                  </a:lnTo>
                  <a:lnTo>
                    <a:pt x="258770" y="3483"/>
                  </a:lnTo>
                  <a:lnTo>
                    <a:pt x="304800" y="0"/>
                  </a:lnTo>
                  <a:close/>
                </a:path>
                <a:path w="609600" h="665480">
                  <a:moveTo>
                    <a:pt x="0" y="0"/>
                  </a:moveTo>
                  <a:lnTo>
                    <a:pt x="0" y="0"/>
                  </a:lnTo>
                </a:path>
                <a:path w="609600" h="665480">
                  <a:moveTo>
                    <a:pt x="609600" y="665479"/>
                  </a:moveTo>
                  <a:lnTo>
                    <a:pt x="609600" y="665479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6750" y="2001520"/>
              <a:ext cx="609600" cy="664210"/>
            </a:xfrm>
            <a:custGeom>
              <a:avLst/>
              <a:gdLst/>
              <a:ahLst/>
              <a:cxnLst/>
              <a:rect l="l" t="t" r="r" b="b"/>
              <a:pathLst>
                <a:path w="609600" h="664210">
                  <a:moveTo>
                    <a:pt x="304800" y="0"/>
                  </a:moveTo>
                  <a:lnTo>
                    <a:pt x="258770" y="3483"/>
                  </a:lnTo>
                  <a:lnTo>
                    <a:pt x="215169" y="13636"/>
                  </a:lnTo>
                  <a:lnTo>
                    <a:pt x="174406" y="30013"/>
                  </a:lnTo>
                  <a:lnTo>
                    <a:pt x="136896" y="52166"/>
                  </a:lnTo>
                  <a:lnTo>
                    <a:pt x="103050" y="79649"/>
                  </a:lnTo>
                  <a:lnTo>
                    <a:pt x="73280" y="112015"/>
                  </a:lnTo>
                  <a:lnTo>
                    <a:pt x="47998" y="148819"/>
                  </a:lnTo>
                  <a:lnTo>
                    <a:pt x="27617" y="189612"/>
                  </a:lnTo>
                  <a:lnTo>
                    <a:pt x="12549" y="233950"/>
                  </a:lnTo>
                  <a:lnTo>
                    <a:pt x="3206" y="281384"/>
                  </a:lnTo>
                  <a:lnTo>
                    <a:pt x="0" y="331469"/>
                  </a:lnTo>
                  <a:lnTo>
                    <a:pt x="3206" y="381871"/>
                  </a:lnTo>
                  <a:lnTo>
                    <a:pt x="12549" y="429564"/>
                  </a:lnTo>
                  <a:lnTo>
                    <a:pt x="27617" y="474108"/>
                  </a:lnTo>
                  <a:lnTo>
                    <a:pt x="47998" y="515063"/>
                  </a:lnTo>
                  <a:lnTo>
                    <a:pt x="73280" y="551988"/>
                  </a:lnTo>
                  <a:lnTo>
                    <a:pt x="103050" y="584441"/>
                  </a:lnTo>
                  <a:lnTo>
                    <a:pt x="136896" y="611982"/>
                  </a:lnTo>
                  <a:lnTo>
                    <a:pt x="174406" y="634170"/>
                  </a:lnTo>
                  <a:lnTo>
                    <a:pt x="215169" y="650565"/>
                  </a:lnTo>
                  <a:lnTo>
                    <a:pt x="258770" y="660725"/>
                  </a:lnTo>
                  <a:lnTo>
                    <a:pt x="304800" y="664209"/>
                  </a:lnTo>
                  <a:lnTo>
                    <a:pt x="350829" y="660725"/>
                  </a:lnTo>
                  <a:lnTo>
                    <a:pt x="394430" y="650565"/>
                  </a:lnTo>
                  <a:lnTo>
                    <a:pt x="435193" y="634170"/>
                  </a:lnTo>
                  <a:lnTo>
                    <a:pt x="472703" y="611982"/>
                  </a:lnTo>
                  <a:lnTo>
                    <a:pt x="506549" y="584441"/>
                  </a:lnTo>
                  <a:lnTo>
                    <a:pt x="536319" y="551988"/>
                  </a:lnTo>
                  <a:lnTo>
                    <a:pt x="561601" y="515063"/>
                  </a:lnTo>
                  <a:lnTo>
                    <a:pt x="581982" y="474108"/>
                  </a:lnTo>
                  <a:lnTo>
                    <a:pt x="597050" y="429564"/>
                  </a:lnTo>
                  <a:lnTo>
                    <a:pt x="606393" y="381871"/>
                  </a:lnTo>
                  <a:lnTo>
                    <a:pt x="609600" y="331469"/>
                  </a:lnTo>
                  <a:lnTo>
                    <a:pt x="606393" y="281384"/>
                  </a:lnTo>
                  <a:lnTo>
                    <a:pt x="597050" y="233950"/>
                  </a:lnTo>
                  <a:lnTo>
                    <a:pt x="581982" y="189612"/>
                  </a:lnTo>
                  <a:lnTo>
                    <a:pt x="561601" y="148819"/>
                  </a:lnTo>
                  <a:lnTo>
                    <a:pt x="536319" y="112015"/>
                  </a:lnTo>
                  <a:lnTo>
                    <a:pt x="506549" y="79649"/>
                  </a:lnTo>
                  <a:lnTo>
                    <a:pt x="472703" y="52166"/>
                  </a:lnTo>
                  <a:lnTo>
                    <a:pt x="435193" y="30013"/>
                  </a:lnTo>
                  <a:lnTo>
                    <a:pt x="394430" y="13636"/>
                  </a:lnTo>
                  <a:lnTo>
                    <a:pt x="350829" y="34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76750" y="2001520"/>
              <a:ext cx="609600" cy="665480"/>
            </a:xfrm>
            <a:custGeom>
              <a:avLst/>
              <a:gdLst/>
              <a:ahLst/>
              <a:cxnLst/>
              <a:rect l="l" t="t" r="r" b="b"/>
              <a:pathLst>
                <a:path w="609600" h="665480">
                  <a:moveTo>
                    <a:pt x="304800" y="0"/>
                  </a:moveTo>
                  <a:lnTo>
                    <a:pt x="350829" y="3483"/>
                  </a:lnTo>
                  <a:lnTo>
                    <a:pt x="394430" y="13636"/>
                  </a:lnTo>
                  <a:lnTo>
                    <a:pt x="435193" y="30013"/>
                  </a:lnTo>
                  <a:lnTo>
                    <a:pt x="472703" y="52166"/>
                  </a:lnTo>
                  <a:lnTo>
                    <a:pt x="506549" y="79649"/>
                  </a:lnTo>
                  <a:lnTo>
                    <a:pt x="536319" y="112015"/>
                  </a:lnTo>
                  <a:lnTo>
                    <a:pt x="561601" y="148819"/>
                  </a:lnTo>
                  <a:lnTo>
                    <a:pt x="581982" y="189612"/>
                  </a:lnTo>
                  <a:lnTo>
                    <a:pt x="597050" y="233950"/>
                  </a:lnTo>
                  <a:lnTo>
                    <a:pt x="606393" y="281384"/>
                  </a:lnTo>
                  <a:lnTo>
                    <a:pt x="609600" y="331469"/>
                  </a:lnTo>
                  <a:lnTo>
                    <a:pt x="606393" y="381871"/>
                  </a:lnTo>
                  <a:lnTo>
                    <a:pt x="597050" y="429564"/>
                  </a:lnTo>
                  <a:lnTo>
                    <a:pt x="581982" y="474108"/>
                  </a:lnTo>
                  <a:lnTo>
                    <a:pt x="561601" y="515063"/>
                  </a:lnTo>
                  <a:lnTo>
                    <a:pt x="536319" y="551988"/>
                  </a:lnTo>
                  <a:lnTo>
                    <a:pt x="506549" y="584441"/>
                  </a:lnTo>
                  <a:lnTo>
                    <a:pt x="472703" y="611982"/>
                  </a:lnTo>
                  <a:lnTo>
                    <a:pt x="435193" y="634170"/>
                  </a:lnTo>
                  <a:lnTo>
                    <a:pt x="394430" y="650565"/>
                  </a:lnTo>
                  <a:lnTo>
                    <a:pt x="350829" y="660725"/>
                  </a:lnTo>
                  <a:lnTo>
                    <a:pt x="304800" y="664209"/>
                  </a:lnTo>
                  <a:lnTo>
                    <a:pt x="258770" y="660725"/>
                  </a:lnTo>
                  <a:lnTo>
                    <a:pt x="215169" y="650565"/>
                  </a:lnTo>
                  <a:lnTo>
                    <a:pt x="174406" y="634170"/>
                  </a:lnTo>
                  <a:lnTo>
                    <a:pt x="136896" y="611982"/>
                  </a:lnTo>
                  <a:lnTo>
                    <a:pt x="103050" y="584441"/>
                  </a:lnTo>
                  <a:lnTo>
                    <a:pt x="73280" y="551988"/>
                  </a:lnTo>
                  <a:lnTo>
                    <a:pt x="47998" y="515063"/>
                  </a:lnTo>
                  <a:lnTo>
                    <a:pt x="27617" y="474108"/>
                  </a:lnTo>
                  <a:lnTo>
                    <a:pt x="12549" y="429564"/>
                  </a:lnTo>
                  <a:lnTo>
                    <a:pt x="3206" y="381871"/>
                  </a:lnTo>
                  <a:lnTo>
                    <a:pt x="0" y="331469"/>
                  </a:lnTo>
                  <a:lnTo>
                    <a:pt x="3206" y="281384"/>
                  </a:lnTo>
                  <a:lnTo>
                    <a:pt x="12549" y="233950"/>
                  </a:lnTo>
                  <a:lnTo>
                    <a:pt x="27617" y="189612"/>
                  </a:lnTo>
                  <a:lnTo>
                    <a:pt x="47998" y="148819"/>
                  </a:lnTo>
                  <a:lnTo>
                    <a:pt x="73280" y="112015"/>
                  </a:lnTo>
                  <a:lnTo>
                    <a:pt x="103050" y="79649"/>
                  </a:lnTo>
                  <a:lnTo>
                    <a:pt x="136896" y="52166"/>
                  </a:lnTo>
                  <a:lnTo>
                    <a:pt x="174406" y="30013"/>
                  </a:lnTo>
                  <a:lnTo>
                    <a:pt x="215169" y="13636"/>
                  </a:lnTo>
                  <a:lnTo>
                    <a:pt x="258770" y="3483"/>
                  </a:lnTo>
                  <a:lnTo>
                    <a:pt x="304800" y="0"/>
                  </a:lnTo>
                  <a:close/>
                </a:path>
                <a:path w="609600" h="665480">
                  <a:moveTo>
                    <a:pt x="0" y="0"/>
                  </a:moveTo>
                  <a:lnTo>
                    <a:pt x="0" y="0"/>
                  </a:lnTo>
                </a:path>
                <a:path w="609600" h="665480">
                  <a:moveTo>
                    <a:pt x="609600" y="665479"/>
                  </a:moveTo>
                  <a:lnTo>
                    <a:pt x="609600" y="665479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4170" y="1085850"/>
            <a:ext cx="5360670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800" b="1" dirty="0">
                <a:solidFill>
                  <a:srgbClr val="000099"/>
                </a:solidFill>
                <a:latin typeface="Times New Roman"/>
                <a:cs typeface="Times New Roman"/>
              </a:rPr>
              <a:t>X </a:t>
            </a:r>
            <a:r>
              <a:rPr sz="2800" b="1" spc="-500" dirty="0">
                <a:solidFill>
                  <a:srgbClr val="000099"/>
                </a:solidFill>
                <a:latin typeface="Times New Roman"/>
                <a:cs typeface="Times New Roman"/>
              </a:rPr>
              <a:t>take</a:t>
            </a:r>
            <a:r>
              <a:rPr sz="6600" b="1" i="1" spc="-750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tf</a:t>
            </a:r>
            <a:r>
              <a:rPr sz="2800" b="1" spc="-500" dirty="0">
                <a:solidFill>
                  <a:srgbClr val="000099"/>
                </a:solidFill>
                <a:latin typeface="Times New Roman"/>
                <a:cs typeface="Times New Roman"/>
              </a:rPr>
              <a:t>s 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he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ct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fo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ll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ow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6600" b="1" i="1" spc="-1035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2800" b="1" spc="-690" dirty="0">
                <a:solidFill>
                  <a:srgbClr val="000099"/>
                </a:solidFill>
                <a:latin typeface="Times New Roman"/>
                <a:cs typeface="Times New Roman"/>
              </a:rPr>
              <a:t>g </a:t>
            </a:r>
            <a:r>
              <a:rPr sz="2800" b="1" spc="-59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6600" b="1" i="1" spc="-892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800" b="1" spc="-595" dirty="0">
                <a:solidFill>
                  <a:srgbClr val="000099"/>
                </a:solidFill>
                <a:latin typeface="Times New Roman"/>
                <a:cs typeface="Times New Roman"/>
              </a:rPr>
              <a:t>te</a:t>
            </a:r>
            <a:r>
              <a:rPr sz="6600" b="1" i="1" spc="-892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D</a:t>
            </a:r>
            <a:r>
              <a:rPr sz="2800" b="1" spc="-595" dirty="0">
                <a:solidFill>
                  <a:srgbClr val="000099"/>
                </a:solidFill>
                <a:latin typeface="Times New Roman"/>
                <a:cs typeface="Times New Roman"/>
              </a:rPr>
              <a:t>ps:</a:t>
            </a:r>
            <a:r>
              <a:rPr sz="6600" b="1" i="1" spc="-892" baseline="21464" dirty="0">
                <a:solidFill>
                  <a:srgbClr val="CC3300"/>
                </a:solidFill>
                <a:latin typeface="Times New Roman"/>
                <a:cs typeface="Times New Roman"/>
              </a:rPr>
              <a:t>tf)</a:t>
            </a:r>
            <a:endParaRPr sz="6600" baseline="21464">
              <a:latin typeface="Times New Roman"/>
              <a:cs typeface="Times New Roman"/>
            </a:endParaRPr>
          </a:p>
          <a:p>
            <a:pPr marL="2926080">
              <a:lnSpc>
                <a:spcPct val="100000"/>
              </a:lnSpc>
              <a:spcBef>
                <a:spcPts val="3010"/>
              </a:spcBef>
              <a:tabLst>
                <a:tab pos="4335145" algn="l"/>
              </a:tabLst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X	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14750" y="2277110"/>
            <a:ext cx="742950" cy="114300"/>
            <a:chOff x="3714750" y="2277110"/>
            <a:chExt cx="742950" cy="114300"/>
          </a:xfrm>
        </p:grpSpPr>
        <p:sp>
          <p:nvSpPr>
            <p:cNvPr id="12" name="object 12"/>
            <p:cNvSpPr/>
            <p:nvPr/>
          </p:nvSpPr>
          <p:spPr>
            <a:xfrm>
              <a:off x="3821429" y="2334260"/>
              <a:ext cx="636270" cy="0"/>
            </a:xfrm>
            <a:custGeom>
              <a:avLst/>
              <a:gdLst/>
              <a:ahLst/>
              <a:cxnLst/>
              <a:rect l="l" t="t" r="r" b="b"/>
              <a:pathLst>
                <a:path w="636270">
                  <a:moveTo>
                    <a:pt x="63627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750" y="22771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67451" y="1962151"/>
            <a:ext cx="647700" cy="702310"/>
            <a:chOff x="6267451" y="1962151"/>
            <a:chExt cx="647700" cy="702310"/>
          </a:xfrm>
        </p:grpSpPr>
        <p:sp>
          <p:nvSpPr>
            <p:cNvPr id="15" name="object 15"/>
            <p:cNvSpPr/>
            <p:nvPr/>
          </p:nvSpPr>
          <p:spPr>
            <a:xfrm>
              <a:off x="6286499" y="1981200"/>
              <a:ext cx="609600" cy="664210"/>
            </a:xfrm>
            <a:custGeom>
              <a:avLst/>
              <a:gdLst/>
              <a:ahLst/>
              <a:cxnLst/>
              <a:rect l="l" t="t" r="r" b="b"/>
              <a:pathLst>
                <a:path w="609600" h="664210">
                  <a:moveTo>
                    <a:pt x="304800" y="0"/>
                  </a:moveTo>
                  <a:lnTo>
                    <a:pt x="258770" y="3483"/>
                  </a:lnTo>
                  <a:lnTo>
                    <a:pt x="215169" y="13636"/>
                  </a:lnTo>
                  <a:lnTo>
                    <a:pt x="174406" y="30013"/>
                  </a:lnTo>
                  <a:lnTo>
                    <a:pt x="136896" y="52166"/>
                  </a:lnTo>
                  <a:lnTo>
                    <a:pt x="103050" y="79649"/>
                  </a:lnTo>
                  <a:lnTo>
                    <a:pt x="73280" y="112015"/>
                  </a:lnTo>
                  <a:lnTo>
                    <a:pt x="47998" y="148819"/>
                  </a:lnTo>
                  <a:lnTo>
                    <a:pt x="27617" y="189612"/>
                  </a:lnTo>
                  <a:lnTo>
                    <a:pt x="12549" y="233950"/>
                  </a:lnTo>
                  <a:lnTo>
                    <a:pt x="3206" y="281384"/>
                  </a:lnTo>
                  <a:lnTo>
                    <a:pt x="0" y="331470"/>
                  </a:lnTo>
                  <a:lnTo>
                    <a:pt x="3206" y="381871"/>
                  </a:lnTo>
                  <a:lnTo>
                    <a:pt x="12549" y="429564"/>
                  </a:lnTo>
                  <a:lnTo>
                    <a:pt x="27617" y="474108"/>
                  </a:lnTo>
                  <a:lnTo>
                    <a:pt x="47998" y="515063"/>
                  </a:lnTo>
                  <a:lnTo>
                    <a:pt x="73280" y="551988"/>
                  </a:lnTo>
                  <a:lnTo>
                    <a:pt x="103050" y="584441"/>
                  </a:lnTo>
                  <a:lnTo>
                    <a:pt x="136896" y="611982"/>
                  </a:lnTo>
                  <a:lnTo>
                    <a:pt x="174406" y="634170"/>
                  </a:lnTo>
                  <a:lnTo>
                    <a:pt x="215169" y="650565"/>
                  </a:lnTo>
                  <a:lnTo>
                    <a:pt x="258770" y="660725"/>
                  </a:lnTo>
                  <a:lnTo>
                    <a:pt x="304800" y="664210"/>
                  </a:lnTo>
                  <a:lnTo>
                    <a:pt x="350829" y="660725"/>
                  </a:lnTo>
                  <a:lnTo>
                    <a:pt x="394430" y="650565"/>
                  </a:lnTo>
                  <a:lnTo>
                    <a:pt x="435193" y="634170"/>
                  </a:lnTo>
                  <a:lnTo>
                    <a:pt x="472703" y="611982"/>
                  </a:lnTo>
                  <a:lnTo>
                    <a:pt x="506549" y="584441"/>
                  </a:lnTo>
                  <a:lnTo>
                    <a:pt x="536319" y="551988"/>
                  </a:lnTo>
                  <a:lnTo>
                    <a:pt x="561601" y="515063"/>
                  </a:lnTo>
                  <a:lnTo>
                    <a:pt x="581982" y="474108"/>
                  </a:lnTo>
                  <a:lnTo>
                    <a:pt x="597050" y="429564"/>
                  </a:lnTo>
                  <a:lnTo>
                    <a:pt x="606393" y="381871"/>
                  </a:lnTo>
                  <a:lnTo>
                    <a:pt x="609600" y="331470"/>
                  </a:lnTo>
                  <a:lnTo>
                    <a:pt x="606393" y="281384"/>
                  </a:lnTo>
                  <a:lnTo>
                    <a:pt x="597050" y="233950"/>
                  </a:lnTo>
                  <a:lnTo>
                    <a:pt x="581982" y="189612"/>
                  </a:lnTo>
                  <a:lnTo>
                    <a:pt x="561601" y="148819"/>
                  </a:lnTo>
                  <a:lnTo>
                    <a:pt x="536319" y="112015"/>
                  </a:lnTo>
                  <a:lnTo>
                    <a:pt x="506549" y="79649"/>
                  </a:lnTo>
                  <a:lnTo>
                    <a:pt x="472703" y="52166"/>
                  </a:lnTo>
                  <a:lnTo>
                    <a:pt x="435193" y="30013"/>
                  </a:lnTo>
                  <a:lnTo>
                    <a:pt x="394430" y="13636"/>
                  </a:lnTo>
                  <a:lnTo>
                    <a:pt x="350829" y="34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499" y="1981200"/>
              <a:ext cx="609600" cy="664210"/>
            </a:xfrm>
            <a:custGeom>
              <a:avLst/>
              <a:gdLst/>
              <a:ahLst/>
              <a:cxnLst/>
              <a:rect l="l" t="t" r="r" b="b"/>
              <a:pathLst>
                <a:path w="609600" h="664210">
                  <a:moveTo>
                    <a:pt x="304800" y="0"/>
                  </a:moveTo>
                  <a:lnTo>
                    <a:pt x="350829" y="3483"/>
                  </a:lnTo>
                  <a:lnTo>
                    <a:pt x="394430" y="13636"/>
                  </a:lnTo>
                  <a:lnTo>
                    <a:pt x="435193" y="30013"/>
                  </a:lnTo>
                  <a:lnTo>
                    <a:pt x="472703" y="52166"/>
                  </a:lnTo>
                  <a:lnTo>
                    <a:pt x="506549" y="79649"/>
                  </a:lnTo>
                  <a:lnTo>
                    <a:pt x="536319" y="112015"/>
                  </a:lnTo>
                  <a:lnTo>
                    <a:pt x="561601" y="148819"/>
                  </a:lnTo>
                  <a:lnTo>
                    <a:pt x="581982" y="189612"/>
                  </a:lnTo>
                  <a:lnTo>
                    <a:pt x="597050" y="233950"/>
                  </a:lnTo>
                  <a:lnTo>
                    <a:pt x="606393" y="281384"/>
                  </a:lnTo>
                  <a:lnTo>
                    <a:pt x="609600" y="331470"/>
                  </a:lnTo>
                  <a:lnTo>
                    <a:pt x="606393" y="381871"/>
                  </a:lnTo>
                  <a:lnTo>
                    <a:pt x="597050" y="429564"/>
                  </a:lnTo>
                  <a:lnTo>
                    <a:pt x="581982" y="474108"/>
                  </a:lnTo>
                  <a:lnTo>
                    <a:pt x="561601" y="515063"/>
                  </a:lnTo>
                  <a:lnTo>
                    <a:pt x="536319" y="551988"/>
                  </a:lnTo>
                  <a:lnTo>
                    <a:pt x="506549" y="584441"/>
                  </a:lnTo>
                  <a:lnTo>
                    <a:pt x="472703" y="611982"/>
                  </a:lnTo>
                  <a:lnTo>
                    <a:pt x="435193" y="634170"/>
                  </a:lnTo>
                  <a:lnTo>
                    <a:pt x="394430" y="650565"/>
                  </a:lnTo>
                  <a:lnTo>
                    <a:pt x="350829" y="660725"/>
                  </a:lnTo>
                  <a:lnTo>
                    <a:pt x="304800" y="664210"/>
                  </a:lnTo>
                  <a:lnTo>
                    <a:pt x="258770" y="660725"/>
                  </a:lnTo>
                  <a:lnTo>
                    <a:pt x="215169" y="650565"/>
                  </a:lnTo>
                  <a:lnTo>
                    <a:pt x="174406" y="634170"/>
                  </a:lnTo>
                  <a:lnTo>
                    <a:pt x="136896" y="611982"/>
                  </a:lnTo>
                  <a:lnTo>
                    <a:pt x="103050" y="584441"/>
                  </a:lnTo>
                  <a:lnTo>
                    <a:pt x="73280" y="551988"/>
                  </a:lnTo>
                  <a:lnTo>
                    <a:pt x="47998" y="515063"/>
                  </a:lnTo>
                  <a:lnTo>
                    <a:pt x="27617" y="474108"/>
                  </a:lnTo>
                  <a:lnTo>
                    <a:pt x="12549" y="429564"/>
                  </a:lnTo>
                  <a:lnTo>
                    <a:pt x="3206" y="381871"/>
                  </a:lnTo>
                  <a:lnTo>
                    <a:pt x="0" y="331470"/>
                  </a:lnTo>
                  <a:lnTo>
                    <a:pt x="3206" y="281384"/>
                  </a:lnTo>
                  <a:lnTo>
                    <a:pt x="12549" y="233950"/>
                  </a:lnTo>
                  <a:lnTo>
                    <a:pt x="27617" y="189612"/>
                  </a:lnTo>
                  <a:lnTo>
                    <a:pt x="47998" y="148819"/>
                  </a:lnTo>
                  <a:lnTo>
                    <a:pt x="73280" y="112015"/>
                  </a:lnTo>
                  <a:lnTo>
                    <a:pt x="103050" y="79649"/>
                  </a:lnTo>
                  <a:lnTo>
                    <a:pt x="136896" y="52166"/>
                  </a:lnTo>
                  <a:lnTo>
                    <a:pt x="174406" y="30013"/>
                  </a:lnTo>
                  <a:lnTo>
                    <a:pt x="215169" y="13636"/>
                  </a:lnTo>
                  <a:lnTo>
                    <a:pt x="258770" y="3483"/>
                  </a:lnTo>
                  <a:lnTo>
                    <a:pt x="304800" y="0"/>
                  </a:lnTo>
                  <a:close/>
                </a:path>
                <a:path w="609600" h="664210">
                  <a:moveTo>
                    <a:pt x="0" y="0"/>
                  </a:moveTo>
                  <a:lnTo>
                    <a:pt x="0" y="0"/>
                  </a:lnTo>
                </a:path>
                <a:path w="609600" h="664210">
                  <a:moveTo>
                    <a:pt x="609600" y="664210"/>
                  </a:moveTo>
                  <a:lnTo>
                    <a:pt x="609600" y="664210"/>
                  </a:lnTo>
                </a:path>
              </a:pathLst>
            </a:custGeom>
            <a:ln w="3809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85890" y="211835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869" y="308609"/>
            <a:ext cx="4372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0" algn="l"/>
              </a:tabLst>
            </a:pPr>
            <a:r>
              <a:rPr spc="45" dirty="0"/>
              <a:t>P</a:t>
            </a:r>
            <a:r>
              <a:rPr spc="-25" dirty="0"/>
              <a:t>r</a:t>
            </a:r>
            <a:r>
              <a:rPr spc="-80" dirty="0"/>
              <a:t>o</a:t>
            </a:r>
            <a:r>
              <a:rPr spc="10" dirty="0"/>
              <a:t>a</a:t>
            </a:r>
            <a:r>
              <a:rPr spc="-90" dirty="0"/>
              <a:t>c</a:t>
            </a:r>
            <a:r>
              <a:rPr spc="550" dirty="0"/>
              <a:t>t</a:t>
            </a:r>
            <a:r>
              <a:rPr spc="200" dirty="0"/>
              <a:t>i</a:t>
            </a:r>
            <a:r>
              <a:rPr spc="345" dirty="0"/>
              <a:t>v</a:t>
            </a:r>
            <a:r>
              <a:rPr spc="-459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371599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0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69" y="1104900"/>
            <a:ext cx="4742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800" b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re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le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ss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ut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6600" b="1" i="1" spc="-922" baseline="12626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2800" b="1" spc="-615" dirty="0">
                <a:solidFill>
                  <a:srgbClr val="000099"/>
                </a:solidFill>
                <a:latin typeface="Times New Roman"/>
                <a:cs typeface="Times New Roman"/>
              </a:rPr>
              <a:t>Protocol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869" y="1661159"/>
            <a:ext cx="7567295" cy="4191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3215" marR="452755" indent="-285750">
              <a:lnSpc>
                <a:spcPct val="79900"/>
              </a:lnSpc>
              <a:spcBef>
                <a:spcPts val="67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table-driven protocol with the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goal 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maintaining  routing information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among all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</a:t>
            </a:r>
            <a:endParaRPr sz="2400">
              <a:latin typeface="Times New Roman"/>
              <a:cs typeface="Times New Roman"/>
            </a:endParaRPr>
          </a:p>
          <a:p>
            <a:pPr marL="323850" indent="-285750">
              <a:lnSpc>
                <a:spcPts val="201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maintains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four tables: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Distance,</a:t>
            </a:r>
            <a:r>
              <a:rPr sz="24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Routing,</a:t>
            </a:r>
            <a:endParaRPr sz="2400">
              <a:latin typeface="Times New Roman"/>
              <a:cs typeface="Times New Roman"/>
            </a:endParaRPr>
          </a:p>
          <a:p>
            <a:pPr marL="323215" marR="30480">
              <a:lnSpc>
                <a:spcPts val="2310"/>
              </a:lnSpc>
              <a:spcBef>
                <a:spcPts val="265"/>
              </a:spcBef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Link-cost, and the Message Retransmission List (MRL)  tables</a:t>
            </a:r>
            <a:endParaRPr sz="2400">
              <a:latin typeface="Times New Roman"/>
              <a:cs typeface="Times New Roman"/>
            </a:endParaRPr>
          </a:p>
          <a:p>
            <a:pPr marL="323215" marR="364490" indent="-285750">
              <a:lnSpc>
                <a:spcPct val="79900"/>
              </a:lnSpc>
              <a:spcBef>
                <a:spcPts val="1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entry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MRL contains the sequence number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the update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323850" indent="-285750">
              <a:lnSpc>
                <a:spcPts val="2010"/>
              </a:lnSpc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 keep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each other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informed of all link</a:t>
            </a:r>
            <a:r>
              <a:rPr sz="2400" b="1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changes</a:t>
            </a:r>
            <a:endParaRPr sz="2400">
              <a:latin typeface="Times New Roman"/>
              <a:cs typeface="Times New Roman"/>
            </a:endParaRPr>
          </a:p>
          <a:p>
            <a:pPr marL="323215">
              <a:lnSpc>
                <a:spcPts val="2300"/>
              </a:lnSpc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through the use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update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</a:t>
            </a:r>
            <a:endParaRPr sz="2400">
              <a:latin typeface="Times New Roman"/>
              <a:cs typeface="Times New Roman"/>
            </a:endParaRPr>
          </a:p>
          <a:p>
            <a:pPr marL="323215" marR="2230120" indent="-285750">
              <a:lnSpc>
                <a:spcPts val="2310"/>
              </a:lnSpc>
              <a:spcBef>
                <a:spcPts val="26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MHs learn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about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their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neighbors</a:t>
            </a:r>
            <a:r>
              <a:rPr sz="2400" b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from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acknowledgments and other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</a:t>
            </a:r>
            <a:endParaRPr sz="2400">
              <a:latin typeface="Times New Roman"/>
              <a:cs typeface="Times New Roman"/>
            </a:endParaRPr>
          </a:p>
          <a:p>
            <a:pPr marL="323215" marR="111125" indent="-285750">
              <a:lnSpc>
                <a:spcPct val="79900"/>
              </a:lnSpc>
              <a:spcBef>
                <a:spcPts val="15"/>
              </a:spcBef>
              <a:buClr>
                <a:srgbClr val="FF0000"/>
              </a:buClr>
              <a:buSzPct val="60416"/>
              <a:buFont typeface="UnDotum"/>
              <a:buChar char=""/>
              <a:tabLst>
                <a:tab pos="323850" algn="l"/>
              </a:tabLst>
            </a:pP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MH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does not send any message for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specified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time 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period,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must send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hello message </a:t>
            </a:r>
            <a:r>
              <a:rPr sz="2400" b="1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ensure  connectivity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0" algn="l"/>
              </a:tabLst>
            </a:pPr>
            <a:r>
              <a:rPr spc="45" dirty="0"/>
              <a:t>P</a:t>
            </a:r>
            <a:r>
              <a:rPr spc="-25" dirty="0"/>
              <a:t>r</a:t>
            </a:r>
            <a:r>
              <a:rPr spc="-80" dirty="0"/>
              <a:t>o</a:t>
            </a:r>
            <a:r>
              <a:rPr spc="10" dirty="0"/>
              <a:t>a</a:t>
            </a:r>
            <a:r>
              <a:rPr spc="-90" dirty="0"/>
              <a:t>c</a:t>
            </a:r>
            <a:r>
              <a:rPr spc="550" dirty="0"/>
              <a:t>t</a:t>
            </a:r>
            <a:r>
              <a:rPr spc="200" dirty="0"/>
              <a:t>i</a:t>
            </a:r>
            <a:r>
              <a:rPr spc="340" dirty="0"/>
              <a:t>v</a:t>
            </a:r>
            <a:r>
              <a:rPr spc="-459" dirty="0"/>
              <a:t>e</a:t>
            </a:r>
            <a:r>
              <a:rPr dirty="0"/>
              <a:t>	</a:t>
            </a:r>
            <a:r>
              <a:rPr spc="65" dirty="0"/>
              <a:t>R</a:t>
            </a:r>
            <a:r>
              <a:rPr spc="-75" dirty="0"/>
              <a:t>o</a:t>
            </a:r>
            <a:r>
              <a:rPr spc="-60" dirty="0"/>
              <a:t>u</a:t>
            </a:r>
            <a:r>
              <a:rPr spc="535" dirty="0"/>
              <a:t>t</a:t>
            </a:r>
            <a:r>
              <a:rPr spc="200" dirty="0"/>
              <a:t>i</a:t>
            </a:r>
            <a:r>
              <a:rPr spc="-60" dirty="0"/>
              <a:t>n</a:t>
            </a:r>
            <a:r>
              <a:rPr spc="-445" dirty="0"/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4069" y="64567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Copyright © 2006, Dr. Carlos Cordeiro and </a:t>
            </a:r>
            <a:r>
              <a:rPr spc="-5" dirty="0"/>
              <a:t>Prof. Dharma P. </a:t>
            </a:r>
            <a:r>
              <a:rPr dirty="0"/>
              <a:t>Agrawal, All rights</a:t>
            </a:r>
            <a:r>
              <a:rPr spc="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878840"/>
            <a:ext cx="8112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4019550" algn="l"/>
                <a:tab pos="5160645" algn="l"/>
                <a:tab pos="5780405" algn="l"/>
                <a:tab pos="7284084" algn="l"/>
              </a:tabLst>
            </a:pPr>
            <a:r>
              <a:rPr sz="2850" spc="-660" baseline="20467" dirty="0">
                <a:solidFill>
                  <a:srgbClr val="3333CC"/>
                </a:solidFill>
                <a:latin typeface="UnDotum"/>
                <a:cs typeface="UnDotum"/>
              </a:rPr>
              <a:t>	</a:t>
            </a:r>
            <a:r>
              <a:rPr sz="3200" b="1" i="1" spc="-670" dirty="0">
                <a:solidFill>
                  <a:srgbClr val="000099"/>
                </a:solidFill>
                <a:latin typeface="Times New Roman"/>
                <a:cs typeface="Times New Roman"/>
              </a:rPr>
              <a:t>Top</a:t>
            </a:r>
            <a:r>
              <a:rPr sz="6600" b="1" i="1" spc="-1005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b="1" i="1" spc="-670" dirty="0">
                <a:solidFill>
                  <a:srgbClr val="000099"/>
                </a:solidFill>
                <a:latin typeface="Times New Roman"/>
                <a:cs typeface="Times New Roman"/>
              </a:rPr>
              <a:t>olo</a:t>
            </a:r>
            <a:r>
              <a:rPr sz="6600" b="1" i="1" spc="-1005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3200" b="1" i="1" spc="-670" dirty="0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sz="6600" b="1" i="1" spc="-1005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sz="3200" b="1" i="1" spc="-670" dirty="0">
                <a:solidFill>
                  <a:srgbClr val="000099"/>
                </a:solidFill>
                <a:latin typeface="Times New Roman"/>
                <a:cs typeface="Times New Roman"/>
              </a:rPr>
              <a:t>y    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oa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d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6600" b="1" i="1" spc="-1237" baseline="-10101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3200" b="1" i="1" spc="-825" dirty="0">
                <a:solidFill>
                  <a:srgbClr val="000099"/>
                </a:solidFill>
                <a:latin typeface="Times New Roman"/>
                <a:cs typeface="Times New Roman"/>
              </a:rPr>
              <a:t>st	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based	on	Reverse	</a:t>
            </a: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Path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69" y="1397000"/>
            <a:ext cx="7748905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435"/>
              </a:lnSpc>
              <a:spcBef>
                <a:spcPts val="100"/>
              </a:spcBef>
            </a:pP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Forwarding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 Protocol</a:t>
            </a:r>
            <a:endParaRPr sz="3200">
              <a:latin typeface="Times New Roman"/>
              <a:cs typeface="Times New Roman"/>
            </a:endParaRPr>
          </a:p>
          <a:p>
            <a:pPr marL="437515" marR="488950" indent="-285750">
              <a:lnSpc>
                <a:spcPct val="75000"/>
              </a:lnSpc>
              <a:spcBef>
                <a:spcPts val="405"/>
              </a:spcBef>
              <a:buClr>
                <a:srgbClr val="FF0000"/>
              </a:buClr>
              <a:buSzPct val="59259"/>
              <a:buFont typeface="UnDotum"/>
              <a:buChar char=""/>
              <a:tabLst>
                <a:tab pos="438150" algn="l"/>
              </a:tabLst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Considers broadcasting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topology information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(including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link costs and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up/down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status) to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all  </a:t>
            </a:r>
            <a:r>
              <a:rPr sz="27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MHs</a:t>
            </a:r>
            <a:endParaRPr sz="2700">
              <a:latin typeface="Times New Roman"/>
              <a:cs typeface="Times New Roman"/>
            </a:endParaRPr>
          </a:p>
          <a:p>
            <a:pPr marL="437515" marR="117475" indent="-285750">
              <a:lnSpc>
                <a:spcPct val="75000"/>
              </a:lnSpc>
              <a:buClr>
                <a:srgbClr val="FF0000"/>
              </a:buClr>
              <a:buSzPct val="59259"/>
              <a:buFont typeface="UnDotum"/>
              <a:buChar char=""/>
              <a:tabLst>
                <a:tab pos="438150" algn="l"/>
              </a:tabLst>
            </a:pPr>
            <a:r>
              <a:rPr sz="27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link-state update is sent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every link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of the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network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though</a:t>
            </a:r>
            <a:r>
              <a:rPr sz="2700" b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flooding</a:t>
            </a:r>
            <a:endParaRPr sz="2700">
              <a:latin typeface="Times New Roman"/>
              <a:cs typeface="Times New Roman"/>
            </a:endParaRPr>
          </a:p>
          <a:p>
            <a:pPr marL="437515" marR="30480" indent="-285750">
              <a:lnSpc>
                <a:spcPct val="74800"/>
              </a:lnSpc>
              <a:spcBef>
                <a:spcPts val="5"/>
              </a:spcBef>
              <a:buClr>
                <a:srgbClr val="FF0000"/>
              </a:buClr>
              <a:buSzPct val="59259"/>
              <a:buFont typeface="UnDotum"/>
              <a:buChar char=""/>
              <a:tabLst>
                <a:tab pos="438150" algn="l"/>
              </a:tabLst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Communication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cost of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broadcasting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topology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can be reduced if updates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sent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along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spanning 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trees</a:t>
            </a:r>
            <a:endParaRPr sz="2700">
              <a:latin typeface="Times New Roman"/>
              <a:cs typeface="Times New Roman"/>
            </a:endParaRPr>
          </a:p>
          <a:p>
            <a:pPr marL="437515" marR="371475" indent="-285750" algn="just">
              <a:lnSpc>
                <a:spcPct val="75000"/>
              </a:lnSpc>
              <a:buClr>
                <a:srgbClr val="FF0000"/>
              </a:buClr>
              <a:buSzPct val="59259"/>
              <a:buFont typeface="UnDotum"/>
              <a:buChar char=""/>
              <a:tabLst>
                <a:tab pos="438150" algn="l"/>
              </a:tabLst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are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broadcast in the reverse direction 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along 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directed spanning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tree formed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7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shortest paths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from all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nodes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2700" b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</a:t>
            </a:r>
            <a:endParaRPr sz="2700">
              <a:latin typeface="Times New Roman"/>
              <a:cs typeface="Times New Roman"/>
            </a:endParaRPr>
          </a:p>
          <a:p>
            <a:pPr marL="437515" marR="635635" indent="-285750">
              <a:lnSpc>
                <a:spcPct val="75000"/>
              </a:lnSpc>
              <a:buClr>
                <a:srgbClr val="FF0000"/>
              </a:buClr>
              <a:buSzPct val="59259"/>
              <a:buFont typeface="UnDotum"/>
              <a:buChar char=""/>
              <a:tabLst>
                <a:tab pos="438150" algn="l"/>
              </a:tabLst>
            </a:pP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Messages generated by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 given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are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broadcast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in 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reverse direction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along the 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directed spanning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tree formed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shortest  paths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from all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MHs </a:t>
            </a:r>
            <a:r>
              <a:rPr sz="2700" b="1" dirty="0">
                <a:solidFill>
                  <a:srgbClr val="000099"/>
                </a:solidFill>
                <a:latin typeface="Times New Roman"/>
                <a:cs typeface="Times New Roman"/>
              </a:rPr>
              <a:t>(nodes) to the</a:t>
            </a:r>
            <a:r>
              <a:rPr sz="2700" b="1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source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6862</Words>
  <Application>Microsoft Office PowerPoint</Application>
  <PresentationFormat>On-screen Show (4:3)</PresentationFormat>
  <Paragraphs>1127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Table of Contents</vt:lpstr>
      <vt:lpstr>Illustration of Multi-hop</vt:lpstr>
      <vt:lpstr>Routing Protocols</vt:lpstr>
      <vt:lpstr>Routing Approaches</vt:lpstr>
      <vt:lpstr>Proactive Routing Approaches</vt:lpstr>
      <vt:lpstr>Destination-Sequenced Distance-tfector (DSDtf)</vt:lpstr>
      <vt:lpstr>Destination-</vt:lpstr>
      <vt:lpstr>Proactive Routing</vt:lpstr>
      <vt:lpstr>Proactive Routing</vt:lpstr>
      <vt:lpstr>Proactive Routing</vt:lpstr>
      <vt:lpstr>Proactive Routing Approaches</vt:lpstr>
      <vt:lpstr>Illustration of Multipoint</vt:lpstr>
      <vt:lpstr>Dynamic Source Routing</vt:lpstr>
      <vt:lpstr>Route Discovery in DSR</vt:lpstr>
      <vt:lpstr>Route Discovery in DSR</vt:lpstr>
      <vt:lpstr>Route Discovery in DSR</vt:lpstr>
      <vt:lpstr>Route Discovery in DSR</vt:lpstr>
      <vt:lpstr>Route Discovery in DSR</vt:lpstr>
      <vt:lpstr>Route Discovery in DSR</vt:lpstr>
      <vt:lpstr>Route Discovery in DSR</vt:lpstr>
      <vt:lpstr>Ad Hoc On-Demand Distance Vector Protocol (AODV)</vt:lpstr>
      <vt:lpstr>Slide 22</vt:lpstr>
      <vt:lpstr>Temporarily Ordered Routing  Algorithm (TORA)</vt:lpstr>
      <vt:lpstr>TORA (Cont’d)</vt:lpstr>
      <vt:lpstr>TORA (Cont’d)</vt:lpstr>
      <vt:lpstr>TORA (Cont’d)</vt:lpstr>
      <vt:lpstr>TORA Characteristics</vt:lpstr>
      <vt:lpstr>Maintenance in TORA</vt:lpstr>
      <vt:lpstr>Hybrid Routing</vt:lpstr>
      <vt:lpstr>Zone Routing Protocol</vt:lpstr>
      <vt:lpstr>Hybrid Routing Approaches</vt:lpstr>
      <vt:lpstr>Hybrid Routing Approaches</vt:lpstr>
      <vt:lpstr>Hybrid Protocols</vt:lpstr>
      <vt:lpstr>Hybrid protocols</vt:lpstr>
      <vt:lpstr>An Overview of</vt:lpstr>
      <vt:lpstr>Position Based Routing</vt:lpstr>
      <vt:lpstr>Position Based Routing</vt:lpstr>
      <vt:lpstr>Position Based Routing</vt:lpstr>
      <vt:lpstr>Location Services</vt:lpstr>
      <vt:lpstr>Distance Routing Effect  Algorithm for Mobility</vt:lpstr>
      <vt:lpstr>Distance Effect in DREAM</vt:lpstr>
      <vt:lpstr>Quorum-Based Location</vt:lpstr>
      <vt:lpstr>Quorum-Based Location</vt:lpstr>
      <vt:lpstr>Grid Location Service</vt:lpstr>
      <vt:lpstr>Homezone</vt:lpstr>
      <vt:lpstr>Greedy Packet Forwarding</vt:lpstr>
      <vt:lpstr>Greedy Packet</vt:lpstr>
      <vt:lpstr>Greedy Perimeter Stateless Routing</vt:lpstr>
      <vt:lpstr>Planar Graph Traversal</vt:lpstr>
      <vt:lpstr>Restricted Directional</vt:lpstr>
      <vt:lpstr>Expected Zone Routing</vt:lpstr>
      <vt:lpstr>Expected Zone Routing</vt:lpstr>
      <vt:lpstr>Relative Distance Micro-  Discovery Ad Hoc  Routing</vt:lpstr>
      <vt:lpstr>Relative Distance Micro-  Discovery Ad Hoc  Routing</vt:lpstr>
      <vt:lpstr>Hierarchical Routing</vt:lpstr>
      <vt:lpstr>Other Position-based</vt:lpstr>
      <vt:lpstr>Location</vt:lpstr>
      <vt:lpstr>Comparison of location</vt:lpstr>
      <vt:lpstr>Slide 59</vt:lpstr>
      <vt:lpstr>Summary of Forwarding</vt:lpstr>
      <vt:lpstr>Signal Stability Routing</vt:lpstr>
      <vt:lpstr>Other Routing Protocols</vt:lpstr>
      <vt:lpstr>QoS Routing</vt:lpstr>
      <vt:lpstr>Core Extraction Distributed Ad Hoc</vt:lpstr>
      <vt:lpstr>QoS support using Bandwidth</vt:lpstr>
      <vt:lpstr>Multi-path QoS Routing</vt:lpstr>
      <vt:lpstr>Conclusions and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cp:lastModifiedBy>umesh</cp:lastModifiedBy>
  <cp:revision>1</cp:revision>
  <dcterms:created xsi:type="dcterms:W3CDTF">2020-09-22T09:36:33Z</dcterms:created>
  <dcterms:modified xsi:type="dcterms:W3CDTF">2020-09-22T11:25:33Z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2020-09-22T00:00:00Z</vt:filetime>
  </property>
</Properties>
</file>