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59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EAB7-0A10-4180-807A-B4FD0038A8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B7F-C845-44AE-8596-F23260BE055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EAB7-0A10-4180-807A-B4FD0038A8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B7F-C845-44AE-8596-F23260BE055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EAB7-0A10-4180-807A-B4FD0038A8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B7F-C845-44AE-8596-F23260BE055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EAB7-0A10-4180-807A-B4FD0038A8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B7F-C845-44AE-8596-F23260BE055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EAB7-0A10-4180-807A-B4FD0038A8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B7F-C845-44AE-8596-F23260BE055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EAB7-0A10-4180-807A-B4FD0038A82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B7F-C845-44AE-8596-F23260BE055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EAB7-0A10-4180-807A-B4FD0038A82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B7F-C845-44AE-8596-F23260BE055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EAB7-0A10-4180-807A-B4FD0038A82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B7F-C845-44AE-8596-F23260BE055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EAB7-0A10-4180-807A-B4FD0038A82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B7F-C845-44AE-8596-F23260BE055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EAB7-0A10-4180-807A-B4FD0038A82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B7F-C845-44AE-8596-F23260BE055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EAB7-0A10-4180-807A-B4FD0038A82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C9B7F-C845-44AE-8596-F23260BE055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7EAB7-0A10-4180-807A-B4FD0038A82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C9B7F-C845-44AE-8596-F23260BE055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252" y="231355"/>
            <a:ext cx="11898217" cy="63457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2197" y="795377"/>
            <a:ext cx="533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IPC – Pipes and Message Queues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97" y="1688862"/>
            <a:ext cx="5906236" cy="31847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772" y="4527933"/>
            <a:ext cx="4952293" cy="18472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253" y="363557"/>
            <a:ext cx="11898217" cy="63457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4063" y="749147"/>
            <a:ext cx="533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IPC – Pipes and Message Queues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566" y="2044718"/>
            <a:ext cx="5742657" cy="26154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0332" y="5398265"/>
            <a:ext cx="565165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B0F0"/>
                </a:solidFill>
              </a:rPr>
              <a:t>fd</a:t>
            </a:r>
            <a:r>
              <a:rPr lang="en-US" b="1" dirty="0" smtClean="0">
                <a:solidFill>
                  <a:srgbClr val="00B0F0"/>
                </a:solidFill>
              </a:rPr>
              <a:t>(0) – Read End        </a:t>
            </a:r>
            <a:r>
              <a:rPr lang="en-US" dirty="0" smtClean="0"/>
              <a:t>and              </a:t>
            </a:r>
            <a:r>
              <a:rPr lang="en-US" b="1" dirty="0" err="1" smtClean="0">
                <a:solidFill>
                  <a:srgbClr val="FF0000"/>
                </a:solidFill>
              </a:rPr>
              <a:t>fd</a:t>
            </a:r>
            <a:r>
              <a:rPr lang="en-US" b="1" dirty="0" smtClean="0">
                <a:solidFill>
                  <a:srgbClr val="FF0000"/>
                </a:solidFill>
              </a:rPr>
              <a:t>(1) – Write 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253" y="363557"/>
            <a:ext cx="11898217" cy="63457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4063" y="749147"/>
            <a:ext cx="533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IPC – Pipes : Communication between parent and child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0332" y="5398265"/>
            <a:ext cx="565165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B0F0"/>
                </a:solidFill>
              </a:rPr>
              <a:t>fd</a:t>
            </a:r>
            <a:r>
              <a:rPr lang="en-US" b="1" dirty="0" smtClean="0">
                <a:solidFill>
                  <a:srgbClr val="00B0F0"/>
                </a:solidFill>
              </a:rPr>
              <a:t>(0) – Read End        </a:t>
            </a:r>
            <a:r>
              <a:rPr lang="en-US" dirty="0" smtClean="0"/>
              <a:t>and              </a:t>
            </a:r>
            <a:r>
              <a:rPr lang="en-US" b="1" dirty="0" err="1" smtClean="0">
                <a:solidFill>
                  <a:srgbClr val="FF0000"/>
                </a:solidFill>
              </a:rPr>
              <a:t>fd</a:t>
            </a:r>
            <a:r>
              <a:rPr lang="en-US" b="1" dirty="0" smtClean="0">
                <a:solidFill>
                  <a:srgbClr val="FF0000"/>
                </a:solidFill>
              </a:rPr>
              <a:t>(1) – Write End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099" y="1608463"/>
            <a:ext cx="5442332" cy="35474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253" y="363557"/>
            <a:ext cx="11898217" cy="63457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4063" y="749147"/>
            <a:ext cx="533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IPC – Pipes : Communication between parent and child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0332" y="5398265"/>
            <a:ext cx="565165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B0F0"/>
                </a:solidFill>
              </a:rPr>
              <a:t>fd</a:t>
            </a:r>
            <a:r>
              <a:rPr lang="en-US" b="1" dirty="0" smtClean="0">
                <a:solidFill>
                  <a:srgbClr val="00B0F0"/>
                </a:solidFill>
              </a:rPr>
              <a:t>(0) – Read End        </a:t>
            </a:r>
            <a:r>
              <a:rPr lang="en-US" dirty="0" smtClean="0"/>
              <a:t>and              </a:t>
            </a:r>
            <a:r>
              <a:rPr lang="en-US" b="1" dirty="0" err="1" smtClean="0">
                <a:solidFill>
                  <a:srgbClr val="FF0000"/>
                </a:solidFill>
              </a:rPr>
              <a:t>fd</a:t>
            </a:r>
            <a:r>
              <a:rPr lang="en-US" b="1" dirty="0" smtClean="0">
                <a:solidFill>
                  <a:srgbClr val="FF0000"/>
                </a:solidFill>
              </a:rPr>
              <a:t>(1) – Write End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244" y="1504069"/>
            <a:ext cx="5813119" cy="3756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253" y="363557"/>
            <a:ext cx="11898217" cy="63457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4063" y="749147"/>
            <a:ext cx="533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IPC – Pipes : Communication between parent and child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54372" cy="7318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253" y="363557"/>
            <a:ext cx="11898217" cy="63457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4062" y="749147"/>
            <a:ext cx="702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IPC – Message Queues : Communication between Two processes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81" y="1817705"/>
            <a:ext cx="3703829" cy="4052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253" y="363557"/>
            <a:ext cx="11898217" cy="63457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4062" y="749147"/>
            <a:ext cx="702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IPC – Message Queues : Communication between Two processes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00" y="-666750"/>
            <a:ext cx="13716000" cy="819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253" y="363557"/>
            <a:ext cx="11898217" cy="63457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4062" y="749147"/>
            <a:ext cx="702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IPC – Message Queues : Communication between Two processes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9822" y="-1333500"/>
            <a:ext cx="13716000" cy="819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WPS Presentation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</cp:revision>
  <dcterms:created xsi:type="dcterms:W3CDTF">2021-10-25T07:30:00Z</dcterms:created>
  <dcterms:modified xsi:type="dcterms:W3CDTF">2022-10-12T06:40:24Z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08EB9BE668DF418FB50E6D7FC30983A4</vt:lpwstr>
  </property>
  <property fmtid="{D5CDD505-2E9C-101B-9397-08002B2CF9AE}" pid="3" name="KSOProductBuildVer">
    <vt:lpwstr>1033-11.2.0.11210</vt:lpwstr>
  </property>
</Properties>
</file>