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5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2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5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6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6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8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4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01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ED7283-8FE5-41CD-8045-2EE6115A5887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92C558-8BE1-4E97-9356-8F0969F5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33/28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8662" y="982133"/>
            <a:ext cx="367935" cy="1064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Тема сайта - Разработка игр </a:t>
            </a:r>
          </a:p>
          <a:p>
            <a:r>
              <a:rPr lang="ru-RU" dirty="0" smtClean="0"/>
              <a:t>Авторы сайта – Самсонов Михаил, Егор «</a:t>
            </a:r>
            <a:r>
              <a:rPr lang="en-US" dirty="0" err="1" smtClean="0"/>
              <a:t>Meepo</a:t>
            </a:r>
            <a:r>
              <a:rPr lang="ru-RU" dirty="0" smtClean="0"/>
              <a:t>» Шарапов</a:t>
            </a:r>
          </a:p>
          <a:p>
            <a:r>
              <a:rPr lang="ru-RU" dirty="0" smtClean="0"/>
              <a:t>Ссылка сайта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была выбрана эта 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был создан для того, чтобы продвигать нашу компанию «33/28 </a:t>
            </a:r>
            <a:r>
              <a:rPr lang="en-US" dirty="0" err="1" smtClean="0"/>
              <a:t>Internation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Чем мы занимаемся: </a:t>
            </a:r>
            <a:r>
              <a:rPr lang="ru-RU" dirty="0" err="1" smtClean="0"/>
              <a:t>Киберспорт</a:t>
            </a:r>
            <a:r>
              <a:rPr lang="ru-RU" dirty="0" smtClean="0"/>
              <a:t>, </a:t>
            </a:r>
            <a:r>
              <a:rPr lang="ru-RU" dirty="0" err="1" smtClean="0"/>
              <a:t>Антикиберспорт</a:t>
            </a:r>
            <a:r>
              <a:rPr lang="ru-RU" dirty="0" smtClean="0"/>
              <a:t>, Разработка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26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Стэк</a:t>
            </a:r>
            <a:r>
              <a:rPr lang="ru-RU" dirty="0" smtClean="0"/>
              <a:t>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err="1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1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сайте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07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34347"/>
          </a:xfrm>
        </p:spPr>
        <p:txBody>
          <a:bodyPr/>
          <a:lstStyle/>
          <a:p>
            <a:r>
              <a:rPr lang="ru-RU" dirty="0" smtClean="0"/>
              <a:t>Фото Сайта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2475848"/>
            <a:ext cx="7489371" cy="3785615"/>
          </a:xfrm>
        </p:spPr>
      </p:pic>
    </p:spTree>
    <p:extLst>
      <p:ext uri="{BB962C8B-B14F-4D97-AF65-F5344CB8AC3E}">
        <p14:creationId xmlns:p14="http://schemas.microsoft.com/office/powerpoint/2010/main" val="310487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21" y="2490651"/>
            <a:ext cx="7826022" cy="3733029"/>
          </a:xfrm>
        </p:spPr>
      </p:pic>
    </p:spTree>
    <p:extLst>
      <p:ext uri="{BB962C8B-B14F-4D97-AF65-F5344CB8AC3E}">
        <p14:creationId xmlns:p14="http://schemas.microsoft.com/office/powerpoint/2010/main" val="211282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64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33/28</vt:lpstr>
      <vt:lpstr> </vt:lpstr>
      <vt:lpstr>Почему была выбрана эта тема</vt:lpstr>
      <vt:lpstr>Стэк Технологий</vt:lpstr>
      <vt:lpstr>Немного о сайте</vt:lpstr>
      <vt:lpstr>Фото Сайта</vt:lpstr>
      <vt:lpstr>Фото Кода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33/28</dc:title>
  <dc:creator>Учетная запись Майкрософт</dc:creator>
  <cp:lastModifiedBy>Учетная запись Майкрософт</cp:lastModifiedBy>
  <cp:revision>3</cp:revision>
  <dcterms:created xsi:type="dcterms:W3CDTF">2023-05-29T15:11:36Z</dcterms:created>
  <dcterms:modified xsi:type="dcterms:W3CDTF">2023-05-29T16:12:58Z</dcterms:modified>
</cp:coreProperties>
</file>