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272550" cy="1646302"/>
          </a:xfrm>
        </p:spPr>
        <p:txBody>
          <a:bodyPr/>
          <a:lstStyle/>
          <a:p>
            <a:r>
              <a:rPr lang="en-GB" b="1" dirty="0" err="1"/>
              <a:t>Penerapan</a:t>
            </a:r>
            <a:r>
              <a:rPr lang="en-GB" b="1" dirty="0"/>
              <a:t> </a:t>
            </a:r>
            <a:r>
              <a:rPr lang="en-GB" b="1" dirty="0" err="1"/>
              <a:t>Teknik</a:t>
            </a:r>
            <a:r>
              <a:rPr lang="en-GB" b="1" dirty="0"/>
              <a:t> </a:t>
            </a:r>
            <a:r>
              <a:rPr lang="id-ID" b="1" dirty="0"/>
              <a:t>K-Means Clustering pada data Abalone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Ika Putri Puspitasari ( G64154027)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95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3" y="325996"/>
            <a:ext cx="634365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3" y="3016071"/>
            <a:ext cx="4961356" cy="36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5" y="318148"/>
            <a:ext cx="82296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8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52525"/>
            <a:ext cx="8610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87" y="450157"/>
            <a:ext cx="8610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01" y="644480"/>
            <a:ext cx="79724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3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Penerapan Teknik K-Means Clustering pada data Abalone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Teknik K-Means Clustering pada data Abalone </dc:title>
  <dc:creator>USER</dc:creator>
  <cp:lastModifiedBy>USER</cp:lastModifiedBy>
  <cp:revision>1</cp:revision>
  <dcterms:created xsi:type="dcterms:W3CDTF">2016-12-23T10:51:54Z</dcterms:created>
  <dcterms:modified xsi:type="dcterms:W3CDTF">2016-12-23T10:59:05Z</dcterms:modified>
</cp:coreProperties>
</file>