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58" r:id="rId3"/>
    <p:sldId id="259" r:id="rId4"/>
    <p:sldId id="266" r:id="rId5"/>
    <p:sldId id="271" r:id="rId6"/>
    <p:sldId id="272" r:id="rId7"/>
    <p:sldId id="270" r:id="rId8"/>
    <p:sldId id="260" r:id="rId9"/>
    <p:sldId id="265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512" autoAdjust="0"/>
  </p:normalViewPr>
  <p:slideViewPr>
    <p:cSldViewPr snapToGrid="0">
      <p:cViewPr>
        <p:scale>
          <a:sx n="75" d="100"/>
          <a:sy n="75" d="100"/>
        </p:scale>
        <p:origin x="1950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8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104867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Dimulai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bertanya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ketahui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Tagihan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membengkak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diakibatkan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Namun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langkah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penghematan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mengakibatkan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tagihan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membengkak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Diantara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-factor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factor yang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concern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kelompok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(next slide)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orang yang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seperti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lampu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susah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Malas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saklar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kelompok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mencoba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(next slide)</a:t>
            </a:r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Development Board (IDR</a:t>
            </a:r>
            <a:r>
              <a:rPr lang="en-US" baseline="0" dirty="0" smtClean="0"/>
              <a:t> 65K at </a:t>
            </a:r>
            <a:r>
              <a:rPr lang="en-US" dirty="0" smtClean="0"/>
              <a:t>https://shopee.co.id/NodeMCU-ESP8266-CP2102-Wifi-IoT-Lua-i.40873755.648469892?gclid=CjwKCAjwvNXeBRAjEiwAjqYhFhPwxSsQTqGgrE6HJXwEckwfzAVYj2CIYV-4PngFAIGa4RPLbE4bWBoChb0QAvD_BwE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/>
              <a:t>REES52 16220 Isolated </a:t>
            </a:r>
            <a:r>
              <a:rPr lang="en-US" dirty="0" err="1" smtClean="0"/>
              <a:t>Optocoupler</a:t>
            </a:r>
            <a:r>
              <a:rPr lang="en-US" dirty="0" smtClean="0"/>
              <a:t> Driver Expansion Board </a:t>
            </a:r>
            <a:r>
              <a:rPr lang="en-US" b="0" i="0" dirty="0" smtClean="0"/>
              <a:t>Relay</a:t>
            </a:r>
            <a:r>
              <a:rPr lang="en-US" dirty="0" smtClean="0"/>
              <a:t> Module 4CH 5Volt (IDR 40K  at https://shopee.co.id/4-Channel-Relay-Module-5V--optocoupler-isolated--i.6555517.586706089?gclid=CjwKCAjwvNXeBRAjEiwAjqYhFuR8yhwvHJXAkxGI0ntVL73SToN5OIX9WOmxPJ4Ap6PrXeG660HucBoCoAMQAvD_BwE )</a:t>
            </a:r>
          </a:p>
          <a:p>
            <a:r>
              <a:rPr lang="en-US" dirty="0" smtClean="0"/>
              <a:t>Bread Board (IDR 30K</a:t>
            </a:r>
            <a:r>
              <a:rPr lang="en-US" baseline="0" dirty="0" smtClean="0"/>
              <a:t> at https://www.tokopedia.com/isee/high-quality-840-points-bread-board-test-project-board-gl-12-white?gclid=CjwKCAjwvNXeBRAjEiwAjqYhFlh4xJrUPK2744-vdwdSJJ5uMqKzDpAOAhftj1MWuMXkWQjrkuvkvRoCxYEQAvD_BwE)</a:t>
            </a:r>
            <a:endParaRPr lang="en-US" dirty="0" smtClean="0"/>
          </a:p>
          <a:p>
            <a:r>
              <a:rPr lang="en-US" dirty="0" smtClean="0"/>
              <a:t>Jumper Wires (IDR 20K at https://www.tokopedia.com/solarperfect/kabel-jumper-pelangi-dupont-wire-male-to-male-40p-40-pcs-20-cm?gclid=CjwKCAjwvNXeBRAjEiwAjqYhFk1mI6B2vOHqr2lTkPIUscipp3TPQ51avsA-5kkvVM39pXrSHBDcvRoCEt0QAvD_BwE )</a:t>
            </a:r>
          </a:p>
          <a:p>
            <a:r>
              <a:rPr lang="en-US" dirty="0" smtClean="0"/>
              <a:t>Generic DIY Retails 3.3V and 5V Power Supply Module for MB102 Bread Board Arduino (IDR 15K at https://shopee.co.id/MB102-Breadboard-Power-Supply-Module-3-3V-5V-i.40873755.1233926326/similar?from=ads&amp;gclid=CjwKCAjwvNXeBRAjEiwAjqYhFjGk-f2m0l287tjjKnY_iqEts-ktIWp4xeUTY3UFadkcbdGJkQtIqRoC-6sQAvD_BwE )</a:t>
            </a:r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Blynk</a:t>
            </a:r>
            <a:r>
              <a:rPr lang="en-US" dirty="0" smtClean="0"/>
              <a:t> App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terhubung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mengontrol</a:t>
            </a:r>
            <a:r>
              <a:rPr lang="en-US" baseline="0" dirty="0" smtClean="0"/>
              <a:t> relay.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IFTTT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menghubungkan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Konfigurasi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BlynkAPP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Google Assistant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https://www.arduino.cc/en/Main/Software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https://github.com/blynkkk/blynk-library/releases </a:t>
            </a:r>
            <a:r>
              <a:rPr lang="en-US" dirty="0" err="1" smtClean="0"/>
              <a:t>dan</a:t>
            </a:r>
            <a:r>
              <a:rPr lang="en-US" dirty="0" smtClean="0"/>
              <a:t> download di </a:t>
            </a:r>
            <a:r>
              <a:rPr lang="en-US" dirty="0" err="1" smtClean="0"/>
              <a:t>playstore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https://ifttt.com/</a:t>
            </a:r>
            <a:endParaRPr lang="en-US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Hampir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orang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pernah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ketinggalan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memanfaatkan</a:t>
            </a:r>
            <a:r>
              <a:rPr lang="en-US" baseline="0" dirty="0" smtClean="0"/>
              <a:t> google assistant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smartphone, kami </a:t>
            </a:r>
            <a:r>
              <a:rPr lang="en-US" baseline="0" dirty="0" err="1" smtClean="0"/>
              <a:t>mengharapkan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mempermudah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menghidupkan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lampu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baseline="0" smtClean="0"/>
              <a:t> : https://www.youtube.com/watch?v=5SvRolROPxA</a:t>
            </a:r>
            <a:endParaRPr lang="en-US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48596" name="Title 13"/>
          <p:cNvSpPr>
            <a:spLocks noGrp="1"/>
          </p:cNvSpPr>
          <p:nvPr>
            <p:ph type="ctrTitle"/>
          </p:nvPr>
        </p:nvSpPr>
        <p:spPr>
          <a:xfrm>
            <a:off x="6012181" y="359898"/>
            <a:ext cx="5773420" cy="1472184"/>
          </a:xfrm>
        </p:spPr>
        <p:txBody>
          <a:bodyPr anchor="b"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2097153" name="Picture 1" descr="Close up of a light bul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1048597" name="Subtitle 21"/>
          <p:cNvSpPr>
            <a:spLocks noGrp="1"/>
          </p:cNvSpPr>
          <p:nvPr>
            <p:ph type="subTitle" idx="1"/>
          </p:nvPr>
        </p:nvSpPr>
        <p:spPr>
          <a:xfrm>
            <a:off x="6012181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599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0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2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3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805941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2097154" name="Picture 13" descr="Close up of light filament of a half bul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1445079" cy="6858000"/>
          </a:xfrm>
          <a:prstGeom prst="rect">
            <a:avLst/>
          </a:prstGeom>
        </p:spPr>
      </p:pic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805941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64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32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2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6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53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48654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48576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97152" name="Picture 2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1048577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48578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48579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57590A-740B-4548-A79B-F8E5167210D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104858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48581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37365" y="1615120"/>
            <a:ext cx="6182591" cy="127184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LIGHT AUTOMATION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84916" y="3507970"/>
            <a:ext cx="5943600" cy="19368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Ivena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Chindy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Claudia (14116038)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Dzaky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Dhimast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Rusdianto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(141160xx)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Winnie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Arini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Napitupulu</a:t>
            </a: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(141160xx)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Rahmad Nurhuda (14116116)</a:t>
            </a:r>
          </a:p>
        </p:txBody>
      </p:sp>
    </p:spTree>
    <p:extLst>
      <p:ext uri="{BB962C8B-B14F-4D97-AF65-F5344CB8AC3E}">
        <p14:creationId xmlns:p14="http://schemas.microsoft.com/office/powerpoint/2010/main" val="25068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6108627" cy="4800600"/>
          </a:xfrm>
        </p:spPr>
        <p:txBody>
          <a:bodyPr anchor="ctr"/>
          <a:lstStyle/>
          <a:p>
            <a:pPr algn="ctr"/>
            <a:r>
              <a:rPr lang="en-US" dirty="0" err="1" smtClean="0"/>
              <a:t>Waktu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17" y="1991405"/>
            <a:ext cx="3264353" cy="32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0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29" y="2985181"/>
            <a:ext cx="468527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Cuaca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99" y="1649322"/>
            <a:ext cx="5389195" cy="36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27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652887" y="2913017"/>
            <a:ext cx="999744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2"/>
          <p:cNvSpPr>
            <a:spLocks noGrp="1"/>
          </p:cNvSpPr>
          <p:nvPr>
            <p:ph type="title"/>
          </p:nvPr>
        </p:nvSpPr>
        <p:spPr>
          <a:xfrm>
            <a:off x="1788884" y="2705100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Membengkak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490597" y="2942681"/>
            <a:ext cx="1054624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mematikan</a:t>
            </a:r>
            <a:r>
              <a:rPr lang="en-US" dirty="0"/>
              <a:t>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Lampu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Rumah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17" y="2625953"/>
            <a:ext cx="9997440" cy="1143000"/>
          </a:xfrm>
        </p:spPr>
        <p:txBody>
          <a:bodyPr/>
          <a:lstStyle/>
          <a:p>
            <a:pPr algn="ctr"/>
            <a:r>
              <a:rPr lang="en-US" dirty="0" smtClean="0"/>
              <a:t>Light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35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914144" y="770709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1048617" name="Content Placeholder 10"/>
          <p:cNvSpPr>
            <a:spLocks noGrp="1"/>
          </p:cNvSpPr>
          <p:nvPr>
            <p:ph sz="half" idx="2"/>
          </p:nvPr>
        </p:nvSpPr>
        <p:spPr>
          <a:xfrm>
            <a:off x="1914144" y="2481944"/>
            <a:ext cx="9997440" cy="37054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Smartphone</a:t>
            </a:r>
          </a:p>
          <a:p>
            <a:r>
              <a:rPr lang="en-US" dirty="0" smtClean="0"/>
              <a:t>Arduino Uno</a:t>
            </a:r>
          </a:p>
          <a:p>
            <a:r>
              <a:rPr lang="en-US" dirty="0" err="1"/>
              <a:t>NodeMCU</a:t>
            </a:r>
            <a:r>
              <a:rPr lang="en-US" dirty="0"/>
              <a:t>(ESP8266</a:t>
            </a:r>
            <a:r>
              <a:rPr lang="en-US" dirty="0" smtClean="0"/>
              <a:t>)</a:t>
            </a:r>
          </a:p>
          <a:p>
            <a:r>
              <a:rPr lang="en-US" dirty="0"/>
              <a:t>Relay </a:t>
            </a:r>
            <a:r>
              <a:rPr lang="en-US" dirty="0" smtClean="0"/>
              <a:t>Board</a:t>
            </a:r>
          </a:p>
          <a:p>
            <a:r>
              <a:rPr lang="en-US" dirty="0"/>
              <a:t>Bread </a:t>
            </a:r>
            <a:r>
              <a:rPr lang="en-US" dirty="0" smtClean="0"/>
              <a:t>Board</a:t>
            </a:r>
          </a:p>
          <a:p>
            <a:r>
              <a:rPr lang="en-US" dirty="0"/>
              <a:t>Jumper </a:t>
            </a:r>
            <a:r>
              <a:rPr lang="en-US" dirty="0" smtClean="0"/>
              <a:t>Cables</a:t>
            </a:r>
          </a:p>
          <a:p>
            <a:r>
              <a:rPr lang="en-US" dirty="0"/>
              <a:t>Breadboard power supplier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94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2098548" y="1417320"/>
            <a:ext cx="10093452" cy="4663440"/>
          </a:xfrm>
        </p:spPr>
        <p:txBody>
          <a:bodyPr/>
          <a:lstStyle/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err="1" smtClean="0"/>
              <a:t>Blynk</a:t>
            </a:r>
            <a:r>
              <a:rPr lang="en-US" dirty="0" smtClean="0"/>
              <a:t> App and Libraries</a:t>
            </a:r>
          </a:p>
          <a:p>
            <a:r>
              <a:rPr lang="en-US" dirty="0" smtClean="0"/>
              <a:t>Google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3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300" y="274638"/>
            <a:ext cx="6717284" cy="1143000"/>
          </a:xfrm>
        </p:spPr>
        <p:txBody>
          <a:bodyPr>
            <a:normAutofit/>
          </a:bodyPr>
          <a:lstStyle/>
          <a:p>
            <a:pPr marL="82296" indent="0"/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AutoShape 2" descr="Image result for gambar blynk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20" y="3199791"/>
            <a:ext cx="1506580" cy="1486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696" r="19727"/>
          <a:stretch/>
        </p:blipFill>
        <p:spPr>
          <a:xfrm>
            <a:off x="1491343" y="3216595"/>
            <a:ext cx="1338942" cy="1590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073" y="2782383"/>
            <a:ext cx="962706" cy="9627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062" y="5718651"/>
            <a:ext cx="1040700" cy="1026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2239" r="10250"/>
          <a:stretch/>
        </p:blipFill>
        <p:spPr>
          <a:xfrm>
            <a:off x="10877441" y="4354612"/>
            <a:ext cx="1034143" cy="1024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7892" y="1417638"/>
            <a:ext cx="1316227" cy="891949"/>
          </a:xfrm>
          <a:prstGeom prst="rect">
            <a:avLst/>
          </a:prstGeom>
        </p:spPr>
      </p:pic>
      <p:pic>
        <p:nvPicPr>
          <p:cNvPr id="18" name="Content Placeholder 17" descr="BIG IMAGE (PNG)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82297">
            <a:off x="8813934" y="5493100"/>
            <a:ext cx="2044749" cy="490802"/>
          </a:xfrm>
        </p:spPr>
      </p:pic>
      <p:pic>
        <p:nvPicPr>
          <p:cNvPr id="21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7232" flipV="1">
            <a:off x="8754283" y="2159032"/>
            <a:ext cx="1916904" cy="4621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5558" y="3241077"/>
            <a:ext cx="2016579" cy="1600200"/>
          </a:xfrm>
          <a:prstGeom prst="rect">
            <a:avLst/>
          </a:prstGeom>
        </p:spPr>
      </p:pic>
      <p:pic>
        <p:nvPicPr>
          <p:cNvPr id="24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8995" flipV="1">
            <a:off x="9664861" y="2557758"/>
            <a:ext cx="1188459" cy="427130"/>
          </a:xfrm>
          <a:prstGeom prst="rect">
            <a:avLst/>
          </a:prstGeom>
        </p:spPr>
      </p:pic>
      <p:pic>
        <p:nvPicPr>
          <p:cNvPr id="25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1160">
            <a:off x="9769143" y="5101373"/>
            <a:ext cx="1350018" cy="421799"/>
          </a:xfrm>
          <a:prstGeom prst="rect">
            <a:avLst/>
          </a:prstGeom>
        </p:spPr>
      </p:pic>
      <p:pic>
        <p:nvPicPr>
          <p:cNvPr id="29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22698" y="2613449"/>
            <a:ext cx="1288203" cy="603146"/>
          </a:xfrm>
          <a:prstGeom prst="rect">
            <a:avLst/>
          </a:prstGeom>
        </p:spPr>
      </p:pic>
      <p:pic>
        <p:nvPicPr>
          <p:cNvPr id="30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27512" y="4835684"/>
            <a:ext cx="1491343" cy="5429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8824" y="3027563"/>
            <a:ext cx="2848434" cy="1769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1"/>
          <a:srcRect l="6279" t="19948" r="5340" b="26210"/>
          <a:stretch/>
        </p:blipFill>
        <p:spPr>
          <a:xfrm rot="10800000">
            <a:off x="3664386" y="1468438"/>
            <a:ext cx="1894114" cy="1153886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3755483" y="2527300"/>
            <a:ext cx="328221" cy="78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5988" y="2527300"/>
            <a:ext cx="266972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3224" y="2527300"/>
            <a:ext cx="53258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7360" y="2527300"/>
            <a:ext cx="388451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Content Placeholder 17" descr="BIG IMAGE (PNG)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1852">
            <a:off x="5440413" y="4791555"/>
            <a:ext cx="1683578" cy="6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5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751306" y="2541849"/>
            <a:ext cx="4946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Assistant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20" y="760021"/>
            <a:ext cx="3857625" cy="53557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744" y="2375580"/>
            <a:ext cx="455809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Lokasi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80" y="838879"/>
            <a:ext cx="4124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4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341</Words>
  <Application>Microsoft Office PowerPoint</Application>
  <PresentationFormat>Widescreen</PresentationFormat>
  <Paragraphs>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Verdana</vt:lpstr>
      <vt:lpstr>Wingdings</vt:lpstr>
      <vt:lpstr>Wingdings 2</vt:lpstr>
      <vt:lpstr>Idea design template</vt:lpstr>
      <vt:lpstr>PowerPoint Presentation</vt:lpstr>
      <vt:lpstr>Tagihan Listrik Sering Membengkak?</vt:lpstr>
      <vt:lpstr>Tidak mematikan Lampu Rumah ketika tidak sedang digunakan</vt:lpstr>
      <vt:lpstr>Light Automation</vt:lpstr>
      <vt:lpstr>Alat dan Bahan</vt:lpstr>
      <vt:lpstr>Software</vt:lpstr>
      <vt:lpstr>Prinsip kerja </vt:lpstr>
      <vt:lpstr>Google Assistant</vt:lpstr>
      <vt:lpstr>Lokasi </vt:lpstr>
      <vt:lpstr>PowerPoint Presentation</vt:lpstr>
      <vt:lpstr>Cuaca </vt:lpstr>
      <vt:lpstr>Terima 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COMPUTING</dc:title>
  <dc:creator>Rahmad Nurhuda</dc:creator>
  <cp:lastModifiedBy>Rahmad Nurhuda</cp:lastModifiedBy>
  <cp:revision>10</cp:revision>
  <dcterms:created xsi:type="dcterms:W3CDTF">2018-10-28T10:39:42Z</dcterms:created>
  <dcterms:modified xsi:type="dcterms:W3CDTF">2018-12-03T03:11:27Z</dcterms:modified>
</cp:coreProperties>
</file>