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cf3e40e1a7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cf3e40e1a7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cf3e40e1a7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cf3e40e1a7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f3e40e1a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f3e40e1a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f3e40e1a7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f3e40e1a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f3e40e1a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f3e40e1a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joueur</a:t>
            </a:r>
            <a:br>
              <a:rPr lang="fr"/>
            </a:br>
            <a:r>
              <a:rPr lang="fr"/>
              <a:t>Obtenir le meilleur score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f338d3e0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f338d3e0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Gain de point par brique cassé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les casse en envoyant la balle avec la raquette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Controle raquette avec </a:t>
            </a:r>
            <a:r>
              <a:rPr lang="fr"/>
              <a:t>flèche</a:t>
            </a:r>
            <a:r>
              <a:rPr lang="fr"/>
              <a:t> directionnelle droite gauche (ne se déplace qu’à l’horizontal)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Possibilité de perdre la balle -&gt; rentre en contact avec le sol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Donc le joueur doit utiliser la raquette pour ne pas perdre sa balle; balle rebondit sur la raquett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balle réagit aussi lorsqu’elle rentre en contact avec une brique. Cette dernière disparait tout en faisant rebondir la balle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Si tous les briques sont cassées, un nouveau mur de de brique  se créer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f338d3e0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cf338d3e0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 briques différentes distinguées par leur couleur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vert : 10 points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orange : 30 points + 1 point de vitesse ajouté à la balle (traduit par 0.5 dans le code)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 balles à disposition du joueur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9 points de vitesse maximum, n’est pas réinitialisé si nvlle balle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cf3e40e1a7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cf3e40e1a7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Sophie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cf3e40e1a7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cf3e40e1a7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cf3e40e1a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cf3e40e1a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point </a:t>
            </a:r>
            <a:r>
              <a:rPr lang="fr"/>
              <a:t>négatif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charge de</a:t>
            </a:r>
            <a:r>
              <a:rPr lang="fr"/>
              <a:t> travail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Collision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répartir les tâches sur un aussi petit projet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se en page personnalisée">
  <p:cSld name="AUTOLAYOUT_2">
    <p:bg>
      <p:bgPr>
        <a:solidFill>
          <a:srgbClr val="FFFFF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" name="Google Shape;84;p13"/>
          <p:cNvCxnSpPr/>
          <p:nvPr/>
        </p:nvCxnSpPr>
        <p:spPr>
          <a:xfrm>
            <a:off x="3027472" y="0"/>
            <a:ext cx="0" cy="513330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</p:cxnSp>
      <p:sp>
        <p:nvSpPr>
          <p:cNvPr id="85" name="Google Shape;85;p13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3381100" y="307975"/>
            <a:ext cx="5451300" cy="4268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4.jpg"/><Relationship Id="rId6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Casse-briques</a:t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729450" y="3849300"/>
            <a:ext cx="734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Baudine Nathan - Karmouche Ismail -  Pan</a:t>
            </a:r>
            <a:r>
              <a:rPr lang="f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fr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Sophie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Nos orientations</a:t>
            </a:r>
            <a:endParaRPr/>
          </a:p>
        </p:txBody>
      </p:sp>
      <p:pic>
        <p:nvPicPr>
          <p:cNvPr id="239" name="Google Shape;2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513" y="2465925"/>
            <a:ext cx="1548525" cy="154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3"/>
          <p:cNvSpPr txBox="1"/>
          <p:nvPr/>
        </p:nvSpPr>
        <p:spPr>
          <a:xfrm>
            <a:off x="702525" y="4014450"/>
            <a:ext cx="187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Conception d’applications mobile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" name="Google Shape;241;p23"/>
          <p:cNvSpPr txBox="1"/>
          <p:nvPr/>
        </p:nvSpPr>
        <p:spPr>
          <a:xfrm>
            <a:off x="2921650" y="4055525"/>
            <a:ext cx="2498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Licence 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Professionnelle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 Parcours 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WEB DESIGNER INTÉGRATEUR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" name="Google Shape;242;p23"/>
          <p:cNvSpPr txBox="1"/>
          <p:nvPr/>
        </p:nvSpPr>
        <p:spPr>
          <a:xfrm>
            <a:off x="2921650" y="1939250"/>
            <a:ext cx="249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Ismail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3" name="Google Shape;243;p23"/>
          <p:cNvSpPr txBox="1"/>
          <p:nvPr/>
        </p:nvSpPr>
        <p:spPr>
          <a:xfrm>
            <a:off x="5768975" y="4098300"/>
            <a:ext cx="2498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Licence Professionnelle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CDTL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 Parcours Dev Mob 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4" name="Google Shape;244;p23"/>
          <p:cNvSpPr txBox="1"/>
          <p:nvPr/>
        </p:nvSpPr>
        <p:spPr>
          <a:xfrm>
            <a:off x="5961600" y="1939250"/>
            <a:ext cx="249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Sophie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5" name="Google Shape;245;p23"/>
          <p:cNvSpPr txBox="1"/>
          <p:nvPr/>
        </p:nvSpPr>
        <p:spPr>
          <a:xfrm>
            <a:off x="388425" y="1959788"/>
            <a:ext cx="249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Nathan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6" name="Google Shape;24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8963" y="2143738"/>
            <a:ext cx="3001825" cy="210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6751" y="2425123"/>
            <a:ext cx="1548498" cy="1544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ous avez des questions ? | SOliHA Ariège" id="252" name="Google Shape;2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163" y="2180221"/>
            <a:ext cx="8081676" cy="296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/>
          <p:nvPr/>
        </p:nvSpPr>
        <p:spPr>
          <a:xfrm>
            <a:off x="0" y="-13875"/>
            <a:ext cx="3091800" cy="515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Sommaire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3381100" y="307975"/>
            <a:ext cx="5451300" cy="4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Présentation du sujet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Organisation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Conception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Démonstration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Conclusion sur la vie du projet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>
                <a:solidFill>
                  <a:schemeClr val="dk1"/>
                </a:solidFill>
              </a:rPr>
              <a:t>Orientations </a:t>
            </a:r>
            <a:r>
              <a:rPr lang="fr">
                <a:solidFill>
                  <a:schemeClr val="dk1"/>
                </a:solidFill>
              </a:rPr>
              <a:t>personnelle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Notre organisation</a:t>
            </a:r>
            <a:endParaRPr/>
          </a:p>
        </p:txBody>
      </p:sp>
      <p:pic>
        <p:nvPicPr>
          <p:cNvPr descr="Mise à jour GitLab 13.2.4 - Mise Sur Orbite"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1549" y="3687025"/>
            <a:ext cx="1380226" cy="1250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isual Studio Code — Wikipédia"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9075" y="1853850"/>
            <a:ext cx="1162300" cy="1162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rtenaires Détenant De Grandes Pièces De Puzzle | Vecteur Gratuite" id="109" name="Google Shape;10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750" y="3274325"/>
            <a:ext cx="2520850" cy="15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/>
          <p:nvPr/>
        </p:nvSpPr>
        <p:spPr>
          <a:xfrm rot="8782815">
            <a:off x="2763817" y="3346051"/>
            <a:ext cx="1017016" cy="254441"/>
          </a:xfrm>
          <a:prstGeom prst="leftArrow">
            <a:avLst>
              <a:gd fmla="val 50000" name="adj1"/>
              <a:gd fmla="val 8976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 rot="-8417378">
            <a:off x="5562467" y="3569871"/>
            <a:ext cx="1017050" cy="254589"/>
          </a:xfrm>
          <a:prstGeom prst="leftArrow">
            <a:avLst>
              <a:gd fmla="val 50000" name="adj1"/>
              <a:gd fmla="val 8794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17625" y="2491600"/>
            <a:ext cx="987900" cy="98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Cahier des charges</a:t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475" y="1994775"/>
            <a:ext cx="1856975" cy="185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/>
          <p:nvPr/>
        </p:nvSpPr>
        <p:spPr>
          <a:xfrm>
            <a:off x="2254675" y="2924025"/>
            <a:ext cx="845400" cy="798600"/>
          </a:xfrm>
          <a:prstGeom prst="mathMultiply">
            <a:avLst>
              <a:gd fmla="val 12264" name="adj1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3100075" y="2823075"/>
            <a:ext cx="7281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53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1</a:t>
            </a:r>
            <a:endParaRPr sz="53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0750" y="2279550"/>
            <a:ext cx="1572200" cy="15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/>
          <p:nvPr/>
        </p:nvSpPr>
        <p:spPr>
          <a:xfrm>
            <a:off x="1087350" y="1853850"/>
            <a:ext cx="6969300" cy="30768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 txBox="1"/>
          <p:nvPr>
            <p:ph type="title"/>
          </p:nvPr>
        </p:nvSpPr>
        <p:spPr>
          <a:xfrm>
            <a:off x="1021075" y="1386263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Cahier des charges</a:t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4047450" y="4694625"/>
            <a:ext cx="1049100" cy="101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1377600" y="2110813"/>
            <a:ext cx="654600" cy="18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1377600" y="2573515"/>
            <a:ext cx="654600" cy="18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2094600" y="2569590"/>
            <a:ext cx="654600" cy="189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2811600" y="2569590"/>
            <a:ext cx="654600" cy="18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2094600" y="2110790"/>
            <a:ext cx="654600" cy="18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1377600" y="2342152"/>
            <a:ext cx="654600" cy="189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2094600" y="2340190"/>
            <a:ext cx="654600" cy="18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2811600" y="2110815"/>
            <a:ext cx="654600" cy="18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2811600" y="2340202"/>
            <a:ext cx="654600" cy="18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3528600" y="2569590"/>
            <a:ext cx="654600" cy="189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3528600" y="2342165"/>
            <a:ext cx="654600" cy="189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3528600" y="2114740"/>
            <a:ext cx="654600" cy="18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4245600" y="2108850"/>
            <a:ext cx="654600" cy="18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4245600" y="2571552"/>
            <a:ext cx="654600" cy="18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4962600" y="2567627"/>
            <a:ext cx="654600" cy="18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5679600" y="2567627"/>
            <a:ext cx="654600" cy="18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4962600" y="2108827"/>
            <a:ext cx="654600" cy="189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4245600" y="2340190"/>
            <a:ext cx="654600" cy="189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4962600" y="2338227"/>
            <a:ext cx="654600" cy="18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5679600" y="2108852"/>
            <a:ext cx="654600" cy="189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5679600" y="2338240"/>
            <a:ext cx="654600" cy="189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6396600" y="2567627"/>
            <a:ext cx="654600" cy="18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6396600" y="2340202"/>
            <a:ext cx="654600" cy="18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6396600" y="2112777"/>
            <a:ext cx="654600" cy="18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7113600" y="2569577"/>
            <a:ext cx="654600" cy="18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7113600" y="2342152"/>
            <a:ext cx="654600" cy="18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7113600" y="2114727"/>
            <a:ext cx="654600" cy="18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1379400" y="3040190"/>
            <a:ext cx="654600" cy="18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2096400" y="3036265"/>
            <a:ext cx="654600" cy="18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2813400" y="3036265"/>
            <a:ext cx="654600" cy="18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/>
          <p:nvPr/>
        </p:nvSpPr>
        <p:spPr>
          <a:xfrm>
            <a:off x="1379400" y="2808827"/>
            <a:ext cx="654600" cy="189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2096400" y="2806865"/>
            <a:ext cx="654600" cy="18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8"/>
          <p:cNvSpPr/>
          <p:nvPr/>
        </p:nvSpPr>
        <p:spPr>
          <a:xfrm>
            <a:off x="2813400" y="2806877"/>
            <a:ext cx="654600" cy="18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"/>
          <p:cNvSpPr/>
          <p:nvPr/>
        </p:nvSpPr>
        <p:spPr>
          <a:xfrm>
            <a:off x="3530400" y="3036265"/>
            <a:ext cx="654600" cy="18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3530400" y="2808840"/>
            <a:ext cx="654600" cy="18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4247400" y="3038227"/>
            <a:ext cx="654600" cy="189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/>
          <p:nvPr/>
        </p:nvSpPr>
        <p:spPr>
          <a:xfrm>
            <a:off x="4964400" y="3034302"/>
            <a:ext cx="654600" cy="18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"/>
          <p:cNvSpPr/>
          <p:nvPr/>
        </p:nvSpPr>
        <p:spPr>
          <a:xfrm>
            <a:off x="5681400" y="3034302"/>
            <a:ext cx="654600" cy="189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/>
          <p:nvPr/>
        </p:nvSpPr>
        <p:spPr>
          <a:xfrm>
            <a:off x="4247400" y="2806865"/>
            <a:ext cx="654600" cy="18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"/>
          <p:cNvSpPr/>
          <p:nvPr/>
        </p:nvSpPr>
        <p:spPr>
          <a:xfrm>
            <a:off x="4964400" y="2804902"/>
            <a:ext cx="654600" cy="189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"/>
          <p:cNvSpPr/>
          <p:nvPr/>
        </p:nvSpPr>
        <p:spPr>
          <a:xfrm>
            <a:off x="5681400" y="2804915"/>
            <a:ext cx="654600" cy="18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6398400" y="3034302"/>
            <a:ext cx="654600" cy="18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6398400" y="2806877"/>
            <a:ext cx="654600" cy="189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/>
          <p:nvPr/>
        </p:nvSpPr>
        <p:spPr>
          <a:xfrm>
            <a:off x="7115400" y="3036252"/>
            <a:ext cx="654600" cy="18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/>
          <p:nvPr/>
        </p:nvSpPr>
        <p:spPr>
          <a:xfrm>
            <a:off x="7115400" y="2808827"/>
            <a:ext cx="654600" cy="189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4" name="Google Shape;174;p18"/>
          <p:cNvCxnSpPr/>
          <p:nvPr/>
        </p:nvCxnSpPr>
        <p:spPr>
          <a:xfrm>
            <a:off x="1062675" y="4930350"/>
            <a:ext cx="7006500" cy="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18"/>
          <p:cNvSpPr/>
          <p:nvPr/>
        </p:nvSpPr>
        <p:spPr>
          <a:xfrm>
            <a:off x="4471275" y="4411900"/>
            <a:ext cx="189300" cy="18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8"/>
          <p:cNvSpPr/>
          <p:nvPr/>
        </p:nvSpPr>
        <p:spPr>
          <a:xfrm>
            <a:off x="5474050" y="4505325"/>
            <a:ext cx="395400" cy="18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8"/>
          <p:cNvSpPr/>
          <p:nvPr/>
        </p:nvSpPr>
        <p:spPr>
          <a:xfrm rot="10800000">
            <a:off x="3274550" y="4505325"/>
            <a:ext cx="395400" cy="18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8" name="Google Shape;178;p18"/>
          <p:cNvCxnSpPr/>
          <p:nvPr/>
        </p:nvCxnSpPr>
        <p:spPr>
          <a:xfrm>
            <a:off x="6008650" y="1052825"/>
            <a:ext cx="6180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18"/>
          <p:cNvCxnSpPr/>
          <p:nvPr/>
        </p:nvCxnSpPr>
        <p:spPr>
          <a:xfrm>
            <a:off x="6008650" y="1325300"/>
            <a:ext cx="618000" cy="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Google Shape;180;p18"/>
          <p:cNvSpPr txBox="1"/>
          <p:nvPr/>
        </p:nvSpPr>
        <p:spPr>
          <a:xfrm>
            <a:off x="6774775" y="852725"/>
            <a:ext cx="124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Rebondissant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18"/>
          <p:cNvSpPr txBox="1"/>
          <p:nvPr/>
        </p:nvSpPr>
        <p:spPr>
          <a:xfrm>
            <a:off x="6774775" y="1104450"/>
            <a:ext cx="124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Sol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2" name="Google Shape;182;p18"/>
          <p:cNvCxnSpPr>
            <a:stCxn id="175" idx="7"/>
            <a:endCxn id="166" idx="2"/>
          </p:cNvCxnSpPr>
          <p:nvPr/>
        </p:nvCxnSpPr>
        <p:spPr>
          <a:xfrm flipH="1" rot="10800000">
            <a:off x="4632853" y="3223722"/>
            <a:ext cx="1375800" cy="121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18"/>
          <p:cNvCxnSpPr>
            <a:endCxn id="166" idx="2"/>
          </p:cNvCxnSpPr>
          <p:nvPr/>
        </p:nvCxnSpPr>
        <p:spPr>
          <a:xfrm rot="10800000">
            <a:off x="6008700" y="3223602"/>
            <a:ext cx="638100" cy="63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triangle"/>
            <a:tailEnd len="med" w="med" type="none"/>
          </a:ln>
        </p:spPr>
      </p:cxnSp>
      <p:sp>
        <p:nvSpPr>
          <p:cNvPr id="184" name="Google Shape;184;p18"/>
          <p:cNvSpPr/>
          <p:nvPr/>
        </p:nvSpPr>
        <p:spPr>
          <a:xfrm>
            <a:off x="718325" y="756050"/>
            <a:ext cx="3632400" cy="107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8"/>
          <p:cNvSpPr/>
          <p:nvPr/>
        </p:nvSpPr>
        <p:spPr>
          <a:xfrm>
            <a:off x="2803725" y="852729"/>
            <a:ext cx="652500" cy="189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8"/>
          <p:cNvSpPr/>
          <p:nvPr/>
        </p:nvSpPr>
        <p:spPr>
          <a:xfrm>
            <a:off x="2803725" y="1316381"/>
            <a:ext cx="652500" cy="189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279" y="817071"/>
            <a:ext cx="256479" cy="261066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8"/>
          <p:cNvSpPr txBox="1"/>
          <p:nvPr/>
        </p:nvSpPr>
        <p:spPr>
          <a:xfrm>
            <a:off x="3497800" y="747575"/>
            <a:ext cx="6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Lato"/>
                <a:ea typeface="Lato"/>
                <a:cs typeface="Lato"/>
                <a:sym typeface="Lato"/>
              </a:rPr>
              <a:t>+ 10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9" name="Google Shape;1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3279" y="1280723"/>
            <a:ext cx="256479" cy="261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279" y="1280723"/>
            <a:ext cx="256479" cy="261066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8"/>
          <p:cNvSpPr txBox="1"/>
          <p:nvPr/>
        </p:nvSpPr>
        <p:spPr>
          <a:xfrm>
            <a:off x="3487750" y="1240425"/>
            <a:ext cx="63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Lato"/>
                <a:ea typeface="Lato"/>
                <a:cs typeface="Lato"/>
                <a:sym typeface="Lato"/>
              </a:rPr>
              <a:t>+ 30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18"/>
          <p:cNvSpPr txBox="1"/>
          <p:nvPr/>
        </p:nvSpPr>
        <p:spPr>
          <a:xfrm>
            <a:off x="4350731" y="1240426"/>
            <a:ext cx="47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Lato"/>
                <a:ea typeface="Lato"/>
                <a:cs typeface="Lato"/>
                <a:sym typeface="Lato"/>
              </a:rPr>
              <a:t>+ 1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18"/>
          <p:cNvSpPr txBox="1"/>
          <p:nvPr/>
        </p:nvSpPr>
        <p:spPr>
          <a:xfrm>
            <a:off x="1333105" y="765950"/>
            <a:ext cx="47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Lato"/>
                <a:ea typeface="Lato"/>
                <a:cs typeface="Lato"/>
                <a:sym typeface="Lato"/>
              </a:rPr>
              <a:t>x 3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18"/>
          <p:cNvSpPr/>
          <p:nvPr/>
        </p:nvSpPr>
        <p:spPr>
          <a:xfrm>
            <a:off x="2803725" y="1316380"/>
            <a:ext cx="652500" cy="1920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8"/>
          <p:cNvSpPr/>
          <p:nvPr/>
        </p:nvSpPr>
        <p:spPr>
          <a:xfrm>
            <a:off x="1712475" y="872674"/>
            <a:ext cx="189000" cy="19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3471" y="1301848"/>
            <a:ext cx="256479" cy="26106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8"/>
          <p:cNvSpPr txBox="1"/>
          <p:nvPr/>
        </p:nvSpPr>
        <p:spPr>
          <a:xfrm>
            <a:off x="1062675" y="1257650"/>
            <a:ext cx="74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Lato"/>
                <a:ea typeface="Lato"/>
                <a:cs typeface="Lato"/>
                <a:sym typeface="Lato"/>
              </a:rPr>
              <a:t>Max. 9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 txBox="1"/>
          <p:nvPr>
            <p:ph type="title"/>
          </p:nvPr>
        </p:nvSpPr>
        <p:spPr>
          <a:xfrm>
            <a:off x="7276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Cahier des charges</a:t>
            </a:r>
            <a:endParaRPr/>
          </a:p>
        </p:txBody>
      </p:sp>
      <p:sp>
        <p:nvSpPr>
          <p:cNvPr id="203" name="Google Shape;203;p19"/>
          <p:cNvSpPr/>
          <p:nvPr/>
        </p:nvSpPr>
        <p:spPr>
          <a:xfrm>
            <a:off x="729450" y="2276450"/>
            <a:ext cx="1260000" cy="360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9"/>
          <p:cNvSpPr/>
          <p:nvPr/>
        </p:nvSpPr>
        <p:spPr>
          <a:xfrm>
            <a:off x="729450" y="3156100"/>
            <a:ext cx="1260000" cy="3600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4175" y="2208800"/>
            <a:ext cx="4953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9"/>
          <p:cNvSpPr txBox="1"/>
          <p:nvPr/>
        </p:nvSpPr>
        <p:spPr>
          <a:xfrm>
            <a:off x="2263350" y="2179400"/>
            <a:ext cx="77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latin typeface="Lato"/>
                <a:ea typeface="Lato"/>
                <a:cs typeface="Lato"/>
                <a:sym typeface="Lato"/>
              </a:rPr>
              <a:t>+ 10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7" name="Google Shape;2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2600" y="3088450"/>
            <a:ext cx="49530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4175" y="3088450"/>
            <a:ext cx="4953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9"/>
          <p:cNvSpPr txBox="1"/>
          <p:nvPr/>
        </p:nvSpPr>
        <p:spPr>
          <a:xfrm>
            <a:off x="2263350" y="3059050"/>
            <a:ext cx="77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latin typeface="Lato"/>
                <a:ea typeface="Lato"/>
                <a:cs typeface="Lato"/>
                <a:sym typeface="Lato"/>
              </a:rPr>
              <a:t>+ 30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19"/>
          <p:cNvSpPr txBox="1"/>
          <p:nvPr/>
        </p:nvSpPr>
        <p:spPr>
          <a:xfrm>
            <a:off x="3793025" y="3059050"/>
            <a:ext cx="77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latin typeface="Lato"/>
                <a:ea typeface="Lato"/>
                <a:cs typeface="Lato"/>
                <a:sym typeface="Lato"/>
              </a:rPr>
              <a:t>+ 1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19"/>
          <p:cNvSpPr txBox="1"/>
          <p:nvPr/>
        </p:nvSpPr>
        <p:spPr>
          <a:xfrm>
            <a:off x="7003300" y="2179400"/>
            <a:ext cx="77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latin typeface="Lato"/>
                <a:ea typeface="Lato"/>
                <a:cs typeface="Lato"/>
                <a:sym typeface="Lato"/>
              </a:rPr>
              <a:t>x 3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19"/>
          <p:cNvSpPr/>
          <p:nvPr/>
        </p:nvSpPr>
        <p:spPr>
          <a:xfrm>
            <a:off x="729450" y="3156098"/>
            <a:ext cx="1260000" cy="364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9"/>
          <p:cNvSpPr/>
          <p:nvPr/>
        </p:nvSpPr>
        <p:spPr>
          <a:xfrm>
            <a:off x="7608798" y="2274211"/>
            <a:ext cx="364500" cy="364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3475" y="3088450"/>
            <a:ext cx="4953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9"/>
          <p:cNvSpPr txBox="1"/>
          <p:nvPr/>
        </p:nvSpPr>
        <p:spPr>
          <a:xfrm>
            <a:off x="6486125" y="3059050"/>
            <a:ext cx="1099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latin typeface="Lato"/>
                <a:ea typeface="Lato"/>
                <a:cs typeface="Lato"/>
                <a:sym typeface="Lato"/>
              </a:rPr>
              <a:t>Max. 9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"/>
          <p:cNvSpPr txBox="1"/>
          <p:nvPr>
            <p:ph type="title"/>
          </p:nvPr>
        </p:nvSpPr>
        <p:spPr>
          <a:xfrm>
            <a:off x="727650" y="1259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Conception</a:t>
            </a:r>
            <a:endParaRPr/>
          </a:p>
        </p:txBody>
      </p:sp>
      <p:pic>
        <p:nvPicPr>
          <p:cNvPr id="221" name="Google Shape;2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5900" y="1794825"/>
            <a:ext cx="5287826" cy="277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Démonstration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r>
              <a:rPr lang="fr"/>
              <a:t> sur la vie du projet</a:t>
            </a:r>
            <a:endParaRPr/>
          </a:p>
        </p:txBody>
      </p:sp>
      <p:pic>
        <p:nvPicPr>
          <p:cNvPr descr="Revendre sa carte cadeau de manière sûre et rapide! | LA SIOOX ATTITUDE" id="232" name="Google Shape;2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625" y="2588863"/>
            <a:ext cx="2013025" cy="1912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égatif – Bien-Être Animal - Sans Maître asbl" id="233" name="Google Shape;23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4100" y="2507125"/>
            <a:ext cx="2075850" cy="20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