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45D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rand leo" userId="2f892d7ffa075e5d" providerId="LiveId" clId="{EFE5ECDF-3C49-49CD-80CD-B06C107EBF80}"/>
    <pc:docChg chg="undo redo custSel addSld delSld modSld">
      <pc:chgData name="bertrand leo" userId="2f892d7ffa075e5d" providerId="LiveId" clId="{EFE5ECDF-3C49-49CD-80CD-B06C107EBF80}" dt="2022-03-23T07:42:22.944" v="567" actId="1076"/>
      <pc:docMkLst>
        <pc:docMk/>
      </pc:docMkLst>
      <pc:sldChg chg="addSp delSp modSp mod">
        <pc:chgData name="bertrand leo" userId="2f892d7ffa075e5d" providerId="LiveId" clId="{EFE5ECDF-3C49-49CD-80CD-B06C107EBF80}" dt="2022-03-23T07:22:08.398" v="368"/>
        <pc:sldMkLst>
          <pc:docMk/>
          <pc:sldMk cId="2892718108" sldId="257"/>
        </pc:sldMkLst>
        <pc:spChg chg="add mod">
          <ac:chgData name="bertrand leo" userId="2f892d7ffa075e5d" providerId="LiveId" clId="{EFE5ECDF-3C49-49CD-80CD-B06C107EBF80}" dt="2022-03-23T07:20:01.158" v="351" actId="1076"/>
          <ac:spMkLst>
            <pc:docMk/>
            <pc:sldMk cId="2892718108" sldId="257"/>
            <ac:spMk id="2" creationId="{2C3D535A-4C1C-4D12-AF31-F42A4005D15A}"/>
          </ac:spMkLst>
        </pc:spChg>
        <pc:spChg chg="add mod">
          <ac:chgData name="bertrand leo" userId="2f892d7ffa075e5d" providerId="LiveId" clId="{EFE5ECDF-3C49-49CD-80CD-B06C107EBF80}" dt="2022-03-23T07:20:09.155" v="352" actId="1076"/>
          <ac:spMkLst>
            <pc:docMk/>
            <pc:sldMk cId="2892718108" sldId="257"/>
            <ac:spMk id="3" creationId="{498AA7C2-F279-4928-AC2F-90EDE37A907A}"/>
          </ac:spMkLst>
        </pc:spChg>
        <pc:spChg chg="mod">
          <ac:chgData name="bertrand leo" userId="2f892d7ffa075e5d" providerId="LiveId" clId="{EFE5ECDF-3C49-49CD-80CD-B06C107EBF80}" dt="2022-03-23T07:19:55.323" v="350" actId="14100"/>
          <ac:spMkLst>
            <pc:docMk/>
            <pc:sldMk cId="2892718108" sldId="257"/>
            <ac:spMk id="5" creationId="{DC33EB98-4307-43C8-9889-99E45E54EA8B}"/>
          </ac:spMkLst>
        </pc:spChg>
        <pc:spChg chg="del">
          <ac:chgData name="bertrand leo" userId="2f892d7ffa075e5d" providerId="LiveId" clId="{EFE5ECDF-3C49-49CD-80CD-B06C107EBF80}" dt="2022-03-23T07:22:07.872" v="367" actId="478"/>
          <ac:spMkLst>
            <pc:docMk/>
            <pc:sldMk cId="2892718108" sldId="257"/>
            <ac:spMk id="6" creationId="{F99640A6-1A7C-40AA-B92F-A08D928BD2BE}"/>
          </ac:spMkLst>
        </pc:spChg>
        <pc:spChg chg="mod">
          <ac:chgData name="bertrand leo" userId="2f892d7ffa075e5d" providerId="LiveId" clId="{EFE5ECDF-3C49-49CD-80CD-B06C107EBF80}" dt="2022-03-23T07:08:13.569" v="67" actId="120"/>
          <ac:spMkLst>
            <pc:docMk/>
            <pc:sldMk cId="2892718108" sldId="257"/>
            <ac:spMk id="7" creationId="{C62972AC-5FCA-4FA9-B0BC-DD74AF397D65}"/>
          </ac:spMkLst>
        </pc:spChg>
        <pc:spChg chg="mod">
          <ac:chgData name="bertrand leo" userId="2f892d7ffa075e5d" providerId="LiveId" clId="{EFE5ECDF-3C49-49CD-80CD-B06C107EBF80}" dt="2022-03-23T07:09:39.441" v="87" actId="207"/>
          <ac:spMkLst>
            <pc:docMk/>
            <pc:sldMk cId="2892718108" sldId="257"/>
            <ac:spMk id="8" creationId="{B597F597-014F-4ED4-A50F-ED60B0A41043}"/>
          </ac:spMkLst>
        </pc:spChg>
        <pc:spChg chg="mod">
          <ac:chgData name="bertrand leo" userId="2f892d7ffa075e5d" providerId="LiveId" clId="{EFE5ECDF-3C49-49CD-80CD-B06C107EBF80}" dt="2022-03-23T07:09:47.407" v="89" actId="20577"/>
          <ac:spMkLst>
            <pc:docMk/>
            <pc:sldMk cId="2892718108" sldId="257"/>
            <ac:spMk id="9" creationId="{C7FB12D8-BB12-47A6-9BAB-12D414E5F112}"/>
          </ac:spMkLst>
        </pc:spChg>
        <pc:spChg chg="mod">
          <ac:chgData name="bertrand leo" userId="2f892d7ffa075e5d" providerId="LiveId" clId="{EFE5ECDF-3C49-49CD-80CD-B06C107EBF80}" dt="2022-03-23T07:09:53.848" v="91" actId="20577"/>
          <ac:spMkLst>
            <pc:docMk/>
            <pc:sldMk cId="2892718108" sldId="257"/>
            <ac:spMk id="10" creationId="{EBF33C72-CF02-44BB-B6DB-F4E460124C1F}"/>
          </ac:spMkLst>
        </pc:spChg>
        <pc:spChg chg="add mod">
          <ac:chgData name="bertrand leo" userId="2f892d7ffa075e5d" providerId="LiveId" clId="{EFE5ECDF-3C49-49CD-80CD-B06C107EBF80}" dt="2022-03-23T07:22:08.398" v="368"/>
          <ac:spMkLst>
            <pc:docMk/>
            <pc:sldMk cId="2892718108" sldId="257"/>
            <ac:spMk id="28" creationId="{82BC082B-EEEF-4403-B078-26ED14543CA7}"/>
          </ac:spMkLst>
        </pc:spChg>
      </pc:sldChg>
      <pc:sldChg chg="addSp delSp modSp add mod">
        <pc:chgData name="bertrand leo" userId="2f892d7ffa075e5d" providerId="LiveId" clId="{EFE5ECDF-3C49-49CD-80CD-B06C107EBF80}" dt="2022-03-23T07:21:55.980" v="366" actId="14100"/>
        <pc:sldMkLst>
          <pc:docMk/>
          <pc:sldMk cId="1503404180" sldId="258"/>
        </pc:sldMkLst>
        <pc:spChg chg="add del mod">
          <ac:chgData name="bertrand leo" userId="2f892d7ffa075e5d" providerId="LiveId" clId="{EFE5ECDF-3C49-49CD-80CD-B06C107EBF80}" dt="2022-03-23T07:12:39.703" v="243"/>
          <ac:spMkLst>
            <pc:docMk/>
            <pc:sldMk cId="1503404180" sldId="258"/>
            <ac:spMk id="2" creationId="{77003DA7-DCD2-471C-9108-0624D20A20AB}"/>
          </ac:spMkLst>
        </pc:spChg>
        <pc:spChg chg="add mod">
          <ac:chgData name="bertrand leo" userId="2f892d7ffa075e5d" providerId="LiveId" clId="{EFE5ECDF-3C49-49CD-80CD-B06C107EBF80}" dt="2022-03-23T07:21:55.980" v="366" actId="14100"/>
          <ac:spMkLst>
            <pc:docMk/>
            <pc:sldMk cId="1503404180" sldId="258"/>
            <ac:spMk id="3" creationId="{7635FAA7-1313-4754-9C46-336B2DB923B3}"/>
          </ac:spMkLst>
        </pc:spChg>
        <pc:spChg chg="del">
          <ac:chgData name="bertrand leo" userId="2f892d7ffa075e5d" providerId="LiveId" clId="{EFE5ECDF-3C49-49CD-80CD-B06C107EBF80}" dt="2022-03-23T07:20:52.023" v="353" actId="478"/>
          <ac:spMkLst>
            <pc:docMk/>
            <pc:sldMk cId="1503404180" sldId="258"/>
            <ac:spMk id="5" creationId="{DC33EB98-4307-43C8-9889-99E45E54EA8B}"/>
          </ac:spMkLst>
        </pc:spChg>
        <pc:spChg chg="mod">
          <ac:chgData name="bertrand leo" userId="2f892d7ffa075e5d" providerId="LiveId" clId="{EFE5ECDF-3C49-49CD-80CD-B06C107EBF80}" dt="2022-03-23T07:21:49.797" v="365" actId="1076"/>
          <ac:spMkLst>
            <pc:docMk/>
            <pc:sldMk cId="1503404180" sldId="258"/>
            <ac:spMk id="6" creationId="{F99640A6-1A7C-40AA-B92F-A08D928BD2BE}"/>
          </ac:spMkLst>
        </pc:spChg>
        <pc:spChg chg="mod">
          <ac:chgData name="bertrand leo" userId="2f892d7ffa075e5d" providerId="LiveId" clId="{EFE5ECDF-3C49-49CD-80CD-B06C107EBF80}" dt="2022-03-23T07:07:13.095" v="41" actId="20577"/>
          <ac:spMkLst>
            <pc:docMk/>
            <pc:sldMk cId="1503404180" sldId="258"/>
            <ac:spMk id="7" creationId="{C62972AC-5FCA-4FA9-B0BC-DD74AF397D65}"/>
          </ac:spMkLst>
        </pc:spChg>
        <pc:spChg chg="mod">
          <ac:chgData name="bertrand leo" userId="2f892d7ffa075e5d" providerId="LiveId" clId="{EFE5ECDF-3C49-49CD-80CD-B06C107EBF80}" dt="2022-03-23T07:21:38.843" v="362" actId="20577"/>
          <ac:spMkLst>
            <pc:docMk/>
            <pc:sldMk cId="1503404180" sldId="258"/>
            <ac:spMk id="9" creationId="{C7FB12D8-BB12-47A6-9BAB-12D414E5F112}"/>
          </ac:spMkLst>
        </pc:spChg>
        <pc:spChg chg="mod">
          <ac:chgData name="bertrand leo" userId="2f892d7ffa075e5d" providerId="LiveId" clId="{EFE5ECDF-3C49-49CD-80CD-B06C107EBF80}" dt="2022-03-23T07:21:42.285" v="364" actId="20577"/>
          <ac:spMkLst>
            <pc:docMk/>
            <pc:sldMk cId="1503404180" sldId="258"/>
            <ac:spMk id="10" creationId="{EBF33C72-CF02-44BB-B6DB-F4E460124C1F}"/>
          </ac:spMkLst>
        </pc:spChg>
        <pc:spChg chg="add del mod">
          <ac:chgData name="bertrand leo" userId="2f892d7ffa075e5d" providerId="LiveId" clId="{EFE5ECDF-3C49-49CD-80CD-B06C107EBF80}" dt="2022-03-23T07:20:55.917" v="354" actId="478"/>
          <ac:spMkLst>
            <pc:docMk/>
            <pc:sldMk cId="1503404180" sldId="258"/>
            <ac:spMk id="28" creationId="{F161FAF6-3181-4EE0-910A-B9BB20EF4F52}"/>
          </ac:spMkLst>
        </pc:spChg>
        <pc:spChg chg="add mod ord">
          <ac:chgData name="bertrand leo" userId="2f892d7ffa075e5d" providerId="LiveId" clId="{EFE5ECDF-3C49-49CD-80CD-B06C107EBF80}" dt="2022-03-23T07:21:08.808" v="357" actId="170"/>
          <ac:spMkLst>
            <pc:docMk/>
            <pc:sldMk cId="1503404180" sldId="258"/>
            <ac:spMk id="29" creationId="{AC577E3B-A92E-4508-B9CF-73F9DAF3D327}"/>
          </ac:spMkLst>
        </pc:spChg>
        <pc:spChg chg="add mod ord">
          <ac:chgData name="bertrand leo" userId="2f892d7ffa075e5d" providerId="LiveId" clId="{EFE5ECDF-3C49-49CD-80CD-B06C107EBF80}" dt="2022-03-23T07:21:08.808" v="357" actId="170"/>
          <ac:spMkLst>
            <pc:docMk/>
            <pc:sldMk cId="1503404180" sldId="258"/>
            <ac:spMk id="30" creationId="{339CBBD7-6576-48E4-A8B1-95887C577C1E}"/>
          </ac:spMkLst>
        </pc:spChg>
        <pc:spChg chg="add mod ord">
          <ac:chgData name="bertrand leo" userId="2f892d7ffa075e5d" providerId="LiveId" clId="{EFE5ECDF-3C49-49CD-80CD-B06C107EBF80}" dt="2022-03-23T07:21:08.808" v="357" actId="170"/>
          <ac:spMkLst>
            <pc:docMk/>
            <pc:sldMk cId="1503404180" sldId="258"/>
            <ac:spMk id="31" creationId="{5AF9CBE1-21E6-4D5F-B75D-FBA0E654624A}"/>
          </ac:spMkLst>
        </pc:spChg>
      </pc:sldChg>
      <pc:sldChg chg="addSp delSp modSp add mod">
        <pc:chgData name="bertrand leo" userId="2f892d7ffa075e5d" providerId="LiveId" clId="{EFE5ECDF-3C49-49CD-80CD-B06C107EBF80}" dt="2022-03-23T07:24:45.443" v="421"/>
        <pc:sldMkLst>
          <pc:docMk/>
          <pc:sldMk cId="2796123493" sldId="259"/>
        </pc:sldMkLst>
        <pc:spChg chg="del">
          <ac:chgData name="bertrand leo" userId="2f892d7ffa075e5d" providerId="LiveId" clId="{EFE5ECDF-3C49-49CD-80CD-B06C107EBF80}" dt="2022-03-23T07:18:02.118" v="297" actId="478"/>
          <ac:spMkLst>
            <pc:docMk/>
            <pc:sldMk cId="2796123493" sldId="259"/>
            <ac:spMk id="3" creationId="{7635FAA7-1313-4754-9C46-336B2DB923B3}"/>
          </ac:spMkLst>
        </pc:spChg>
        <pc:spChg chg="mod">
          <ac:chgData name="bertrand leo" userId="2f892d7ffa075e5d" providerId="LiveId" clId="{EFE5ECDF-3C49-49CD-80CD-B06C107EBF80}" dt="2022-03-23T07:23:18.294" v="391" actId="14100"/>
          <ac:spMkLst>
            <pc:docMk/>
            <pc:sldMk cId="2796123493" sldId="259"/>
            <ac:spMk id="5" creationId="{DC33EB98-4307-43C8-9889-99E45E54EA8B}"/>
          </ac:spMkLst>
        </pc:spChg>
        <pc:spChg chg="mod">
          <ac:chgData name="bertrand leo" userId="2f892d7ffa075e5d" providerId="LiveId" clId="{EFE5ECDF-3C49-49CD-80CD-B06C107EBF80}" dt="2022-03-23T07:18:13.449" v="307" actId="20577"/>
          <ac:spMkLst>
            <pc:docMk/>
            <pc:sldMk cId="2796123493" sldId="259"/>
            <ac:spMk id="6" creationId="{F99640A6-1A7C-40AA-B92F-A08D928BD2BE}"/>
          </ac:spMkLst>
        </pc:spChg>
        <pc:spChg chg="mod">
          <ac:chgData name="bertrand leo" userId="2f892d7ffa075e5d" providerId="LiveId" clId="{EFE5ECDF-3C49-49CD-80CD-B06C107EBF80}" dt="2022-03-23T07:24:23.270" v="417" actId="20577"/>
          <ac:spMkLst>
            <pc:docMk/>
            <pc:sldMk cId="2796123493" sldId="259"/>
            <ac:spMk id="7" creationId="{C62972AC-5FCA-4FA9-B0BC-DD74AF397D65}"/>
          </ac:spMkLst>
        </pc:spChg>
        <pc:spChg chg="mod">
          <ac:chgData name="bertrand leo" userId="2f892d7ffa075e5d" providerId="LiveId" clId="{EFE5ECDF-3C49-49CD-80CD-B06C107EBF80}" dt="2022-03-23T07:24:37.977" v="419" actId="120"/>
          <ac:spMkLst>
            <pc:docMk/>
            <pc:sldMk cId="2796123493" sldId="259"/>
            <ac:spMk id="8" creationId="{B597F597-014F-4ED4-A50F-ED60B0A41043}"/>
          </ac:spMkLst>
        </pc:spChg>
        <pc:spChg chg="mod">
          <ac:chgData name="bertrand leo" userId="2f892d7ffa075e5d" providerId="LiveId" clId="{EFE5ECDF-3C49-49CD-80CD-B06C107EBF80}" dt="2022-03-23T07:23:34.688" v="398" actId="20577"/>
          <ac:spMkLst>
            <pc:docMk/>
            <pc:sldMk cId="2796123493" sldId="259"/>
            <ac:spMk id="9" creationId="{C7FB12D8-BB12-47A6-9BAB-12D414E5F112}"/>
          </ac:spMkLst>
        </pc:spChg>
        <pc:spChg chg="mod">
          <ac:chgData name="bertrand leo" userId="2f892d7ffa075e5d" providerId="LiveId" clId="{EFE5ECDF-3C49-49CD-80CD-B06C107EBF80}" dt="2022-03-23T07:23:30.569" v="396" actId="20577"/>
          <ac:spMkLst>
            <pc:docMk/>
            <pc:sldMk cId="2796123493" sldId="259"/>
            <ac:spMk id="10" creationId="{EBF33C72-CF02-44BB-B6DB-F4E460124C1F}"/>
          </ac:spMkLst>
        </pc:spChg>
        <pc:spChg chg="del">
          <ac:chgData name="bertrand leo" userId="2f892d7ffa075e5d" providerId="LiveId" clId="{EFE5ECDF-3C49-49CD-80CD-B06C107EBF80}" dt="2022-03-23T07:18:26.818" v="308" actId="478"/>
          <ac:spMkLst>
            <pc:docMk/>
            <pc:sldMk cId="2796123493" sldId="259"/>
            <ac:spMk id="28" creationId="{F161FAF6-3181-4EE0-910A-B9BB20EF4F52}"/>
          </ac:spMkLst>
        </pc:spChg>
        <pc:spChg chg="add mod">
          <ac:chgData name="bertrand leo" userId="2f892d7ffa075e5d" providerId="LiveId" clId="{EFE5ECDF-3C49-49CD-80CD-B06C107EBF80}" dt="2022-03-23T07:24:45.443" v="421"/>
          <ac:spMkLst>
            <pc:docMk/>
            <pc:sldMk cId="2796123493" sldId="259"/>
            <ac:spMk id="29" creationId="{C5D04837-66B1-45D1-96C0-41AB8E042D9D}"/>
          </ac:spMkLst>
        </pc:spChg>
        <pc:spChg chg="add mod">
          <ac:chgData name="bertrand leo" userId="2f892d7ffa075e5d" providerId="LiveId" clId="{EFE5ECDF-3C49-49CD-80CD-B06C107EBF80}" dt="2022-03-23T07:23:26.649" v="394" actId="20577"/>
          <ac:spMkLst>
            <pc:docMk/>
            <pc:sldMk cId="2796123493" sldId="259"/>
            <ac:spMk id="30" creationId="{E067D5A3-9595-46A3-85A0-253838DBBFF9}"/>
          </ac:spMkLst>
        </pc:spChg>
        <pc:spChg chg="add mod">
          <ac:chgData name="bertrand leo" userId="2f892d7ffa075e5d" providerId="LiveId" clId="{EFE5ECDF-3C49-49CD-80CD-B06C107EBF80}" dt="2022-03-23T07:23:59.500" v="415" actId="20577"/>
          <ac:spMkLst>
            <pc:docMk/>
            <pc:sldMk cId="2796123493" sldId="259"/>
            <ac:spMk id="31" creationId="{AA74A511-60E4-4886-B317-4B64A9D81A21}"/>
          </ac:spMkLst>
        </pc:spChg>
      </pc:sldChg>
      <pc:sldChg chg="add">
        <pc:chgData name="bertrand leo" userId="2f892d7ffa075e5d" providerId="LiveId" clId="{EFE5ECDF-3C49-49CD-80CD-B06C107EBF80}" dt="2022-03-23T07:26:18.796" v="422"/>
        <pc:sldMkLst>
          <pc:docMk/>
          <pc:sldMk cId="3712894429" sldId="260"/>
        </pc:sldMkLst>
      </pc:sldChg>
      <pc:sldChg chg="addSp delSp modSp add mod">
        <pc:chgData name="bertrand leo" userId="2f892d7ffa075e5d" providerId="LiveId" clId="{EFE5ECDF-3C49-49CD-80CD-B06C107EBF80}" dt="2022-03-23T07:38:18.568" v="534" actId="1035"/>
        <pc:sldMkLst>
          <pc:docMk/>
          <pc:sldMk cId="1729328642" sldId="261"/>
        </pc:sldMkLst>
        <pc:spChg chg="del">
          <ac:chgData name="bertrand leo" userId="2f892d7ffa075e5d" providerId="LiveId" clId="{EFE5ECDF-3C49-49CD-80CD-B06C107EBF80}" dt="2022-03-23T07:27:22.980" v="425" actId="478"/>
          <ac:spMkLst>
            <pc:docMk/>
            <pc:sldMk cId="1729328642" sldId="261"/>
            <ac:spMk id="2" creationId="{2C3D535A-4C1C-4D12-AF31-F42A4005D15A}"/>
          </ac:spMkLst>
        </pc:spChg>
        <pc:spChg chg="del">
          <ac:chgData name="bertrand leo" userId="2f892d7ffa075e5d" providerId="LiveId" clId="{EFE5ECDF-3C49-49CD-80CD-B06C107EBF80}" dt="2022-03-23T07:27:22.980" v="425" actId="478"/>
          <ac:spMkLst>
            <pc:docMk/>
            <pc:sldMk cId="1729328642" sldId="261"/>
            <ac:spMk id="3" creationId="{498AA7C2-F279-4928-AC2F-90EDE37A907A}"/>
          </ac:spMkLst>
        </pc:spChg>
        <pc:spChg chg="add del mod">
          <ac:chgData name="bertrand leo" userId="2f892d7ffa075e5d" providerId="LiveId" clId="{EFE5ECDF-3C49-49CD-80CD-B06C107EBF80}" dt="2022-03-23T07:27:46.736" v="428"/>
          <ac:spMkLst>
            <pc:docMk/>
            <pc:sldMk cId="1729328642" sldId="261"/>
            <ac:spMk id="6" creationId="{1618D375-F00C-4992-8BDB-909A96B167B5}"/>
          </ac:spMkLst>
        </pc:spChg>
        <pc:spChg chg="del">
          <ac:chgData name="bertrand leo" userId="2f892d7ffa075e5d" providerId="LiveId" clId="{EFE5ECDF-3C49-49CD-80CD-B06C107EBF80}" dt="2022-03-23T07:27:22.980" v="425" actId="478"/>
          <ac:spMkLst>
            <pc:docMk/>
            <pc:sldMk cId="1729328642" sldId="261"/>
            <ac:spMk id="7" creationId="{C62972AC-5FCA-4FA9-B0BC-DD74AF397D65}"/>
          </ac:spMkLst>
        </pc:spChg>
        <pc:spChg chg="del">
          <ac:chgData name="bertrand leo" userId="2f892d7ffa075e5d" providerId="LiveId" clId="{EFE5ECDF-3C49-49CD-80CD-B06C107EBF80}" dt="2022-03-23T07:27:22.980" v="425" actId="478"/>
          <ac:spMkLst>
            <pc:docMk/>
            <pc:sldMk cId="1729328642" sldId="261"/>
            <ac:spMk id="8" creationId="{B597F597-014F-4ED4-A50F-ED60B0A41043}"/>
          </ac:spMkLst>
        </pc:spChg>
        <pc:spChg chg="del">
          <ac:chgData name="bertrand leo" userId="2f892d7ffa075e5d" providerId="LiveId" clId="{EFE5ECDF-3C49-49CD-80CD-B06C107EBF80}" dt="2022-03-23T07:27:22.980" v="425" actId="478"/>
          <ac:spMkLst>
            <pc:docMk/>
            <pc:sldMk cId="1729328642" sldId="261"/>
            <ac:spMk id="9" creationId="{C7FB12D8-BB12-47A6-9BAB-12D414E5F112}"/>
          </ac:spMkLst>
        </pc:spChg>
        <pc:spChg chg="del">
          <ac:chgData name="bertrand leo" userId="2f892d7ffa075e5d" providerId="LiveId" clId="{EFE5ECDF-3C49-49CD-80CD-B06C107EBF80}" dt="2022-03-23T07:27:22.980" v="425" actId="478"/>
          <ac:spMkLst>
            <pc:docMk/>
            <pc:sldMk cId="1729328642" sldId="261"/>
            <ac:spMk id="10" creationId="{EBF33C72-CF02-44BB-B6DB-F4E460124C1F}"/>
          </ac:spMkLst>
        </pc:spChg>
        <pc:spChg chg="del">
          <ac:chgData name="bertrand leo" userId="2f892d7ffa075e5d" providerId="LiveId" clId="{EFE5ECDF-3C49-49CD-80CD-B06C107EBF80}" dt="2022-03-23T07:27:11.066" v="424" actId="478"/>
          <ac:spMkLst>
            <pc:docMk/>
            <pc:sldMk cId="1729328642" sldId="261"/>
            <ac:spMk id="28" creationId="{82BC082B-EEEF-4403-B078-26ED14543CA7}"/>
          </ac:spMkLst>
        </pc:spChg>
        <pc:spChg chg="add mod">
          <ac:chgData name="bertrand leo" userId="2f892d7ffa075e5d" providerId="LiveId" clId="{EFE5ECDF-3C49-49CD-80CD-B06C107EBF80}" dt="2022-03-23T07:28:13.477" v="458" actId="20577"/>
          <ac:spMkLst>
            <pc:docMk/>
            <pc:sldMk cId="1729328642" sldId="261"/>
            <ac:spMk id="29" creationId="{FFA1CEA0-65C2-464F-A240-52B256020379}"/>
          </ac:spMkLst>
        </pc:spChg>
        <pc:spChg chg="add mod">
          <ac:chgData name="bertrand leo" userId="2f892d7ffa075e5d" providerId="LiveId" clId="{EFE5ECDF-3C49-49CD-80CD-B06C107EBF80}" dt="2022-03-23T07:38:16.517" v="532" actId="1035"/>
          <ac:spMkLst>
            <pc:docMk/>
            <pc:sldMk cId="1729328642" sldId="261"/>
            <ac:spMk id="31" creationId="{745E94DE-8954-45FC-B44F-9A1E74093009}"/>
          </ac:spMkLst>
        </pc:spChg>
        <pc:spChg chg="add mod">
          <ac:chgData name="bertrand leo" userId="2f892d7ffa075e5d" providerId="LiveId" clId="{EFE5ECDF-3C49-49CD-80CD-B06C107EBF80}" dt="2022-03-23T07:36:43.850" v="504" actId="20577"/>
          <ac:spMkLst>
            <pc:docMk/>
            <pc:sldMk cId="1729328642" sldId="261"/>
            <ac:spMk id="33" creationId="{91AECFF6-18E8-409B-B223-60D83CCDA1C9}"/>
          </ac:spMkLst>
        </pc:spChg>
        <pc:spChg chg="add mod">
          <ac:chgData name="bertrand leo" userId="2f892d7ffa075e5d" providerId="LiveId" clId="{EFE5ECDF-3C49-49CD-80CD-B06C107EBF80}" dt="2022-03-23T07:37:53.983" v="526" actId="1076"/>
          <ac:spMkLst>
            <pc:docMk/>
            <pc:sldMk cId="1729328642" sldId="261"/>
            <ac:spMk id="34" creationId="{77DCEFAC-F8CE-4858-AE62-7A27AA7C65BC}"/>
          </ac:spMkLst>
        </pc:spChg>
        <pc:picChg chg="add mod">
          <ac:chgData name="bertrand leo" userId="2f892d7ffa075e5d" providerId="LiveId" clId="{EFE5ECDF-3C49-49CD-80CD-B06C107EBF80}" dt="2022-03-23T07:38:18.568" v="534" actId="1035"/>
          <ac:picMkLst>
            <pc:docMk/>
            <pc:sldMk cId="1729328642" sldId="261"/>
            <ac:picMk id="30" creationId="{07D6DF5F-9253-4570-8F8C-4A8D40B2D09B}"/>
          </ac:picMkLst>
        </pc:picChg>
      </pc:sldChg>
      <pc:sldChg chg="addSp delSp modSp new mod">
        <pc:chgData name="bertrand leo" userId="2f892d7ffa075e5d" providerId="LiveId" clId="{EFE5ECDF-3C49-49CD-80CD-B06C107EBF80}" dt="2022-03-23T07:42:22.944" v="567" actId="1076"/>
        <pc:sldMkLst>
          <pc:docMk/>
          <pc:sldMk cId="396566603" sldId="262"/>
        </pc:sldMkLst>
        <pc:spChg chg="del">
          <ac:chgData name="bertrand leo" userId="2f892d7ffa075e5d" providerId="LiveId" clId="{EFE5ECDF-3C49-49CD-80CD-B06C107EBF80}" dt="2022-03-23T07:38:45.516" v="536" actId="478"/>
          <ac:spMkLst>
            <pc:docMk/>
            <pc:sldMk cId="396566603" sldId="262"/>
            <ac:spMk id="2" creationId="{66317959-3C78-4EF1-BF1B-EE6F448664AA}"/>
          </ac:spMkLst>
        </pc:spChg>
        <pc:spChg chg="del">
          <ac:chgData name="bertrand leo" userId="2f892d7ffa075e5d" providerId="LiveId" clId="{EFE5ECDF-3C49-49CD-80CD-B06C107EBF80}" dt="2022-03-23T07:38:45.516" v="536" actId="478"/>
          <ac:spMkLst>
            <pc:docMk/>
            <pc:sldMk cId="396566603" sldId="262"/>
            <ac:spMk id="3" creationId="{85C5AD54-E8CE-480A-A853-67B8FB0DF569}"/>
          </ac:spMkLst>
        </pc:spChg>
        <pc:spChg chg="add mod">
          <ac:chgData name="bertrand leo" userId="2f892d7ffa075e5d" providerId="LiveId" clId="{EFE5ECDF-3C49-49CD-80CD-B06C107EBF80}" dt="2022-03-23T07:38:46.121" v="537"/>
          <ac:spMkLst>
            <pc:docMk/>
            <pc:sldMk cId="396566603" sldId="262"/>
            <ac:spMk id="4" creationId="{CB70714B-D553-4AFB-A4D4-48F4E2AF88B9}"/>
          </ac:spMkLst>
        </pc:spChg>
        <pc:spChg chg="add mod">
          <ac:chgData name="bertrand leo" userId="2f892d7ffa075e5d" providerId="LiveId" clId="{EFE5ECDF-3C49-49CD-80CD-B06C107EBF80}" dt="2022-03-23T07:42:22.944" v="567" actId="1076"/>
          <ac:spMkLst>
            <pc:docMk/>
            <pc:sldMk cId="396566603" sldId="262"/>
            <ac:spMk id="6" creationId="{E29E9705-067E-45B4-B5A1-71EFAA72CA57}"/>
          </ac:spMkLst>
        </pc:spChg>
        <pc:picChg chg="add mod">
          <ac:chgData name="bertrand leo" userId="2f892d7ffa075e5d" providerId="LiveId" clId="{EFE5ECDF-3C49-49CD-80CD-B06C107EBF80}" dt="2022-03-23T07:40:35.819" v="541" actId="1076"/>
          <ac:picMkLst>
            <pc:docMk/>
            <pc:sldMk cId="396566603" sldId="262"/>
            <ac:picMk id="5" creationId="{AFC02EA4-E23B-4BCF-BE08-C43E05C48F55}"/>
          </ac:picMkLst>
        </pc:picChg>
      </pc:sldChg>
      <pc:sldChg chg="add del">
        <pc:chgData name="bertrand leo" userId="2f892d7ffa075e5d" providerId="LiveId" clId="{EFE5ECDF-3C49-49CD-80CD-B06C107EBF80}" dt="2022-03-23T07:27:55.194" v="430" actId="47"/>
        <pc:sldMkLst>
          <pc:docMk/>
          <pc:sldMk cId="247105061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A4811-36B3-4638-9477-46804C81B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1E1A73-56D2-4EF6-B96D-6EE740518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F1091-09C5-4DDB-9BA4-DB06C0AA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ED3A4-4E93-4DDB-980C-CAE6581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476F0-0CB2-4401-A48F-7FBAA179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580B8-95E4-4969-80DB-678C94FE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22015F-40CD-4C6B-9DFD-F9E047C0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52E56-F81B-423F-B6C0-B57F937C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C22C5B-BCF6-4351-A397-5AED82A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6999E-2B2A-4466-A1C0-4542F504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36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7851EE-91CE-47E0-81CA-2CF0B9DF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1E77D9-BAE5-455D-8AB1-90718138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F0981-1F9E-45F8-8DAF-23120242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0119F-1F49-4FAE-A52C-F6A0DFC2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CB387-A7EA-45EB-90FB-7E0A4AF8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4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D4B07-CF0E-4CB2-979D-0E1716D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3FE83-DC81-4A3E-B180-97DB6668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BA8FB-CDEE-459D-A8E6-920EF4DE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91386-ABF1-4E63-A3BD-EFACB72C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9959A-1A4F-4E21-B12C-B96E69F9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1F08-0ED0-48DF-B97D-D3320767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2D267-1557-46FB-B654-9AF59180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DA96B-A589-4E77-A62B-E99FCB3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D9085-156C-4A20-8EE9-ACD60E63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2D56A-D84D-45E1-9D0E-266E37C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DC31B-F0DC-4821-9B51-F5FB401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5D17FC-2639-4879-A6ED-42F1903FA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437EE1-107E-4913-A216-B4CA5F9A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E5CF8B-3AB7-4040-ADF8-54462C7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8ED85-3F5C-419F-B50D-D7F5A02C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58A254-71A7-4B03-B989-D0E017DA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E10C8-194E-4C40-90A6-A385331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907F2-4DBB-40C2-B060-BA0D23FB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34A4AF-B7A1-45C7-8482-E198FB58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2DA3A9-290B-4730-A205-107AC7D2B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EEE1A-786C-4FB7-9884-A064F1C53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8A7195-EBCF-4DB5-966E-F5F3D665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703619-32C9-4186-A136-B475FA6C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3FD306-D7E6-4ED1-839C-C64363B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93B14-7F7D-4D5A-AF0D-26F45C26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6E1E76-0E12-4D8B-9B48-ABB9D620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544D74-CD6E-41B6-88CC-B09EF9A5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01C74-F8B0-45E9-881D-BDB15B17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0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AA25B-8229-4109-987B-C0E5A34D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8A6918-E372-4D61-96F6-E0A47201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F366BB-F1C3-4E5F-996E-C5780EF2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9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CE04A-B978-4432-820E-CED12C5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FE6EF-C1F7-4854-9573-34AA3FFD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BF754-FBBB-44E0-8295-F367A165B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CDE8CB-CA6C-4E8D-9457-6EECCB2B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786290-5A84-4F56-B95E-1AA8F6E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962C7-5DC3-4440-BF48-0EB172D5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1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01241-B6F2-40AD-924A-8BD0C790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915A36-37F6-42DA-895C-ECD3D2480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2D5C2-61AF-4267-A122-E016A2DF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9C79FE-3CF2-42BE-9E78-BA8D0E88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96F8C3-DFE4-4ADF-96E2-CFE90204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0174F-24BD-4CF8-A7DC-D50D8D0D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6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AD2D6-E8AF-4B6C-9138-303C31C5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14965-F0D8-4291-AA58-1151755A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83126-9483-4282-BD2A-B908CA88A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EF79-9BC5-4EAB-A6DE-02CA1A276F85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5E364-2360-42CB-B7D3-42F3FE08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5CEB9-077C-4A60-AE9E-8D68A89CD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FB12-D636-4AC3-BBE0-1D4E6A6F5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6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7ADA3-B5EB-4D7B-88A0-873D0A3AA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Story-board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E79D8D-00AA-4E44-AB56-DDD5FAF3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27587-23FD-4A15-8554-DB0ED9109F68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EE327C-B1A9-45DB-874A-91C304DA5F99}"/>
              </a:ext>
            </a:extLst>
          </p:cNvPr>
          <p:cNvSpPr txBox="1"/>
          <p:nvPr/>
        </p:nvSpPr>
        <p:spPr>
          <a:xfrm>
            <a:off x="574963" y="5830462"/>
            <a:ext cx="3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SCORE : 280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4F3A5C-4DD1-48B1-8B68-8D16E671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88" y="2118185"/>
            <a:ext cx="3106223" cy="31062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D8E021-56A6-4F23-A9AA-0647938428C6}"/>
              </a:ext>
            </a:extLst>
          </p:cNvPr>
          <p:cNvSpPr txBox="1"/>
          <p:nvPr/>
        </p:nvSpPr>
        <p:spPr>
          <a:xfrm>
            <a:off x="4271818" y="3234998"/>
            <a:ext cx="308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JohnDu54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C741190-0B2D-48E2-B28F-B4B957FAC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36" y="608079"/>
            <a:ext cx="372227" cy="37222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0F113D-40AB-4574-9B6B-386CE7177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36" r="37664" b="-1"/>
          <a:stretch/>
        </p:blipFill>
        <p:spPr>
          <a:xfrm>
            <a:off x="8053164" y="426377"/>
            <a:ext cx="3639684" cy="316256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A8E7DE-91C7-42D4-91D9-4C1B109A069C}"/>
              </a:ext>
            </a:extLst>
          </p:cNvPr>
          <p:cNvSpPr txBox="1"/>
          <p:nvPr/>
        </p:nvSpPr>
        <p:spPr>
          <a:xfrm>
            <a:off x="7972521" y="-53747"/>
            <a:ext cx="6000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</a:rPr>
              <a:t>ROUSSEAU2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17A0E42-E730-4685-8E7D-31B999F26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521" y="4519639"/>
            <a:ext cx="269421" cy="2694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C43FEF9-D3A5-4C75-9E1F-D828CAE2F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680" y="4932988"/>
            <a:ext cx="269421" cy="269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E6B612-CD15-4692-B04E-B00061772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277" y="3681736"/>
            <a:ext cx="269421" cy="2694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48C959D-EE22-4CFA-8516-74D18127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77" y="5293842"/>
            <a:ext cx="269421" cy="2694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800E9B2-AF2D-4DF3-9245-7C2CE9896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988" y="4445852"/>
            <a:ext cx="269421" cy="26942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6179E8-1610-43C4-A2BF-498C47EF2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798" y="5120356"/>
            <a:ext cx="269421" cy="2694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EB8639B-6381-4435-90CA-732D054D2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180" y="1326837"/>
            <a:ext cx="269421" cy="2694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3B9F471-CC90-48D0-86DF-8A6331C64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339" y="1740186"/>
            <a:ext cx="269421" cy="2694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BD15BDB-8FF0-440B-9371-43929295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936" y="488934"/>
            <a:ext cx="269421" cy="26942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3825A7C-009E-4106-AA56-3869C4A40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236" y="2101040"/>
            <a:ext cx="269421" cy="26942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E55545E-8AF5-4E82-A3B2-7BA173B51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647" y="1253050"/>
            <a:ext cx="269421" cy="26942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464952E-87A5-4650-AFD9-34524AD5A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57" y="1927554"/>
            <a:ext cx="269421" cy="26942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0F73385-11C2-4D40-A0F1-330B711DB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14" y="3775703"/>
            <a:ext cx="269421" cy="26942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F04434-BC2B-450E-9908-6157B9164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570" y="2937800"/>
            <a:ext cx="269421" cy="2694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A43DD86-CA8C-4CCD-BF1A-C34A5357E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0" y="4549906"/>
            <a:ext cx="269421" cy="269421"/>
          </a:xfrm>
          <a:prstGeom prst="rect">
            <a:avLst/>
          </a:prstGeom>
        </p:spPr>
      </p:pic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3562B170-C3B7-4336-8D93-BB865B3EE016}"/>
              </a:ext>
            </a:extLst>
          </p:cNvPr>
          <p:cNvSpPr/>
          <p:nvPr/>
        </p:nvSpPr>
        <p:spPr>
          <a:xfrm rot="18658020">
            <a:off x="6524165" y="1839683"/>
            <a:ext cx="790908" cy="4451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675C60B-D7C6-4734-B5F5-50E6DB25A23F}"/>
              </a:ext>
            </a:extLst>
          </p:cNvPr>
          <p:cNvSpPr/>
          <p:nvPr/>
        </p:nvSpPr>
        <p:spPr>
          <a:xfrm>
            <a:off x="9582776" y="490156"/>
            <a:ext cx="1962164" cy="2089953"/>
          </a:xfrm>
          <a:prstGeom prst="roundRect">
            <a:avLst/>
          </a:prstGeom>
          <a:solidFill>
            <a:srgbClr val="AFABAB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19B5950-2D44-44F2-ABDF-9994C7C70090}"/>
              </a:ext>
            </a:extLst>
          </p:cNvPr>
          <p:cNvSpPr txBox="1"/>
          <p:nvPr/>
        </p:nvSpPr>
        <p:spPr>
          <a:xfrm>
            <a:off x="9770654" y="96098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1. ROUSSEAU1  121987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0A57851-224E-44A0-82E6-08B1B68727DE}"/>
              </a:ext>
            </a:extLst>
          </p:cNvPr>
          <p:cNvSpPr txBox="1"/>
          <p:nvPr/>
        </p:nvSpPr>
        <p:spPr>
          <a:xfrm>
            <a:off x="9479739" y="653240"/>
            <a:ext cx="216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LEADERBOARD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2BB8B5D-72B9-452D-A3C2-A2F19FC62E05}"/>
              </a:ext>
            </a:extLst>
          </p:cNvPr>
          <p:cNvSpPr txBox="1"/>
          <p:nvPr/>
        </p:nvSpPr>
        <p:spPr>
          <a:xfrm>
            <a:off x="9770653" y="122159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2. ROUSSEAU2  12198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6E7F4F-05ED-488B-BA2F-E31EF5EB1D6F}"/>
              </a:ext>
            </a:extLst>
          </p:cNvPr>
          <p:cNvSpPr txBox="1"/>
          <p:nvPr/>
        </p:nvSpPr>
        <p:spPr>
          <a:xfrm>
            <a:off x="9770654" y="1481945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3. ROUSSEAU3  1219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EB7DCB-7F0E-4CAF-95D6-1D0D81C6A222}"/>
              </a:ext>
            </a:extLst>
          </p:cNvPr>
          <p:cNvSpPr txBox="1"/>
          <p:nvPr/>
        </p:nvSpPr>
        <p:spPr>
          <a:xfrm>
            <a:off x="9770653" y="1742554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4. ROUSSEAU4  1218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C028684-0A49-4539-AD18-E7A911C41871}"/>
              </a:ext>
            </a:extLst>
          </p:cNvPr>
          <p:cNvSpPr txBox="1"/>
          <p:nvPr/>
        </p:nvSpPr>
        <p:spPr>
          <a:xfrm>
            <a:off x="9770653" y="200269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5. ROUSSEAU5  1217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A82E5A7-4898-47EB-A0E3-221F4BDB7604}"/>
              </a:ext>
            </a:extLst>
          </p:cNvPr>
          <p:cNvSpPr txBox="1"/>
          <p:nvPr/>
        </p:nvSpPr>
        <p:spPr>
          <a:xfrm>
            <a:off x="9770652" y="226330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6. ROUSSEAU6  1216 </a:t>
            </a:r>
          </a:p>
        </p:txBody>
      </p:sp>
    </p:spTree>
    <p:extLst>
      <p:ext uri="{BB962C8B-B14F-4D97-AF65-F5344CB8AC3E}">
        <p14:creationId xmlns:p14="http://schemas.microsoft.com/office/powerpoint/2010/main" val="324376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B1FDCC-12C6-45F9-A5F6-756E0486E5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27D7F9-7615-40CC-BD87-F2B3C50C5AD4}"/>
              </a:ext>
            </a:extLst>
          </p:cNvPr>
          <p:cNvSpPr txBox="1"/>
          <p:nvPr/>
        </p:nvSpPr>
        <p:spPr>
          <a:xfrm>
            <a:off x="574963" y="5830462"/>
            <a:ext cx="3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SCORE : 280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A875645-1D10-4D30-8B41-288653C1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88" y="2118185"/>
            <a:ext cx="3106223" cy="310622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D478D1D-87D8-4DAD-BC51-43B054117F3D}"/>
              </a:ext>
            </a:extLst>
          </p:cNvPr>
          <p:cNvSpPr txBox="1"/>
          <p:nvPr/>
        </p:nvSpPr>
        <p:spPr>
          <a:xfrm>
            <a:off x="4271818" y="3234998"/>
            <a:ext cx="308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JohnDu54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075779-1DC6-43F3-8B6F-A7FE22645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5" r="5816"/>
          <a:stretch/>
        </p:blipFill>
        <p:spPr>
          <a:xfrm>
            <a:off x="6193604" y="426377"/>
            <a:ext cx="5499243" cy="40255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E377F4-D3C7-4387-A57E-7B6FACB53D7A}"/>
              </a:ext>
            </a:extLst>
          </p:cNvPr>
          <p:cNvSpPr txBox="1"/>
          <p:nvPr/>
        </p:nvSpPr>
        <p:spPr>
          <a:xfrm>
            <a:off x="6112962" y="809283"/>
            <a:ext cx="6000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</a:rPr>
              <a:t>ROUSSEAU2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ABEFAC-2BA4-4E72-AC4E-0A31BB8B8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015" y="622472"/>
            <a:ext cx="372227" cy="3722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0926877-2348-4318-8370-9241FDAA1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11" y="5178579"/>
            <a:ext cx="269421" cy="2694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28E6F55-775A-4F5A-98C5-122A9ED97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970" y="5591928"/>
            <a:ext cx="269421" cy="269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5081E05-FA99-487D-B5A5-004EE7959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567" y="4340676"/>
            <a:ext cx="269421" cy="2694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644D315-88F7-4C4A-8CF8-32059E887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278" y="5104792"/>
            <a:ext cx="269421" cy="2694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809A4D1-2384-4286-BE95-D064D0FE8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088" y="5779296"/>
            <a:ext cx="269421" cy="26942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B16AF80-657C-416B-B335-459849A2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918" y="1457106"/>
            <a:ext cx="269421" cy="2694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DC93FA6-13BF-4F50-B64A-10B31C3A1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077" y="1870455"/>
            <a:ext cx="269421" cy="2694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E72ACE6-1933-4D63-A729-77A82D95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674" y="619203"/>
            <a:ext cx="269421" cy="2694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D22052-36C6-4305-A116-A13221FD2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385" y="1383319"/>
            <a:ext cx="269421" cy="26942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EA4F01F-206C-4F6E-B9A6-35E596869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195" y="2057823"/>
            <a:ext cx="269421" cy="26942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B936D92-102A-44B0-BDE6-4326321F0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97" y="2870636"/>
            <a:ext cx="269421" cy="26942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2E746F6-CD84-4119-8C70-2D85A83C9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56" y="3283985"/>
            <a:ext cx="269421" cy="26942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3F80B84-83D0-4F49-9118-570FC9643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053" y="2032733"/>
            <a:ext cx="269421" cy="2694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CA029BB-0AEF-4BC8-9FD4-4979AAD83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764" y="2796849"/>
            <a:ext cx="269421" cy="26942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B08E636-8329-4AE8-A45C-D6DC79B75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574" y="3471353"/>
            <a:ext cx="269421" cy="2694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AEC35DE-D5FA-482B-8F46-95E42C0D1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628" y="4317916"/>
            <a:ext cx="269421" cy="26942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B400B03-93BC-46B8-9B7B-1EF87D1F4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87" y="4731265"/>
            <a:ext cx="269421" cy="269421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32D68FB-54A5-4BF7-B8C2-7C0EF5696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384" y="3480013"/>
            <a:ext cx="269421" cy="26942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8899329-F066-496C-A8D8-63BA23FEA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95" y="4244129"/>
            <a:ext cx="269421" cy="26942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606EA95-DBE2-4F76-BA02-E001354C4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05" y="4918633"/>
            <a:ext cx="269421" cy="269421"/>
          </a:xfrm>
          <a:prstGeom prst="rect">
            <a:avLst/>
          </a:prstGeom>
        </p:spPr>
      </p:pic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FC49552-CE41-4B0E-AA87-60ED2C59CDE1}"/>
              </a:ext>
            </a:extLst>
          </p:cNvPr>
          <p:cNvSpPr/>
          <p:nvPr/>
        </p:nvSpPr>
        <p:spPr>
          <a:xfrm>
            <a:off x="9582776" y="490156"/>
            <a:ext cx="1962164" cy="2089953"/>
          </a:xfrm>
          <a:prstGeom prst="roundRect">
            <a:avLst/>
          </a:prstGeom>
          <a:solidFill>
            <a:srgbClr val="AFABAB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02B4784-0FA1-47B4-9594-D55C6E1EAB35}"/>
              </a:ext>
            </a:extLst>
          </p:cNvPr>
          <p:cNvSpPr txBox="1"/>
          <p:nvPr/>
        </p:nvSpPr>
        <p:spPr>
          <a:xfrm>
            <a:off x="9770654" y="96098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1. ROUSSEAU1  121987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489E3F-DECC-42D6-A5C7-03EB0726BADA}"/>
              </a:ext>
            </a:extLst>
          </p:cNvPr>
          <p:cNvSpPr txBox="1"/>
          <p:nvPr/>
        </p:nvSpPr>
        <p:spPr>
          <a:xfrm>
            <a:off x="9479739" y="653240"/>
            <a:ext cx="216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LEADERBOARD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C98AFF6-F416-4A65-9E16-3867ED386491}"/>
              </a:ext>
            </a:extLst>
          </p:cNvPr>
          <p:cNvSpPr txBox="1"/>
          <p:nvPr/>
        </p:nvSpPr>
        <p:spPr>
          <a:xfrm>
            <a:off x="9770653" y="122159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2. ROUSSEAU2  12478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0CCA1F0-1215-4DA7-99EE-F02EDF59255B}"/>
              </a:ext>
            </a:extLst>
          </p:cNvPr>
          <p:cNvSpPr txBox="1"/>
          <p:nvPr/>
        </p:nvSpPr>
        <p:spPr>
          <a:xfrm>
            <a:off x="9770654" y="1481945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3. ROUSSEAU3  1219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3FA06AC-DA8C-42A5-9F3F-9E4C3D08B05C}"/>
              </a:ext>
            </a:extLst>
          </p:cNvPr>
          <p:cNvSpPr txBox="1"/>
          <p:nvPr/>
        </p:nvSpPr>
        <p:spPr>
          <a:xfrm>
            <a:off x="9770653" y="1742554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4. ROUSSEAU4  1218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081B13B-357E-4C9E-A779-DC121C986908}"/>
              </a:ext>
            </a:extLst>
          </p:cNvPr>
          <p:cNvSpPr txBox="1"/>
          <p:nvPr/>
        </p:nvSpPr>
        <p:spPr>
          <a:xfrm>
            <a:off x="9770653" y="200269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5. ROUSSEAU5  1217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AB5AB9-2F3E-4770-871C-E81A1B687A3D}"/>
              </a:ext>
            </a:extLst>
          </p:cNvPr>
          <p:cNvSpPr txBox="1"/>
          <p:nvPr/>
        </p:nvSpPr>
        <p:spPr>
          <a:xfrm>
            <a:off x="9770652" y="226330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6. ROUSSEAU6  1216 </a:t>
            </a:r>
          </a:p>
        </p:txBody>
      </p:sp>
    </p:spTree>
    <p:extLst>
      <p:ext uri="{BB962C8B-B14F-4D97-AF65-F5344CB8AC3E}">
        <p14:creationId xmlns:p14="http://schemas.microsoft.com/office/powerpoint/2010/main" val="293665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0641C-487F-4202-979F-2CAEABA67864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AD9426-7260-4655-A40A-CC6F51D7B99D}"/>
              </a:ext>
            </a:extLst>
          </p:cNvPr>
          <p:cNvSpPr txBox="1"/>
          <p:nvPr/>
        </p:nvSpPr>
        <p:spPr>
          <a:xfrm>
            <a:off x="574963" y="5830462"/>
            <a:ext cx="3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SCORE : 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8EC15F-4BC7-48AE-BD22-70881A1D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0" r="-3935" b="993"/>
          <a:stretch/>
        </p:blipFill>
        <p:spPr>
          <a:xfrm>
            <a:off x="2833954" y="426377"/>
            <a:ext cx="6880261" cy="60052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BA22CA-EEA2-488F-8426-E6E71A2E77E9}"/>
              </a:ext>
            </a:extLst>
          </p:cNvPr>
          <p:cNvSpPr txBox="1"/>
          <p:nvPr/>
        </p:nvSpPr>
        <p:spPr>
          <a:xfrm>
            <a:off x="2753312" y="2274340"/>
            <a:ext cx="68026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0" dirty="0">
                <a:solidFill>
                  <a:schemeClr val="bg1"/>
                </a:solidFill>
              </a:rPr>
              <a:t>ROUSSEAU2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3C0E8-961F-4B38-AD05-7037645A705A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rgbClr val="1D345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6B7D35-79FD-48F1-9538-44649DC5D80D}"/>
              </a:ext>
            </a:extLst>
          </p:cNvPr>
          <p:cNvSpPr txBox="1"/>
          <p:nvPr/>
        </p:nvSpPr>
        <p:spPr>
          <a:xfrm>
            <a:off x="3473058" y="869509"/>
            <a:ext cx="536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 OVER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DCB1C04-1832-41C9-B6EC-569E946A7676}"/>
              </a:ext>
            </a:extLst>
          </p:cNvPr>
          <p:cNvSpPr/>
          <p:nvPr/>
        </p:nvSpPr>
        <p:spPr>
          <a:xfrm>
            <a:off x="4358909" y="4936284"/>
            <a:ext cx="3474181" cy="5347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FIGHT AGAIN?</a:t>
            </a:r>
          </a:p>
        </p:txBody>
      </p:sp>
    </p:spTree>
    <p:extLst>
      <p:ext uri="{BB962C8B-B14F-4D97-AF65-F5344CB8AC3E}">
        <p14:creationId xmlns:p14="http://schemas.microsoft.com/office/powerpoint/2010/main" val="397651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7D3A2-7861-4AE4-8937-94B8B3D26A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C33EB98-4307-43C8-9889-99E45E54EA8B}"/>
              </a:ext>
            </a:extLst>
          </p:cNvPr>
          <p:cNvSpPr/>
          <p:nvPr/>
        </p:nvSpPr>
        <p:spPr>
          <a:xfrm>
            <a:off x="4642206" y="1657930"/>
            <a:ext cx="3113070" cy="4224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71249-3EE7-46F2-86DF-EA369E50B95D}"/>
              </a:ext>
            </a:extLst>
          </p:cNvPr>
          <p:cNvSpPr txBox="1"/>
          <p:nvPr/>
        </p:nvSpPr>
        <p:spPr>
          <a:xfrm>
            <a:off x="4642206" y="580489"/>
            <a:ext cx="31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Mines.io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56CE8D-368E-4C98-8F14-1D51367CE3F3}"/>
              </a:ext>
            </a:extLst>
          </p:cNvPr>
          <p:cNvSpPr txBox="1"/>
          <p:nvPr/>
        </p:nvSpPr>
        <p:spPr>
          <a:xfrm>
            <a:off x="8314093" y="6041204"/>
            <a:ext cx="42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Contactez nous : </a:t>
            </a:r>
            <a:r>
              <a:rPr lang="fr-FR" sz="1400" u="sng" dirty="0">
                <a:solidFill>
                  <a:srgbClr val="002060"/>
                </a:solidFill>
              </a:rPr>
              <a:t>Twitter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Instagram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Tinder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B44479A-9E9A-485F-A321-A8520F3E59E9}"/>
              </a:ext>
            </a:extLst>
          </p:cNvPr>
          <p:cNvSpPr/>
          <p:nvPr/>
        </p:nvSpPr>
        <p:spPr>
          <a:xfrm>
            <a:off x="8662292" y="636998"/>
            <a:ext cx="2680378" cy="49161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E5793-2F28-4CD9-AC38-C078EB62708F}"/>
              </a:ext>
            </a:extLst>
          </p:cNvPr>
          <p:cNvSpPr txBox="1"/>
          <p:nvPr/>
        </p:nvSpPr>
        <p:spPr>
          <a:xfrm>
            <a:off x="8946811" y="857488"/>
            <a:ext cx="211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LeaderBoard</a:t>
            </a:r>
            <a:endParaRPr lang="fr-FR" sz="2400" dirty="0"/>
          </a:p>
        </p:txBody>
      </p:sp>
      <p:pic>
        <p:nvPicPr>
          <p:cNvPr id="1026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383FC1BD-9A89-4128-A3BC-DA0D9BBA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148013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95CCCA2-4251-4223-BD2A-DE07ECB81B40}"/>
              </a:ext>
            </a:extLst>
          </p:cNvPr>
          <p:cNvSpPr txBox="1"/>
          <p:nvPr/>
        </p:nvSpPr>
        <p:spPr>
          <a:xfrm>
            <a:off x="9423809" y="146639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7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6BB316D4-5992-46C9-87A3-F6A2057B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204634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C0346-FA32-4659-B10A-E60590DC4647}"/>
              </a:ext>
            </a:extLst>
          </p:cNvPr>
          <p:cNvSpPr txBox="1"/>
          <p:nvPr/>
        </p:nvSpPr>
        <p:spPr>
          <a:xfrm>
            <a:off x="9423809" y="203261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9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7C9BFDB0-E870-4F59-85BE-70A2C1D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263355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D5905-FDC4-44A2-B9CD-ECC23D4DCBA0}"/>
              </a:ext>
            </a:extLst>
          </p:cNvPr>
          <p:cNvSpPr txBox="1"/>
          <p:nvPr/>
        </p:nvSpPr>
        <p:spPr>
          <a:xfrm>
            <a:off x="9449815" y="261982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1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FE553593-AC3A-48DA-AEB9-DAD75A30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321494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ABAE31-75AA-496B-B89C-CF0C41DB8A8E}"/>
              </a:ext>
            </a:extLst>
          </p:cNvPr>
          <p:cNvSpPr txBox="1"/>
          <p:nvPr/>
        </p:nvSpPr>
        <p:spPr>
          <a:xfrm>
            <a:off x="9449815" y="3307757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3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4596A758-FF90-459C-800F-099A382A5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98731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34FEC1B-06B4-4FC5-834C-79F999E3D562}"/>
              </a:ext>
            </a:extLst>
          </p:cNvPr>
          <p:cNvSpPr txBox="1"/>
          <p:nvPr/>
        </p:nvSpPr>
        <p:spPr>
          <a:xfrm>
            <a:off x="9449815" y="397357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5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94B4AB72-F817-4E94-9ABF-11704352A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4585581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35C10D0-9D48-4DF5-86C1-94F4BB557FEE}"/>
              </a:ext>
            </a:extLst>
          </p:cNvPr>
          <p:cNvSpPr txBox="1"/>
          <p:nvPr/>
        </p:nvSpPr>
        <p:spPr>
          <a:xfrm>
            <a:off x="9449815" y="4571844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8EC8-3F42-49A0-A992-BB343F221D6B}"/>
              </a:ext>
            </a:extLst>
          </p:cNvPr>
          <p:cNvSpPr/>
          <p:nvPr/>
        </p:nvSpPr>
        <p:spPr>
          <a:xfrm>
            <a:off x="747712" y="729636"/>
            <a:ext cx="3238340" cy="5183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PUB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FA1CEA0-65C2-464F-A240-52B256020379}"/>
              </a:ext>
            </a:extLst>
          </p:cNvPr>
          <p:cNvSpPr txBox="1"/>
          <p:nvPr/>
        </p:nvSpPr>
        <p:spPr>
          <a:xfrm>
            <a:off x="4987677" y="1844600"/>
            <a:ext cx="24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PERSONALISATION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07D6DF5F-9253-4570-8F8C-4A8D40B2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78" y="2764935"/>
            <a:ext cx="1400175" cy="140017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45E94DE-8954-45FC-B44F-9A1E74093009}"/>
              </a:ext>
            </a:extLst>
          </p:cNvPr>
          <p:cNvSpPr txBox="1"/>
          <p:nvPr/>
        </p:nvSpPr>
        <p:spPr>
          <a:xfrm>
            <a:off x="5275648" y="2310317"/>
            <a:ext cx="18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7DCEFAC-F8CE-4858-AE62-7A27AA7C65BC}"/>
              </a:ext>
            </a:extLst>
          </p:cNvPr>
          <p:cNvSpPr/>
          <p:nvPr/>
        </p:nvSpPr>
        <p:spPr>
          <a:xfrm>
            <a:off x="4974675" y="4876691"/>
            <a:ext cx="2412178" cy="5764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FIGHT !</a:t>
            </a:r>
          </a:p>
        </p:txBody>
      </p:sp>
    </p:spTree>
    <p:extLst>
      <p:ext uri="{BB962C8B-B14F-4D97-AF65-F5344CB8AC3E}">
        <p14:creationId xmlns:p14="http://schemas.microsoft.com/office/powerpoint/2010/main" val="20820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9E309A-C380-46D7-BC33-B5EE9388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4" y="688750"/>
            <a:ext cx="11555452" cy="71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A0958EB-6E87-4C19-9C66-6BA7AC452097}"/>
              </a:ext>
            </a:extLst>
          </p:cNvPr>
          <p:cNvSpPr txBox="1"/>
          <p:nvPr/>
        </p:nvSpPr>
        <p:spPr>
          <a:xfrm>
            <a:off x="3650750" y="267891"/>
            <a:ext cx="489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ARCHITECTURE PROVISOIRE</a:t>
            </a:r>
          </a:p>
        </p:txBody>
      </p:sp>
    </p:spTree>
    <p:extLst>
      <p:ext uri="{BB962C8B-B14F-4D97-AF65-F5344CB8AC3E}">
        <p14:creationId xmlns:p14="http://schemas.microsoft.com/office/powerpoint/2010/main" val="35920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7D3A2-7861-4AE4-8937-94B8B3D26A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C33EB98-4307-43C8-9889-99E45E54EA8B}"/>
              </a:ext>
            </a:extLst>
          </p:cNvPr>
          <p:cNvSpPr/>
          <p:nvPr/>
        </p:nvSpPr>
        <p:spPr>
          <a:xfrm>
            <a:off x="4642206" y="1657931"/>
            <a:ext cx="3113070" cy="4224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62972AC-5FCA-4FA9-B0BC-DD74AF397D65}"/>
              </a:ext>
            </a:extLst>
          </p:cNvPr>
          <p:cNvSpPr/>
          <p:nvPr/>
        </p:nvSpPr>
        <p:spPr>
          <a:xfrm>
            <a:off x="5022350" y="3217034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JohnDu54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97F597-014F-4ED4-A50F-ED60B0A41043}"/>
              </a:ext>
            </a:extLst>
          </p:cNvPr>
          <p:cNvSpPr/>
          <p:nvPr/>
        </p:nvSpPr>
        <p:spPr>
          <a:xfrm>
            <a:off x="5022350" y="4243166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•••••••••••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B12D8-BB12-47A6-9BAB-12D414E5F112}"/>
              </a:ext>
            </a:extLst>
          </p:cNvPr>
          <p:cNvSpPr txBox="1"/>
          <p:nvPr/>
        </p:nvSpPr>
        <p:spPr>
          <a:xfrm>
            <a:off x="5022350" y="2811357"/>
            <a:ext cx="138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Pseudo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F33C72-CF02-44BB-B6DB-F4E460124C1F}"/>
              </a:ext>
            </a:extLst>
          </p:cNvPr>
          <p:cNvSpPr txBox="1"/>
          <p:nvPr/>
        </p:nvSpPr>
        <p:spPr>
          <a:xfrm>
            <a:off x="5022350" y="3843384"/>
            <a:ext cx="20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71249-3EE7-46F2-86DF-EA369E50B95D}"/>
              </a:ext>
            </a:extLst>
          </p:cNvPr>
          <p:cNvSpPr txBox="1"/>
          <p:nvPr/>
        </p:nvSpPr>
        <p:spPr>
          <a:xfrm>
            <a:off x="4642206" y="580489"/>
            <a:ext cx="31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Mines.io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56CE8D-368E-4C98-8F14-1D51367CE3F3}"/>
              </a:ext>
            </a:extLst>
          </p:cNvPr>
          <p:cNvSpPr txBox="1"/>
          <p:nvPr/>
        </p:nvSpPr>
        <p:spPr>
          <a:xfrm>
            <a:off x="8314093" y="6041204"/>
            <a:ext cx="42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Contactez nous : </a:t>
            </a:r>
            <a:r>
              <a:rPr lang="fr-FR" sz="1400" u="sng" dirty="0">
                <a:solidFill>
                  <a:srgbClr val="002060"/>
                </a:solidFill>
              </a:rPr>
              <a:t>Twitter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Instagram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Tinder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B44479A-9E9A-485F-A321-A8520F3E59E9}"/>
              </a:ext>
            </a:extLst>
          </p:cNvPr>
          <p:cNvSpPr/>
          <p:nvPr/>
        </p:nvSpPr>
        <p:spPr>
          <a:xfrm>
            <a:off x="8662292" y="636998"/>
            <a:ext cx="2680378" cy="49161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E5793-2F28-4CD9-AC38-C078EB62708F}"/>
              </a:ext>
            </a:extLst>
          </p:cNvPr>
          <p:cNvSpPr txBox="1"/>
          <p:nvPr/>
        </p:nvSpPr>
        <p:spPr>
          <a:xfrm>
            <a:off x="8946811" y="857488"/>
            <a:ext cx="211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LeaderBoard</a:t>
            </a:r>
            <a:endParaRPr lang="fr-FR" sz="2400" dirty="0"/>
          </a:p>
        </p:txBody>
      </p:sp>
      <p:pic>
        <p:nvPicPr>
          <p:cNvPr id="1026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383FC1BD-9A89-4128-A3BC-DA0D9BBA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148013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95CCCA2-4251-4223-BD2A-DE07ECB81B40}"/>
              </a:ext>
            </a:extLst>
          </p:cNvPr>
          <p:cNvSpPr txBox="1"/>
          <p:nvPr/>
        </p:nvSpPr>
        <p:spPr>
          <a:xfrm>
            <a:off x="9423809" y="146639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7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6BB316D4-5992-46C9-87A3-F6A2057B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204634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C0346-FA32-4659-B10A-E60590DC4647}"/>
              </a:ext>
            </a:extLst>
          </p:cNvPr>
          <p:cNvSpPr txBox="1"/>
          <p:nvPr/>
        </p:nvSpPr>
        <p:spPr>
          <a:xfrm>
            <a:off x="9423809" y="203261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9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7C9BFDB0-E870-4F59-85BE-70A2C1D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263355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D5905-FDC4-44A2-B9CD-ECC23D4DCBA0}"/>
              </a:ext>
            </a:extLst>
          </p:cNvPr>
          <p:cNvSpPr txBox="1"/>
          <p:nvPr/>
        </p:nvSpPr>
        <p:spPr>
          <a:xfrm>
            <a:off x="9449815" y="261982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1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FE553593-AC3A-48DA-AEB9-DAD75A30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321494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ABAE31-75AA-496B-B89C-CF0C41DB8A8E}"/>
              </a:ext>
            </a:extLst>
          </p:cNvPr>
          <p:cNvSpPr txBox="1"/>
          <p:nvPr/>
        </p:nvSpPr>
        <p:spPr>
          <a:xfrm>
            <a:off x="9449815" y="3307757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3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4596A758-FF90-459C-800F-099A382A5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98731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34FEC1B-06B4-4FC5-834C-79F999E3D562}"/>
              </a:ext>
            </a:extLst>
          </p:cNvPr>
          <p:cNvSpPr txBox="1"/>
          <p:nvPr/>
        </p:nvSpPr>
        <p:spPr>
          <a:xfrm>
            <a:off x="9449815" y="397357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5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94B4AB72-F817-4E94-9ABF-11704352A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4585581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35C10D0-9D48-4DF5-86C1-94F4BB557FEE}"/>
              </a:ext>
            </a:extLst>
          </p:cNvPr>
          <p:cNvSpPr txBox="1"/>
          <p:nvPr/>
        </p:nvSpPr>
        <p:spPr>
          <a:xfrm>
            <a:off x="9449815" y="4571844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8EC8-3F42-49A0-A992-BB343F221D6B}"/>
              </a:ext>
            </a:extLst>
          </p:cNvPr>
          <p:cNvSpPr/>
          <p:nvPr/>
        </p:nvSpPr>
        <p:spPr>
          <a:xfrm>
            <a:off x="747712" y="729636"/>
            <a:ext cx="3238340" cy="5183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PUB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3D535A-4C1C-4D12-AF31-F42A4005D15A}"/>
              </a:ext>
            </a:extLst>
          </p:cNvPr>
          <p:cNvSpPr txBox="1"/>
          <p:nvPr/>
        </p:nvSpPr>
        <p:spPr>
          <a:xfrm>
            <a:off x="5908643" y="5379704"/>
            <a:ext cx="2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inscrivez-vous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98AA7C2-F279-4928-AC2F-90EDE37A907A}"/>
              </a:ext>
            </a:extLst>
          </p:cNvPr>
          <p:cNvSpPr/>
          <p:nvPr/>
        </p:nvSpPr>
        <p:spPr>
          <a:xfrm>
            <a:off x="6049177" y="4948758"/>
            <a:ext cx="1325955" cy="258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Connexion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C082B-EEEF-4403-B078-26ED14543CA7}"/>
              </a:ext>
            </a:extLst>
          </p:cNvPr>
          <p:cNvSpPr txBox="1"/>
          <p:nvPr/>
        </p:nvSpPr>
        <p:spPr>
          <a:xfrm>
            <a:off x="4889909" y="1818534"/>
            <a:ext cx="24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8927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7D3A2-7861-4AE4-8937-94B8B3D26A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C577E3B-A92E-4508-B9CF-73F9DAF3D327}"/>
              </a:ext>
            </a:extLst>
          </p:cNvPr>
          <p:cNvSpPr/>
          <p:nvPr/>
        </p:nvSpPr>
        <p:spPr>
          <a:xfrm>
            <a:off x="4642206" y="1657931"/>
            <a:ext cx="3113070" cy="4224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39CBBD7-6576-48E4-A8B1-95887C577C1E}"/>
              </a:ext>
            </a:extLst>
          </p:cNvPr>
          <p:cNvSpPr txBox="1"/>
          <p:nvPr/>
        </p:nvSpPr>
        <p:spPr>
          <a:xfrm>
            <a:off x="5908643" y="5379704"/>
            <a:ext cx="2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inscrivez-vous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AF9CBE1-21E6-4D5F-B75D-FBA0E654624A}"/>
              </a:ext>
            </a:extLst>
          </p:cNvPr>
          <p:cNvSpPr/>
          <p:nvPr/>
        </p:nvSpPr>
        <p:spPr>
          <a:xfrm>
            <a:off x="6049177" y="4948758"/>
            <a:ext cx="1325955" cy="258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Connexion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9640A6-1A7C-40AA-B92F-A08D928BD2BE}"/>
              </a:ext>
            </a:extLst>
          </p:cNvPr>
          <p:cNvSpPr txBox="1"/>
          <p:nvPr/>
        </p:nvSpPr>
        <p:spPr>
          <a:xfrm>
            <a:off x="4889909" y="1818534"/>
            <a:ext cx="24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IDENTIFICATION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62972AC-5FCA-4FA9-B0BC-DD74AF397D65}"/>
              </a:ext>
            </a:extLst>
          </p:cNvPr>
          <p:cNvSpPr/>
          <p:nvPr/>
        </p:nvSpPr>
        <p:spPr>
          <a:xfrm>
            <a:off x="5022350" y="3217034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97F597-014F-4ED4-A50F-ED60B0A41043}"/>
              </a:ext>
            </a:extLst>
          </p:cNvPr>
          <p:cNvSpPr/>
          <p:nvPr/>
        </p:nvSpPr>
        <p:spPr>
          <a:xfrm>
            <a:off x="5022350" y="4243166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B12D8-BB12-47A6-9BAB-12D414E5F112}"/>
              </a:ext>
            </a:extLst>
          </p:cNvPr>
          <p:cNvSpPr txBox="1"/>
          <p:nvPr/>
        </p:nvSpPr>
        <p:spPr>
          <a:xfrm>
            <a:off x="5022350" y="2811357"/>
            <a:ext cx="138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Pseudo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F33C72-CF02-44BB-B6DB-F4E460124C1F}"/>
              </a:ext>
            </a:extLst>
          </p:cNvPr>
          <p:cNvSpPr txBox="1"/>
          <p:nvPr/>
        </p:nvSpPr>
        <p:spPr>
          <a:xfrm>
            <a:off x="5022350" y="3843384"/>
            <a:ext cx="20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71249-3EE7-46F2-86DF-EA369E50B95D}"/>
              </a:ext>
            </a:extLst>
          </p:cNvPr>
          <p:cNvSpPr txBox="1"/>
          <p:nvPr/>
        </p:nvSpPr>
        <p:spPr>
          <a:xfrm>
            <a:off x="4642206" y="580489"/>
            <a:ext cx="31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Mines.io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56CE8D-368E-4C98-8F14-1D51367CE3F3}"/>
              </a:ext>
            </a:extLst>
          </p:cNvPr>
          <p:cNvSpPr txBox="1"/>
          <p:nvPr/>
        </p:nvSpPr>
        <p:spPr>
          <a:xfrm>
            <a:off x="8314093" y="6041204"/>
            <a:ext cx="42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Contactez nous : </a:t>
            </a:r>
            <a:r>
              <a:rPr lang="fr-FR" sz="1400" u="sng" dirty="0">
                <a:solidFill>
                  <a:srgbClr val="002060"/>
                </a:solidFill>
              </a:rPr>
              <a:t>Twitter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Instagram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Tinder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B44479A-9E9A-485F-A321-A8520F3E59E9}"/>
              </a:ext>
            </a:extLst>
          </p:cNvPr>
          <p:cNvSpPr/>
          <p:nvPr/>
        </p:nvSpPr>
        <p:spPr>
          <a:xfrm>
            <a:off x="8662292" y="636998"/>
            <a:ext cx="2680378" cy="49161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E5793-2F28-4CD9-AC38-C078EB62708F}"/>
              </a:ext>
            </a:extLst>
          </p:cNvPr>
          <p:cNvSpPr txBox="1"/>
          <p:nvPr/>
        </p:nvSpPr>
        <p:spPr>
          <a:xfrm>
            <a:off x="8946811" y="857488"/>
            <a:ext cx="211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LeaderBoard</a:t>
            </a:r>
            <a:endParaRPr lang="fr-FR" sz="2400" dirty="0"/>
          </a:p>
        </p:txBody>
      </p:sp>
      <p:pic>
        <p:nvPicPr>
          <p:cNvPr id="1026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383FC1BD-9A89-4128-A3BC-DA0D9BBA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148013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95CCCA2-4251-4223-BD2A-DE07ECB81B40}"/>
              </a:ext>
            </a:extLst>
          </p:cNvPr>
          <p:cNvSpPr txBox="1"/>
          <p:nvPr/>
        </p:nvSpPr>
        <p:spPr>
          <a:xfrm>
            <a:off x="9423809" y="146639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7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6BB316D4-5992-46C9-87A3-F6A2057B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204634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C0346-FA32-4659-B10A-E60590DC4647}"/>
              </a:ext>
            </a:extLst>
          </p:cNvPr>
          <p:cNvSpPr txBox="1"/>
          <p:nvPr/>
        </p:nvSpPr>
        <p:spPr>
          <a:xfrm>
            <a:off x="9423809" y="203261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9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7C9BFDB0-E870-4F59-85BE-70A2C1D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263355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D5905-FDC4-44A2-B9CD-ECC23D4DCBA0}"/>
              </a:ext>
            </a:extLst>
          </p:cNvPr>
          <p:cNvSpPr txBox="1"/>
          <p:nvPr/>
        </p:nvSpPr>
        <p:spPr>
          <a:xfrm>
            <a:off x="9449815" y="261982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1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FE553593-AC3A-48DA-AEB9-DAD75A30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321494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ABAE31-75AA-496B-B89C-CF0C41DB8A8E}"/>
              </a:ext>
            </a:extLst>
          </p:cNvPr>
          <p:cNvSpPr txBox="1"/>
          <p:nvPr/>
        </p:nvSpPr>
        <p:spPr>
          <a:xfrm>
            <a:off x="9449815" y="3307757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3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4596A758-FF90-459C-800F-099A382A5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98731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34FEC1B-06B4-4FC5-834C-79F999E3D562}"/>
              </a:ext>
            </a:extLst>
          </p:cNvPr>
          <p:cNvSpPr txBox="1"/>
          <p:nvPr/>
        </p:nvSpPr>
        <p:spPr>
          <a:xfrm>
            <a:off x="9449815" y="397357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5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94B4AB72-F817-4E94-9ABF-11704352A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4585581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35C10D0-9D48-4DF5-86C1-94F4BB557FEE}"/>
              </a:ext>
            </a:extLst>
          </p:cNvPr>
          <p:cNvSpPr txBox="1"/>
          <p:nvPr/>
        </p:nvSpPr>
        <p:spPr>
          <a:xfrm>
            <a:off x="9449815" y="4571844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8EC8-3F42-49A0-A992-BB343F221D6B}"/>
              </a:ext>
            </a:extLst>
          </p:cNvPr>
          <p:cNvSpPr/>
          <p:nvPr/>
        </p:nvSpPr>
        <p:spPr>
          <a:xfrm>
            <a:off x="747712" y="729636"/>
            <a:ext cx="3238340" cy="5183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5FAA7-1313-4754-9C46-336B2DB923B3}"/>
              </a:ext>
            </a:extLst>
          </p:cNvPr>
          <p:cNvSpPr/>
          <p:nvPr/>
        </p:nvSpPr>
        <p:spPr>
          <a:xfrm>
            <a:off x="5047178" y="2261832"/>
            <a:ext cx="2097642" cy="6054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Pseudo ou mot de passe incorrect</a:t>
            </a:r>
          </a:p>
        </p:txBody>
      </p:sp>
    </p:spTree>
    <p:extLst>
      <p:ext uri="{BB962C8B-B14F-4D97-AF65-F5344CB8AC3E}">
        <p14:creationId xmlns:p14="http://schemas.microsoft.com/office/powerpoint/2010/main" val="150340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7D3A2-7861-4AE4-8937-94B8B3D26A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C33EB98-4307-43C8-9889-99E45E54EA8B}"/>
              </a:ext>
            </a:extLst>
          </p:cNvPr>
          <p:cNvSpPr/>
          <p:nvPr/>
        </p:nvSpPr>
        <p:spPr>
          <a:xfrm>
            <a:off x="4642206" y="1657931"/>
            <a:ext cx="3113070" cy="425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9640A6-1A7C-40AA-B92F-A08D928BD2BE}"/>
              </a:ext>
            </a:extLst>
          </p:cNvPr>
          <p:cNvSpPr txBox="1"/>
          <p:nvPr/>
        </p:nvSpPr>
        <p:spPr>
          <a:xfrm>
            <a:off x="4889910" y="1883219"/>
            <a:ext cx="24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62972AC-5FCA-4FA9-B0BC-DD74AF397D65}"/>
              </a:ext>
            </a:extLst>
          </p:cNvPr>
          <p:cNvSpPr/>
          <p:nvPr/>
        </p:nvSpPr>
        <p:spPr>
          <a:xfrm>
            <a:off x="5021629" y="2825618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JohnDu54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97F597-014F-4ED4-A50F-ED60B0A41043}"/>
              </a:ext>
            </a:extLst>
          </p:cNvPr>
          <p:cNvSpPr/>
          <p:nvPr/>
        </p:nvSpPr>
        <p:spPr>
          <a:xfrm>
            <a:off x="5021629" y="3771556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•••••••••••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B12D8-BB12-47A6-9BAB-12D414E5F112}"/>
              </a:ext>
            </a:extLst>
          </p:cNvPr>
          <p:cNvSpPr txBox="1"/>
          <p:nvPr/>
        </p:nvSpPr>
        <p:spPr>
          <a:xfrm>
            <a:off x="5022350" y="2431848"/>
            <a:ext cx="138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Pseudo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F33C72-CF02-44BB-B6DB-F4E460124C1F}"/>
              </a:ext>
            </a:extLst>
          </p:cNvPr>
          <p:cNvSpPr txBox="1"/>
          <p:nvPr/>
        </p:nvSpPr>
        <p:spPr>
          <a:xfrm>
            <a:off x="5021629" y="3348344"/>
            <a:ext cx="20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71249-3EE7-46F2-86DF-EA369E50B95D}"/>
              </a:ext>
            </a:extLst>
          </p:cNvPr>
          <p:cNvSpPr txBox="1"/>
          <p:nvPr/>
        </p:nvSpPr>
        <p:spPr>
          <a:xfrm>
            <a:off x="4642206" y="580489"/>
            <a:ext cx="31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Mines.io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56CE8D-368E-4C98-8F14-1D51367CE3F3}"/>
              </a:ext>
            </a:extLst>
          </p:cNvPr>
          <p:cNvSpPr txBox="1"/>
          <p:nvPr/>
        </p:nvSpPr>
        <p:spPr>
          <a:xfrm>
            <a:off x="8314093" y="6041204"/>
            <a:ext cx="42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Contactez nous : </a:t>
            </a:r>
            <a:r>
              <a:rPr lang="fr-FR" sz="1400" u="sng" dirty="0">
                <a:solidFill>
                  <a:srgbClr val="002060"/>
                </a:solidFill>
              </a:rPr>
              <a:t>Twitter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Instagram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Tinder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B44479A-9E9A-485F-A321-A8520F3E59E9}"/>
              </a:ext>
            </a:extLst>
          </p:cNvPr>
          <p:cNvSpPr/>
          <p:nvPr/>
        </p:nvSpPr>
        <p:spPr>
          <a:xfrm>
            <a:off x="8662292" y="636998"/>
            <a:ext cx="2680378" cy="49161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E5793-2F28-4CD9-AC38-C078EB62708F}"/>
              </a:ext>
            </a:extLst>
          </p:cNvPr>
          <p:cNvSpPr txBox="1"/>
          <p:nvPr/>
        </p:nvSpPr>
        <p:spPr>
          <a:xfrm>
            <a:off x="8946811" y="857488"/>
            <a:ext cx="211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LeaderBoard</a:t>
            </a:r>
            <a:endParaRPr lang="fr-FR" sz="2400" dirty="0"/>
          </a:p>
        </p:txBody>
      </p:sp>
      <p:pic>
        <p:nvPicPr>
          <p:cNvPr id="1026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383FC1BD-9A89-4128-A3BC-DA0D9BBA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148013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95CCCA2-4251-4223-BD2A-DE07ECB81B40}"/>
              </a:ext>
            </a:extLst>
          </p:cNvPr>
          <p:cNvSpPr txBox="1"/>
          <p:nvPr/>
        </p:nvSpPr>
        <p:spPr>
          <a:xfrm>
            <a:off x="9423809" y="146639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7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6BB316D4-5992-46C9-87A3-F6A2057B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204634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C0346-FA32-4659-B10A-E60590DC4647}"/>
              </a:ext>
            </a:extLst>
          </p:cNvPr>
          <p:cNvSpPr txBox="1"/>
          <p:nvPr/>
        </p:nvSpPr>
        <p:spPr>
          <a:xfrm>
            <a:off x="9423809" y="203261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9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7C9BFDB0-E870-4F59-85BE-70A2C1D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263355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D5905-FDC4-44A2-B9CD-ECC23D4DCBA0}"/>
              </a:ext>
            </a:extLst>
          </p:cNvPr>
          <p:cNvSpPr txBox="1"/>
          <p:nvPr/>
        </p:nvSpPr>
        <p:spPr>
          <a:xfrm>
            <a:off x="9449815" y="261982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1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FE553593-AC3A-48DA-AEB9-DAD75A30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321494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ABAE31-75AA-496B-B89C-CF0C41DB8A8E}"/>
              </a:ext>
            </a:extLst>
          </p:cNvPr>
          <p:cNvSpPr txBox="1"/>
          <p:nvPr/>
        </p:nvSpPr>
        <p:spPr>
          <a:xfrm>
            <a:off x="9449815" y="3307757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3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4596A758-FF90-459C-800F-099A382A5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98731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34FEC1B-06B4-4FC5-834C-79F999E3D562}"/>
              </a:ext>
            </a:extLst>
          </p:cNvPr>
          <p:cNvSpPr txBox="1"/>
          <p:nvPr/>
        </p:nvSpPr>
        <p:spPr>
          <a:xfrm>
            <a:off x="9449815" y="397357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5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94B4AB72-F817-4E94-9ABF-11704352A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4585581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35C10D0-9D48-4DF5-86C1-94F4BB557FEE}"/>
              </a:ext>
            </a:extLst>
          </p:cNvPr>
          <p:cNvSpPr txBox="1"/>
          <p:nvPr/>
        </p:nvSpPr>
        <p:spPr>
          <a:xfrm>
            <a:off x="9449815" y="4571844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8EC8-3F42-49A0-A992-BB343F221D6B}"/>
              </a:ext>
            </a:extLst>
          </p:cNvPr>
          <p:cNvSpPr/>
          <p:nvPr/>
        </p:nvSpPr>
        <p:spPr>
          <a:xfrm>
            <a:off x="747712" y="729636"/>
            <a:ext cx="3238340" cy="5183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PUB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5D04837-66B1-45D1-96C0-41AB8E042D9D}"/>
              </a:ext>
            </a:extLst>
          </p:cNvPr>
          <p:cNvSpPr/>
          <p:nvPr/>
        </p:nvSpPr>
        <p:spPr>
          <a:xfrm>
            <a:off x="5021629" y="4903281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•••••••••••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067D5A3-9595-46A3-85A0-253838DBBFF9}"/>
              </a:ext>
            </a:extLst>
          </p:cNvPr>
          <p:cNvSpPr txBox="1"/>
          <p:nvPr/>
        </p:nvSpPr>
        <p:spPr>
          <a:xfrm>
            <a:off x="5021629" y="4256950"/>
            <a:ext cx="17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Confirmation du Mot de passe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A74A511-60E4-4886-B317-4B64A9D81A21}"/>
              </a:ext>
            </a:extLst>
          </p:cNvPr>
          <p:cNvSpPr/>
          <p:nvPr/>
        </p:nvSpPr>
        <p:spPr>
          <a:xfrm>
            <a:off x="6198020" y="5469704"/>
            <a:ext cx="1325955" cy="258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279612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7D3A2-7861-4AE4-8937-94B8B3D26A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C33EB98-4307-43C8-9889-99E45E54EA8B}"/>
              </a:ext>
            </a:extLst>
          </p:cNvPr>
          <p:cNvSpPr/>
          <p:nvPr/>
        </p:nvSpPr>
        <p:spPr>
          <a:xfrm>
            <a:off x="4642206" y="1657931"/>
            <a:ext cx="3113070" cy="4224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62972AC-5FCA-4FA9-B0BC-DD74AF397D65}"/>
              </a:ext>
            </a:extLst>
          </p:cNvPr>
          <p:cNvSpPr/>
          <p:nvPr/>
        </p:nvSpPr>
        <p:spPr>
          <a:xfrm>
            <a:off x="5022350" y="3217034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JohnDu54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97F597-014F-4ED4-A50F-ED60B0A41043}"/>
              </a:ext>
            </a:extLst>
          </p:cNvPr>
          <p:cNvSpPr/>
          <p:nvPr/>
        </p:nvSpPr>
        <p:spPr>
          <a:xfrm>
            <a:off x="5022350" y="4243166"/>
            <a:ext cx="2352782" cy="431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•••••••••••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B12D8-BB12-47A6-9BAB-12D414E5F112}"/>
              </a:ext>
            </a:extLst>
          </p:cNvPr>
          <p:cNvSpPr txBox="1"/>
          <p:nvPr/>
        </p:nvSpPr>
        <p:spPr>
          <a:xfrm>
            <a:off x="5022350" y="2811357"/>
            <a:ext cx="138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Pseudo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F33C72-CF02-44BB-B6DB-F4E460124C1F}"/>
              </a:ext>
            </a:extLst>
          </p:cNvPr>
          <p:cNvSpPr txBox="1"/>
          <p:nvPr/>
        </p:nvSpPr>
        <p:spPr>
          <a:xfrm>
            <a:off x="5022350" y="3843384"/>
            <a:ext cx="20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71249-3EE7-46F2-86DF-EA369E50B95D}"/>
              </a:ext>
            </a:extLst>
          </p:cNvPr>
          <p:cNvSpPr txBox="1"/>
          <p:nvPr/>
        </p:nvSpPr>
        <p:spPr>
          <a:xfrm>
            <a:off x="4642206" y="580489"/>
            <a:ext cx="31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Mines.io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56CE8D-368E-4C98-8F14-1D51367CE3F3}"/>
              </a:ext>
            </a:extLst>
          </p:cNvPr>
          <p:cNvSpPr txBox="1"/>
          <p:nvPr/>
        </p:nvSpPr>
        <p:spPr>
          <a:xfrm>
            <a:off x="8314093" y="6041204"/>
            <a:ext cx="42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Contactez nous : </a:t>
            </a:r>
            <a:r>
              <a:rPr lang="fr-FR" sz="1400" u="sng" dirty="0">
                <a:solidFill>
                  <a:srgbClr val="002060"/>
                </a:solidFill>
              </a:rPr>
              <a:t>Twitter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Instagram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Tinder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B44479A-9E9A-485F-A321-A8520F3E59E9}"/>
              </a:ext>
            </a:extLst>
          </p:cNvPr>
          <p:cNvSpPr/>
          <p:nvPr/>
        </p:nvSpPr>
        <p:spPr>
          <a:xfrm>
            <a:off x="8662292" y="636998"/>
            <a:ext cx="2680378" cy="49161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E5793-2F28-4CD9-AC38-C078EB62708F}"/>
              </a:ext>
            </a:extLst>
          </p:cNvPr>
          <p:cNvSpPr txBox="1"/>
          <p:nvPr/>
        </p:nvSpPr>
        <p:spPr>
          <a:xfrm>
            <a:off x="8946811" y="857488"/>
            <a:ext cx="211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LeaderBoard</a:t>
            </a:r>
            <a:endParaRPr lang="fr-FR" sz="2400" dirty="0"/>
          </a:p>
        </p:txBody>
      </p:sp>
      <p:pic>
        <p:nvPicPr>
          <p:cNvPr id="1026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383FC1BD-9A89-4128-A3BC-DA0D9BBA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148013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95CCCA2-4251-4223-BD2A-DE07ECB81B40}"/>
              </a:ext>
            </a:extLst>
          </p:cNvPr>
          <p:cNvSpPr txBox="1"/>
          <p:nvPr/>
        </p:nvSpPr>
        <p:spPr>
          <a:xfrm>
            <a:off x="9423809" y="146639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7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6BB316D4-5992-46C9-87A3-F6A2057B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204634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C0346-FA32-4659-B10A-E60590DC4647}"/>
              </a:ext>
            </a:extLst>
          </p:cNvPr>
          <p:cNvSpPr txBox="1"/>
          <p:nvPr/>
        </p:nvSpPr>
        <p:spPr>
          <a:xfrm>
            <a:off x="9423809" y="203261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9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7C9BFDB0-E870-4F59-85BE-70A2C1D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263355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D5905-FDC4-44A2-B9CD-ECC23D4DCBA0}"/>
              </a:ext>
            </a:extLst>
          </p:cNvPr>
          <p:cNvSpPr txBox="1"/>
          <p:nvPr/>
        </p:nvSpPr>
        <p:spPr>
          <a:xfrm>
            <a:off x="9449815" y="261982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1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FE553593-AC3A-48DA-AEB9-DAD75A30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321494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ABAE31-75AA-496B-B89C-CF0C41DB8A8E}"/>
              </a:ext>
            </a:extLst>
          </p:cNvPr>
          <p:cNvSpPr txBox="1"/>
          <p:nvPr/>
        </p:nvSpPr>
        <p:spPr>
          <a:xfrm>
            <a:off x="9449815" y="3307757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3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4596A758-FF90-459C-800F-099A382A5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98731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34FEC1B-06B4-4FC5-834C-79F999E3D562}"/>
              </a:ext>
            </a:extLst>
          </p:cNvPr>
          <p:cNvSpPr txBox="1"/>
          <p:nvPr/>
        </p:nvSpPr>
        <p:spPr>
          <a:xfrm>
            <a:off x="9449815" y="397357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5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94B4AB72-F817-4E94-9ABF-11704352A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4585581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35C10D0-9D48-4DF5-86C1-94F4BB557FEE}"/>
              </a:ext>
            </a:extLst>
          </p:cNvPr>
          <p:cNvSpPr txBox="1"/>
          <p:nvPr/>
        </p:nvSpPr>
        <p:spPr>
          <a:xfrm>
            <a:off x="9449815" y="4571844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8EC8-3F42-49A0-A992-BB343F221D6B}"/>
              </a:ext>
            </a:extLst>
          </p:cNvPr>
          <p:cNvSpPr/>
          <p:nvPr/>
        </p:nvSpPr>
        <p:spPr>
          <a:xfrm>
            <a:off x="747712" y="729636"/>
            <a:ext cx="3238340" cy="5183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PUB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3D535A-4C1C-4D12-AF31-F42A4005D15A}"/>
              </a:ext>
            </a:extLst>
          </p:cNvPr>
          <p:cNvSpPr txBox="1"/>
          <p:nvPr/>
        </p:nvSpPr>
        <p:spPr>
          <a:xfrm>
            <a:off x="5908643" y="5379704"/>
            <a:ext cx="2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inscrivez-vous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98AA7C2-F279-4928-AC2F-90EDE37A907A}"/>
              </a:ext>
            </a:extLst>
          </p:cNvPr>
          <p:cNvSpPr/>
          <p:nvPr/>
        </p:nvSpPr>
        <p:spPr>
          <a:xfrm>
            <a:off x="6049177" y="4948758"/>
            <a:ext cx="1325955" cy="258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Connexion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C082B-EEEF-4403-B078-26ED14543CA7}"/>
              </a:ext>
            </a:extLst>
          </p:cNvPr>
          <p:cNvSpPr txBox="1"/>
          <p:nvPr/>
        </p:nvSpPr>
        <p:spPr>
          <a:xfrm>
            <a:off x="4889909" y="1818534"/>
            <a:ext cx="24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1289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7D3A2-7861-4AE4-8937-94B8B3D26A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C33EB98-4307-43C8-9889-99E45E54EA8B}"/>
              </a:ext>
            </a:extLst>
          </p:cNvPr>
          <p:cNvSpPr/>
          <p:nvPr/>
        </p:nvSpPr>
        <p:spPr>
          <a:xfrm>
            <a:off x="4642206" y="1657930"/>
            <a:ext cx="3113070" cy="4224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71249-3EE7-46F2-86DF-EA369E50B95D}"/>
              </a:ext>
            </a:extLst>
          </p:cNvPr>
          <p:cNvSpPr txBox="1"/>
          <p:nvPr/>
        </p:nvSpPr>
        <p:spPr>
          <a:xfrm>
            <a:off x="4642206" y="580489"/>
            <a:ext cx="31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Mines.io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56CE8D-368E-4C98-8F14-1D51367CE3F3}"/>
              </a:ext>
            </a:extLst>
          </p:cNvPr>
          <p:cNvSpPr txBox="1"/>
          <p:nvPr/>
        </p:nvSpPr>
        <p:spPr>
          <a:xfrm>
            <a:off x="8314093" y="6041204"/>
            <a:ext cx="42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Contactez nous : </a:t>
            </a:r>
            <a:r>
              <a:rPr lang="fr-FR" sz="1400" u="sng" dirty="0">
                <a:solidFill>
                  <a:srgbClr val="002060"/>
                </a:solidFill>
              </a:rPr>
              <a:t>Twitter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Instagram</a:t>
            </a:r>
            <a:r>
              <a:rPr lang="fr-FR" sz="1400" dirty="0"/>
              <a:t>, </a:t>
            </a:r>
            <a:r>
              <a:rPr lang="fr-FR" sz="1400" u="sng" dirty="0">
                <a:solidFill>
                  <a:srgbClr val="002060"/>
                </a:solidFill>
              </a:rPr>
              <a:t>Tinder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B44479A-9E9A-485F-A321-A8520F3E59E9}"/>
              </a:ext>
            </a:extLst>
          </p:cNvPr>
          <p:cNvSpPr/>
          <p:nvPr/>
        </p:nvSpPr>
        <p:spPr>
          <a:xfrm>
            <a:off x="8662292" y="636998"/>
            <a:ext cx="2680378" cy="49161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E5793-2F28-4CD9-AC38-C078EB62708F}"/>
              </a:ext>
            </a:extLst>
          </p:cNvPr>
          <p:cNvSpPr txBox="1"/>
          <p:nvPr/>
        </p:nvSpPr>
        <p:spPr>
          <a:xfrm>
            <a:off x="8946811" y="857488"/>
            <a:ext cx="211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LeaderBoard</a:t>
            </a:r>
            <a:endParaRPr lang="fr-FR" sz="2400" dirty="0"/>
          </a:p>
        </p:txBody>
      </p:sp>
      <p:pic>
        <p:nvPicPr>
          <p:cNvPr id="1026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383FC1BD-9A89-4128-A3BC-DA0D9BBA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148013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95CCCA2-4251-4223-BD2A-DE07ECB81B40}"/>
              </a:ext>
            </a:extLst>
          </p:cNvPr>
          <p:cNvSpPr txBox="1"/>
          <p:nvPr/>
        </p:nvSpPr>
        <p:spPr>
          <a:xfrm>
            <a:off x="9423809" y="146639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7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6BB316D4-5992-46C9-87A3-F6A2057B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774986" y="204634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C0346-FA32-4659-B10A-E60590DC4647}"/>
              </a:ext>
            </a:extLst>
          </p:cNvPr>
          <p:cNvSpPr txBox="1"/>
          <p:nvPr/>
        </p:nvSpPr>
        <p:spPr>
          <a:xfrm>
            <a:off x="9423809" y="203261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19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7C9BFDB0-E870-4F59-85BE-70A2C1D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2633559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D5905-FDC4-44A2-B9CD-ECC23D4DCBA0}"/>
              </a:ext>
            </a:extLst>
          </p:cNvPr>
          <p:cNvSpPr txBox="1"/>
          <p:nvPr/>
        </p:nvSpPr>
        <p:spPr>
          <a:xfrm>
            <a:off x="9449815" y="2619822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1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FE553593-AC3A-48DA-AEB9-DAD75A30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321494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ABAE31-75AA-496B-B89C-CF0C41DB8A8E}"/>
              </a:ext>
            </a:extLst>
          </p:cNvPr>
          <p:cNvSpPr txBox="1"/>
          <p:nvPr/>
        </p:nvSpPr>
        <p:spPr>
          <a:xfrm>
            <a:off x="9449815" y="3307757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3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4596A758-FF90-459C-800F-099A382A5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3987313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34FEC1B-06B4-4FC5-834C-79F999E3D562}"/>
              </a:ext>
            </a:extLst>
          </p:cNvPr>
          <p:cNvSpPr txBox="1"/>
          <p:nvPr/>
        </p:nvSpPr>
        <p:spPr>
          <a:xfrm>
            <a:off x="9449815" y="3973576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pic>
        <p:nvPicPr>
          <p:cNvPr id="25" name="Picture 2" descr="Fond d&amp;amp;#39;écran : illustration, jeux vidéo, texte, logo, dessin animé, cercle,  Humour noir, marque, Pac-Man, icône, nombre, Police de caractère 1920x1080  - mbourrig - 223544 - Fond d&amp;amp;#39;écran - WallHere">
            <a:extLst>
              <a:ext uri="{FF2B5EF4-FFF2-40B4-BE49-F238E27FC236}">
                <a16:creationId xmlns:a16="http://schemas.microsoft.com/office/drawing/2014/main" id="{94B4AB72-F817-4E94-9ABF-11704352A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/>
          <a:stretch/>
        </p:blipFill>
        <p:spPr bwMode="auto">
          <a:xfrm>
            <a:off x="8800992" y="4585581"/>
            <a:ext cx="425842" cy="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35C10D0-9D48-4DF5-86C1-94F4BB557FEE}"/>
              </a:ext>
            </a:extLst>
          </p:cNvPr>
          <p:cNvSpPr txBox="1"/>
          <p:nvPr/>
        </p:nvSpPr>
        <p:spPr>
          <a:xfrm>
            <a:off x="9449815" y="4571844"/>
            <a:ext cx="15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Mechauveka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8EC8-3F42-49A0-A992-BB343F221D6B}"/>
              </a:ext>
            </a:extLst>
          </p:cNvPr>
          <p:cNvSpPr/>
          <p:nvPr/>
        </p:nvSpPr>
        <p:spPr>
          <a:xfrm>
            <a:off x="747712" y="729636"/>
            <a:ext cx="3238340" cy="5183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PUB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FA1CEA0-65C2-464F-A240-52B256020379}"/>
              </a:ext>
            </a:extLst>
          </p:cNvPr>
          <p:cNvSpPr txBox="1"/>
          <p:nvPr/>
        </p:nvSpPr>
        <p:spPr>
          <a:xfrm>
            <a:off x="4987677" y="1844600"/>
            <a:ext cx="24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PERSONALISATION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07D6DF5F-9253-4570-8F8C-4A8D40B2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78" y="2764935"/>
            <a:ext cx="1400175" cy="140017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45E94DE-8954-45FC-B44F-9A1E74093009}"/>
              </a:ext>
            </a:extLst>
          </p:cNvPr>
          <p:cNvSpPr txBox="1"/>
          <p:nvPr/>
        </p:nvSpPr>
        <p:spPr>
          <a:xfrm>
            <a:off x="5275648" y="2310317"/>
            <a:ext cx="18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7DCEFAC-F8CE-4858-AE62-7A27AA7C65BC}"/>
              </a:ext>
            </a:extLst>
          </p:cNvPr>
          <p:cNvSpPr/>
          <p:nvPr/>
        </p:nvSpPr>
        <p:spPr>
          <a:xfrm>
            <a:off x="4974675" y="4876691"/>
            <a:ext cx="2412178" cy="5764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FIGHT !</a:t>
            </a:r>
          </a:p>
        </p:txBody>
      </p:sp>
    </p:spTree>
    <p:extLst>
      <p:ext uri="{BB962C8B-B14F-4D97-AF65-F5344CB8AC3E}">
        <p14:creationId xmlns:p14="http://schemas.microsoft.com/office/powerpoint/2010/main" val="16360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70714B-D553-4AFB-A4D4-48F4E2AF88B9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C02EA4-E23B-4BCF-BE08-C43E05C4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66" y="3170566"/>
            <a:ext cx="516867" cy="5168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9E9705-067E-45B4-B5A1-71EFAA72CA57}"/>
              </a:ext>
            </a:extLst>
          </p:cNvPr>
          <p:cNvSpPr txBox="1"/>
          <p:nvPr/>
        </p:nvSpPr>
        <p:spPr>
          <a:xfrm>
            <a:off x="5837566" y="3336666"/>
            <a:ext cx="5168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bg1"/>
                </a:solidFill>
              </a:rPr>
              <a:t>JohnDu54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0A371F-23A1-4F20-9AA6-09D2379C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36" y="3956854"/>
            <a:ext cx="269421" cy="2694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8A3E36-68AF-4CC0-A863-7064701D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1" y="2673957"/>
            <a:ext cx="269421" cy="2694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44CDDB-DC42-4FB6-AC34-7D9EB88D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79" y="1657956"/>
            <a:ext cx="269421" cy="2694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5D588E-9DD3-47EB-804B-6ED835CF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79" y="4705957"/>
            <a:ext cx="269421" cy="2694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9B335B-D509-4D6A-8A38-61939900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0" y="1640419"/>
            <a:ext cx="269421" cy="2694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251ED3-33DF-4C6C-986D-B6148DEC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79" y="1927377"/>
            <a:ext cx="269421" cy="2694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2D930-864B-4D44-AC46-ED597E01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808" y="3687433"/>
            <a:ext cx="269421" cy="2694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FC90038-26D7-4E2F-8996-21CE00FD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39" y="2673956"/>
            <a:ext cx="269421" cy="2694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C3A76A3-CDEE-4D54-B56E-E25C5B85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94" y="4731057"/>
            <a:ext cx="269421" cy="2694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1B886C-A7D3-4F3E-A2D5-42CF51C2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36" y="1422704"/>
            <a:ext cx="269421" cy="269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EC1EFC2-8949-4D1A-91F8-07EB5222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678" y="3067245"/>
            <a:ext cx="269421" cy="2694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878389-267B-448F-8D2F-9D3BE855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967" y="4100782"/>
            <a:ext cx="269421" cy="2694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66C82CB-E96F-40F5-8BEC-0F8AFB26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64" y="2849530"/>
            <a:ext cx="269421" cy="26942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FE029BF-330E-4477-9633-16490BB9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13" y="4164289"/>
            <a:ext cx="269421" cy="2694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B0B82E5-75D5-4B87-BA05-69052149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02" y="5197826"/>
            <a:ext cx="269421" cy="2694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49B0294-F0F7-4CE1-AFF3-9AA94E6B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99" y="3946574"/>
            <a:ext cx="269421" cy="2694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67270B5-98DA-45E6-8ED2-6B8181D5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64" y="4461636"/>
            <a:ext cx="269421" cy="26942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3C11F35-56F9-4076-83EC-813B6D0B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53" y="5495173"/>
            <a:ext cx="269421" cy="26942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EA3397-79DC-4730-B6D2-3E0D49AC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4243921"/>
            <a:ext cx="269421" cy="26942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51774E9-39C5-41C7-8422-4152DFF3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986" y="2580109"/>
            <a:ext cx="269421" cy="26942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93FC834-5B01-4D5D-833F-ADC05FEC6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275" y="3613646"/>
            <a:ext cx="269421" cy="2694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3EA4713-2875-4AA2-BA63-7FC64BFE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72" y="2362394"/>
            <a:ext cx="269421" cy="26942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BAEC114-1367-44DA-916B-84A450C6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52" y="2259200"/>
            <a:ext cx="269421" cy="2694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AB48E84-B905-4EBC-BDAE-A7C8AC78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41" y="3292737"/>
            <a:ext cx="269421" cy="26942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C8402A8-1AA5-4C45-A619-17DF105A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38" y="2041485"/>
            <a:ext cx="269421" cy="269421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153F3E2-37D3-4F7C-8B20-0F113548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32" y="1117247"/>
            <a:ext cx="269421" cy="26942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B416370-4AD4-4E02-85AE-B046DCDA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1" y="2150784"/>
            <a:ext cx="269421" cy="26942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DDE1967-89B0-428E-82BE-72D9BD21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18" y="899532"/>
            <a:ext cx="269421" cy="2694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F902E15-DC42-4C4D-9D79-31A23D1F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199" y="4505865"/>
            <a:ext cx="269421" cy="269421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BCFAA40-E5B9-4068-B664-CDB00F91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88" y="5539402"/>
            <a:ext cx="269421" cy="26942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3C4F8709-2059-476A-BD93-4AF53552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85" y="4288150"/>
            <a:ext cx="269421" cy="269421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80F1AF-2DE9-4395-933A-6E90FA99B86A}"/>
              </a:ext>
            </a:extLst>
          </p:cNvPr>
          <p:cNvSpPr txBox="1"/>
          <p:nvPr/>
        </p:nvSpPr>
        <p:spPr>
          <a:xfrm>
            <a:off x="574963" y="5830462"/>
            <a:ext cx="3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SCORE : 0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B8032A69-4546-4160-8147-CFD9EC428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92" y="2379649"/>
            <a:ext cx="372227" cy="372227"/>
          </a:xfrm>
          <a:prstGeom prst="rect">
            <a:avLst/>
          </a:prstGeom>
        </p:spPr>
      </p:pic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D8679CDE-5BD9-4D02-ACCA-CA5C1D0C9F10}"/>
              </a:ext>
            </a:extLst>
          </p:cNvPr>
          <p:cNvSpPr/>
          <p:nvPr/>
        </p:nvSpPr>
        <p:spPr>
          <a:xfrm rot="13170471">
            <a:off x="5048448" y="2850357"/>
            <a:ext cx="828752" cy="1722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EA0F3CFD-8F38-4AC6-BCF2-6728461E35C8}"/>
              </a:ext>
            </a:extLst>
          </p:cNvPr>
          <p:cNvSpPr/>
          <p:nvPr/>
        </p:nvSpPr>
        <p:spPr>
          <a:xfrm>
            <a:off x="9582776" y="490156"/>
            <a:ext cx="1962164" cy="2089953"/>
          </a:xfrm>
          <a:prstGeom prst="roundRect">
            <a:avLst/>
          </a:prstGeom>
          <a:solidFill>
            <a:srgbClr val="AFABAB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0611FE7-CCF7-4AC8-83BA-EC3F56291ED0}"/>
              </a:ext>
            </a:extLst>
          </p:cNvPr>
          <p:cNvSpPr txBox="1"/>
          <p:nvPr/>
        </p:nvSpPr>
        <p:spPr>
          <a:xfrm>
            <a:off x="9770654" y="96098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1. ROUSSEAU1  121987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CD6FFF7-151E-4101-9185-398F7071B217}"/>
              </a:ext>
            </a:extLst>
          </p:cNvPr>
          <p:cNvSpPr txBox="1"/>
          <p:nvPr/>
        </p:nvSpPr>
        <p:spPr>
          <a:xfrm>
            <a:off x="9479739" y="653240"/>
            <a:ext cx="216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LEADERBOARD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0988422-517B-4330-9F58-748B8A460D90}"/>
              </a:ext>
            </a:extLst>
          </p:cNvPr>
          <p:cNvSpPr txBox="1"/>
          <p:nvPr/>
        </p:nvSpPr>
        <p:spPr>
          <a:xfrm>
            <a:off x="9770653" y="122159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2. ROUSSEAU2  12198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BFB8F20-71F9-4733-B131-CB4A23201DC9}"/>
              </a:ext>
            </a:extLst>
          </p:cNvPr>
          <p:cNvSpPr txBox="1"/>
          <p:nvPr/>
        </p:nvSpPr>
        <p:spPr>
          <a:xfrm>
            <a:off x="9770654" y="1481945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3. ROUSSEAU3  1219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130E718-6535-4467-8674-C508B3398337}"/>
              </a:ext>
            </a:extLst>
          </p:cNvPr>
          <p:cNvSpPr txBox="1"/>
          <p:nvPr/>
        </p:nvSpPr>
        <p:spPr>
          <a:xfrm>
            <a:off x="9770653" y="1742554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4. ROUSSEAU4  1218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55B9B88-3BCD-4906-86F8-33136F68C7D1}"/>
              </a:ext>
            </a:extLst>
          </p:cNvPr>
          <p:cNvSpPr txBox="1"/>
          <p:nvPr/>
        </p:nvSpPr>
        <p:spPr>
          <a:xfrm>
            <a:off x="9770653" y="200269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5. ROUSSEAU5  1217 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4485F24-0971-47CC-8FC1-A95D15DF858F}"/>
              </a:ext>
            </a:extLst>
          </p:cNvPr>
          <p:cNvSpPr txBox="1"/>
          <p:nvPr/>
        </p:nvSpPr>
        <p:spPr>
          <a:xfrm>
            <a:off x="9770652" y="226330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6. ROUSSEAU6  1216 </a:t>
            </a:r>
          </a:p>
        </p:txBody>
      </p:sp>
    </p:spTree>
    <p:extLst>
      <p:ext uri="{BB962C8B-B14F-4D97-AF65-F5344CB8AC3E}">
        <p14:creationId xmlns:p14="http://schemas.microsoft.com/office/powerpoint/2010/main" val="3965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690808-85D4-4DA3-AB10-03EBF2F96407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1B18A4-1589-49A3-B8E5-49823A44DD9E}"/>
              </a:ext>
            </a:extLst>
          </p:cNvPr>
          <p:cNvSpPr txBox="1"/>
          <p:nvPr/>
        </p:nvSpPr>
        <p:spPr>
          <a:xfrm>
            <a:off x="574963" y="5830462"/>
            <a:ext cx="3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SCORE : 180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700DE6-C6AA-4188-8ADD-9F9CE8E9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64" y="2215664"/>
            <a:ext cx="2426670" cy="24266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AE37F8B-9314-4E3B-9DBB-E88626EBC089}"/>
              </a:ext>
            </a:extLst>
          </p:cNvPr>
          <p:cNvSpPr txBox="1"/>
          <p:nvPr/>
        </p:nvSpPr>
        <p:spPr>
          <a:xfrm>
            <a:off x="4882664" y="3075056"/>
            <a:ext cx="242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JohnDu54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6D7DB2-C900-4496-9D15-96B31AB4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28" y="2123340"/>
            <a:ext cx="372227" cy="372227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3445B-EDB7-4650-8A5C-9B58826EDFB6}"/>
              </a:ext>
            </a:extLst>
          </p:cNvPr>
          <p:cNvSpPr/>
          <p:nvPr/>
        </p:nvSpPr>
        <p:spPr>
          <a:xfrm rot="11933081">
            <a:off x="3985710" y="2556244"/>
            <a:ext cx="840978" cy="4857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EE6DDC2-AA65-412C-B9C6-7B587EF6E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967" y="4100782"/>
            <a:ext cx="269421" cy="2694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B16D856-AD50-40CF-A6B0-AF8B3FF5B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275" y="3613646"/>
            <a:ext cx="269421" cy="2694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2A21EC5-E9D0-4A13-BF93-3BA831766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85" y="4288150"/>
            <a:ext cx="269421" cy="2694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B88E889-ED35-40C4-B7A2-763757FD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77" y="1680582"/>
            <a:ext cx="269421" cy="2694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4701EFF-1CBF-4B0B-B631-A8EADA7DB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533" y="842679"/>
            <a:ext cx="269421" cy="2694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4888DAB-F32F-4834-A545-2FC29B7B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833" y="2454785"/>
            <a:ext cx="269421" cy="2694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30FD0A7-441D-48DC-9508-1A279C2C5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744" y="1957310"/>
            <a:ext cx="269421" cy="26942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B6C899A-E87A-4C63-9197-A7D19F4F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052" y="1470174"/>
            <a:ext cx="269421" cy="26942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7658CC5-F46B-4256-8CB4-7F1DB31B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862" y="2144678"/>
            <a:ext cx="269421" cy="2694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B0C74A4-CB3C-4B57-9F14-44458A9B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555" y="3130421"/>
            <a:ext cx="269421" cy="2694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BF1DBA6-0533-4DF8-8FF7-392D30EB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311" y="2292518"/>
            <a:ext cx="269421" cy="26942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271938D-9F99-4BA3-90A0-DBA45E89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11" y="3904624"/>
            <a:ext cx="269421" cy="26942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27813B6-1D05-409A-9EAD-ECA9D720F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32" y="3731138"/>
            <a:ext cx="269421" cy="26942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F3E34AA2-4373-4A51-BB6C-B3AB077B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12" y="5232305"/>
            <a:ext cx="269421" cy="2694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EC5A78-91E7-4CC9-93C8-48C80369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971" y="5645654"/>
            <a:ext cx="269421" cy="26942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877C14-79B4-4436-A9FE-DEA1357AF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68" y="6006508"/>
            <a:ext cx="269421" cy="26942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21AD762-BDDE-4334-893E-21AED29F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89" y="5833022"/>
            <a:ext cx="269421" cy="269421"/>
          </a:xfrm>
          <a:prstGeom prst="rect">
            <a:avLst/>
          </a:prstGeom>
        </p:spPr>
      </p:pic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506BCFAD-6D09-4AE6-A305-E07CAD8DD13C}"/>
              </a:ext>
            </a:extLst>
          </p:cNvPr>
          <p:cNvSpPr/>
          <p:nvPr/>
        </p:nvSpPr>
        <p:spPr>
          <a:xfrm>
            <a:off x="9582776" y="490156"/>
            <a:ext cx="1962164" cy="2089953"/>
          </a:xfrm>
          <a:prstGeom prst="roundRect">
            <a:avLst/>
          </a:prstGeom>
          <a:solidFill>
            <a:srgbClr val="AFABAB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9875FB8-BFD2-4B5D-933A-F692DED37D28}"/>
              </a:ext>
            </a:extLst>
          </p:cNvPr>
          <p:cNvSpPr txBox="1"/>
          <p:nvPr/>
        </p:nvSpPr>
        <p:spPr>
          <a:xfrm>
            <a:off x="9770654" y="96098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1. ROUSSEAU1  121987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3E37832-09E4-4CB2-A179-3816EFAA5923}"/>
              </a:ext>
            </a:extLst>
          </p:cNvPr>
          <p:cNvSpPr txBox="1"/>
          <p:nvPr/>
        </p:nvSpPr>
        <p:spPr>
          <a:xfrm>
            <a:off x="9479739" y="653240"/>
            <a:ext cx="216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LEADERBOARD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AB7CACC-6101-40A9-A95A-DBFBDFFB3E0D}"/>
              </a:ext>
            </a:extLst>
          </p:cNvPr>
          <p:cNvSpPr txBox="1"/>
          <p:nvPr/>
        </p:nvSpPr>
        <p:spPr>
          <a:xfrm>
            <a:off x="9770653" y="122159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2. ROUSSEAU2  12198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BCAB54C-CCB3-49D0-AB9D-F5B57D4DDC66}"/>
              </a:ext>
            </a:extLst>
          </p:cNvPr>
          <p:cNvSpPr txBox="1"/>
          <p:nvPr/>
        </p:nvSpPr>
        <p:spPr>
          <a:xfrm>
            <a:off x="9770654" y="1481945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3. ROUSSEAU3  1219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EBA866-566D-4F48-8961-363B0CC7EED3}"/>
              </a:ext>
            </a:extLst>
          </p:cNvPr>
          <p:cNvSpPr txBox="1"/>
          <p:nvPr/>
        </p:nvSpPr>
        <p:spPr>
          <a:xfrm>
            <a:off x="9770653" y="1742554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4. ROUSSEAU4  1218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4AB1C9A-4B82-4524-B18D-6A2BED88AF14}"/>
              </a:ext>
            </a:extLst>
          </p:cNvPr>
          <p:cNvSpPr txBox="1"/>
          <p:nvPr/>
        </p:nvSpPr>
        <p:spPr>
          <a:xfrm>
            <a:off x="9770653" y="200269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5. ROUSSEAU5  1217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54435C9-C7A4-4482-B153-6EE75122F584}"/>
              </a:ext>
            </a:extLst>
          </p:cNvPr>
          <p:cNvSpPr txBox="1"/>
          <p:nvPr/>
        </p:nvSpPr>
        <p:spPr>
          <a:xfrm>
            <a:off x="9770652" y="226330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6. ROUSSEAU6  1216 </a:t>
            </a:r>
          </a:p>
        </p:txBody>
      </p:sp>
    </p:spTree>
    <p:extLst>
      <p:ext uri="{BB962C8B-B14F-4D97-AF65-F5344CB8AC3E}">
        <p14:creationId xmlns:p14="http://schemas.microsoft.com/office/powerpoint/2010/main" val="147821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27587-23FD-4A15-8554-DB0ED9109F68}"/>
              </a:ext>
            </a:extLst>
          </p:cNvPr>
          <p:cNvSpPr/>
          <p:nvPr/>
        </p:nvSpPr>
        <p:spPr>
          <a:xfrm>
            <a:off x="499152" y="426377"/>
            <a:ext cx="11193695" cy="6005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EE327C-B1A9-45DB-874A-91C304DA5F99}"/>
              </a:ext>
            </a:extLst>
          </p:cNvPr>
          <p:cNvSpPr txBox="1"/>
          <p:nvPr/>
        </p:nvSpPr>
        <p:spPr>
          <a:xfrm>
            <a:off x="574963" y="5830462"/>
            <a:ext cx="3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SCORE : 180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4F3A5C-4DD1-48B1-8B68-8D16E671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65" y="2528088"/>
            <a:ext cx="2426670" cy="24266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D8E021-56A6-4F23-A9AA-0647938428C6}"/>
              </a:ext>
            </a:extLst>
          </p:cNvPr>
          <p:cNvSpPr txBox="1"/>
          <p:nvPr/>
        </p:nvSpPr>
        <p:spPr>
          <a:xfrm>
            <a:off x="4594365" y="3387480"/>
            <a:ext cx="242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JohnDu54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621F9B-5DB4-4941-9581-D4823838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35" y="723410"/>
            <a:ext cx="1695450" cy="16954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8F8078A-1264-4ED6-B0AD-649624EE9161}"/>
              </a:ext>
            </a:extLst>
          </p:cNvPr>
          <p:cNvSpPr txBox="1"/>
          <p:nvPr/>
        </p:nvSpPr>
        <p:spPr>
          <a:xfrm>
            <a:off x="7021035" y="1328680"/>
            <a:ext cx="169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VAXOU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C741190-0B2D-48E2-B28F-B4B957FAC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98" y="592667"/>
            <a:ext cx="372227" cy="372227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4A0926D-750E-4826-AE20-6593FBAB281C}"/>
              </a:ext>
            </a:extLst>
          </p:cNvPr>
          <p:cNvSpPr/>
          <p:nvPr/>
        </p:nvSpPr>
        <p:spPr>
          <a:xfrm rot="18973659">
            <a:off x="6600547" y="2353884"/>
            <a:ext cx="840978" cy="4857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B64EF82-A2C3-48F4-814B-1918F6A1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808" y="3687433"/>
            <a:ext cx="269421" cy="2694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0B7FEF-7EDE-420E-A369-82463958C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967" y="4100782"/>
            <a:ext cx="269421" cy="2694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A7C3B5-9376-4561-8C93-A735778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564" y="2849530"/>
            <a:ext cx="269421" cy="2694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D8B9D96-EE5E-4529-978E-B2DB1A585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864" y="4461636"/>
            <a:ext cx="269421" cy="269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4CAD0BA-578E-4756-B2DC-E155E8CA3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275" y="3613646"/>
            <a:ext cx="269421" cy="2694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4DC5B2F-C8DF-4205-8933-85832F75B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085" y="4288150"/>
            <a:ext cx="269421" cy="2694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BC7D323-0BB7-4F0C-90D8-94C8983DC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372" y="1764453"/>
            <a:ext cx="269421" cy="26942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43179C-D058-4868-9ECD-891432376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31" y="2177802"/>
            <a:ext cx="269421" cy="2694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EEA213E-F05F-4C3D-80CC-EDB6774CE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128" y="926550"/>
            <a:ext cx="269421" cy="2694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18B7782-939B-417C-B8D7-E23B5005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428" y="2538656"/>
            <a:ext cx="269421" cy="2694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8F0C5FD-67F3-4DC9-97EB-26815A1D6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839" y="1690666"/>
            <a:ext cx="269421" cy="26942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3CBBE14-0C07-4F83-9AFB-BE4607B4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649" y="2365170"/>
            <a:ext cx="269421" cy="26942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2AC3A34-A9D2-4887-AD54-9DBC619E1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756" y="1498391"/>
            <a:ext cx="269421" cy="26942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9A064C8-1153-403F-BDA0-54AEE9E5D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5" y="1911740"/>
            <a:ext cx="269421" cy="26942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7422407-5F53-470D-8F8C-EC990F1D8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512" y="660488"/>
            <a:ext cx="269421" cy="2694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E5995B9-B8B8-4F5C-BBD4-17121540A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812" y="2272594"/>
            <a:ext cx="269421" cy="26942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8E1B7E1-2D32-42F4-870C-8CF951EB0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5223" y="1424604"/>
            <a:ext cx="269421" cy="2694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0845292-48AC-4386-8723-57307DC9B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033" y="2099108"/>
            <a:ext cx="269421" cy="26942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E679423-A35A-48F7-A128-99D2CB005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403" y="4317778"/>
            <a:ext cx="269421" cy="26942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1365C25-E6BE-41F8-8E7F-95294B197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159" y="3479875"/>
            <a:ext cx="269421" cy="26942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EB71FF-1980-4C15-AE79-FB7C9C005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459" y="5091981"/>
            <a:ext cx="269421" cy="26942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545738D-B349-414B-B63D-9985EAD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390" y="1697383"/>
            <a:ext cx="269421" cy="26942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84D780F-7905-44E3-A6A5-5A54638FF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549" y="2110732"/>
            <a:ext cx="269421" cy="26942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3DF3A17-0FA0-451B-9462-0722910C0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46" y="859480"/>
            <a:ext cx="269421" cy="269421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B0F6338-60AA-436E-AFDD-DFDB68CC9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446" y="2471586"/>
            <a:ext cx="269421" cy="26942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8B464A-52EE-4719-A1DA-CBC7DCA4C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857" y="1623596"/>
            <a:ext cx="269421" cy="26942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E73B758-C68F-49C7-86FE-D8F6F4FE3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667" y="2298100"/>
            <a:ext cx="269421" cy="269421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CE5D09E4-2BF7-401D-92AB-89EFACC99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096" y="4954758"/>
            <a:ext cx="269421" cy="26942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2CC20089-E47F-4872-98E7-353F4A5F7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255" y="5368107"/>
            <a:ext cx="269421" cy="26942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065E1F5-C6C5-4072-90B0-62BF01860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852" y="4116855"/>
            <a:ext cx="269421" cy="269421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5E8812A-D3FF-4265-BAFD-46007075F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52" y="5728961"/>
            <a:ext cx="269421" cy="269421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37574F5-FF89-478F-8EB9-C97DAF27F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563" y="4880971"/>
            <a:ext cx="269421" cy="269421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2F37A66F-6050-46DE-85D7-E17AE66C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373" y="5555475"/>
            <a:ext cx="269421" cy="269421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45F3812-8555-4F36-89A4-64A7D8905842}"/>
              </a:ext>
            </a:extLst>
          </p:cNvPr>
          <p:cNvSpPr/>
          <p:nvPr/>
        </p:nvSpPr>
        <p:spPr>
          <a:xfrm>
            <a:off x="9582776" y="490156"/>
            <a:ext cx="1962164" cy="2089953"/>
          </a:xfrm>
          <a:prstGeom prst="roundRect">
            <a:avLst/>
          </a:prstGeom>
          <a:solidFill>
            <a:srgbClr val="AFABAB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6259ECC-D432-41BB-9CFC-6CB000B2CB3A}"/>
              </a:ext>
            </a:extLst>
          </p:cNvPr>
          <p:cNvSpPr txBox="1"/>
          <p:nvPr/>
        </p:nvSpPr>
        <p:spPr>
          <a:xfrm>
            <a:off x="9770654" y="96098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1. ROUSSEAU1  121987 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CF2B234-63BC-4384-8E8E-FCDD240BA8F2}"/>
              </a:ext>
            </a:extLst>
          </p:cNvPr>
          <p:cNvSpPr txBox="1"/>
          <p:nvPr/>
        </p:nvSpPr>
        <p:spPr>
          <a:xfrm>
            <a:off x="9479739" y="653240"/>
            <a:ext cx="216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LEADERBOARD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BD71529-42E3-4745-AFC7-84B80A25014A}"/>
              </a:ext>
            </a:extLst>
          </p:cNvPr>
          <p:cNvSpPr txBox="1"/>
          <p:nvPr/>
        </p:nvSpPr>
        <p:spPr>
          <a:xfrm>
            <a:off x="9770653" y="122159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2. ROUSSEAU2  12198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0151D13-7FA2-4168-9355-FB9A05BF4F32}"/>
              </a:ext>
            </a:extLst>
          </p:cNvPr>
          <p:cNvSpPr txBox="1"/>
          <p:nvPr/>
        </p:nvSpPr>
        <p:spPr>
          <a:xfrm>
            <a:off x="9770654" y="1481945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3. ROUSSEAU3  1219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2FDD764-70E6-416C-8B0A-F558A1597291}"/>
              </a:ext>
            </a:extLst>
          </p:cNvPr>
          <p:cNvSpPr txBox="1"/>
          <p:nvPr/>
        </p:nvSpPr>
        <p:spPr>
          <a:xfrm>
            <a:off x="9770653" y="1742554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4. ROUSSEAU4  1218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2564CDE-2A74-4C17-9F20-CA32F638F18C}"/>
              </a:ext>
            </a:extLst>
          </p:cNvPr>
          <p:cNvSpPr txBox="1"/>
          <p:nvPr/>
        </p:nvSpPr>
        <p:spPr>
          <a:xfrm>
            <a:off x="9770653" y="2002699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5. ROUSSEAU5  1217 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FE53348-8553-46CE-9213-2732BB220E13}"/>
              </a:ext>
            </a:extLst>
          </p:cNvPr>
          <p:cNvSpPr txBox="1"/>
          <p:nvPr/>
        </p:nvSpPr>
        <p:spPr>
          <a:xfrm>
            <a:off x="9770652" y="2263308"/>
            <a:ext cx="245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6. ROUSSEAU6  1216 </a:t>
            </a:r>
          </a:p>
        </p:txBody>
      </p:sp>
    </p:spTree>
    <p:extLst>
      <p:ext uri="{BB962C8B-B14F-4D97-AF65-F5344CB8AC3E}">
        <p14:creationId xmlns:p14="http://schemas.microsoft.com/office/powerpoint/2010/main" val="4096006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339</Words>
  <Application>Microsoft Office PowerPoint</Application>
  <PresentationFormat>Grand écran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Thème Office</vt:lpstr>
      <vt:lpstr>Story-board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Story-board</dc:title>
  <dc:creator>bertrand leo</dc:creator>
  <cp:lastModifiedBy>bertrand leo</cp:lastModifiedBy>
  <cp:revision>9</cp:revision>
  <dcterms:created xsi:type="dcterms:W3CDTF">2022-03-09T09:32:31Z</dcterms:created>
  <dcterms:modified xsi:type="dcterms:W3CDTF">2022-03-23T09:28:26Z</dcterms:modified>
</cp:coreProperties>
</file>