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7" r:id="rId2"/>
    <p:sldId id="289" r:id="rId3"/>
    <p:sldId id="298" r:id="rId4"/>
    <p:sldId id="291" r:id="rId5"/>
    <p:sldId id="317" r:id="rId6"/>
    <p:sldId id="316" r:id="rId7"/>
    <p:sldId id="319" r:id="rId8"/>
    <p:sldId id="296" r:id="rId9"/>
    <p:sldId id="303" r:id="rId10"/>
    <p:sldId id="304" r:id="rId11"/>
    <p:sldId id="306" r:id="rId12"/>
    <p:sldId id="307" r:id="rId13"/>
    <p:sldId id="292" r:id="rId14"/>
    <p:sldId id="311" r:id="rId15"/>
    <p:sldId id="312" r:id="rId16"/>
    <p:sldId id="313" r:id="rId17"/>
    <p:sldId id="314" r:id="rId18"/>
    <p:sldId id="315" r:id="rId19"/>
    <p:sldId id="301" r:id="rId20"/>
    <p:sldId id="302" r:id="rId21"/>
    <p:sldId id="288" r:id="rId22"/>
    <p:sldId id="287" r:id="rId23"/>
    <p:sldId id="322" r:id="rId24"/>
    <p:sldId id="308" r:id="rId25"/>
    <p:sldId id="326" r:id="rId26"/>
    <p:sldId id="323" r:id="rId27"/>
    <p:sldId id="324" r:id="rId28"/>
    <p:sldId id="327" r:id="rId29"/>
    <p:sldId id="330" r:id="rId30"/>
    <p:sldId id="328" r:id="rId31"/>
    <p:sldId id="331" r:id="rId32"/>
    <p:sldId id="305" r:id="rId33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9911" autoAdjust="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DB191-8C51-FB49-918A-BD62AA4457DC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AC2D8A-7829-DF42-AC4C-214A6DE74E3A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" sz="2800" b="1" dirty="0" err="1">
              <a:solidFill>
                <a:schemeClr val="bg1"/>
              </a:solidFill>
            </a:rPr>
            <a:t>Introduction</a:t>
          </a:r>
          <a:endParaRPr lang="es-ES" sz="2800" b="1" dirty="0">
            <a:solidFill>
              <a:schemeClr val="bg1"/>
            </a:solidFill>
          </a:endParaRPr>
        </a:p>
      </dgm:t>
    </dgm:pt>
    <dgm:pt modelId="{3115CC3B-4035-8444-BE95-4301483EE4B1}" type="parTrans" cxnId="{42407E82-1AB2-B944-84D4-B53ACE36E171}">
      <dgm:prSet/>
      <dgm:spPr/>
      <dgm:t>
        <a:bodyPr/>
        <a:lstStyle/>
        <a:p>
          <a:endParaRPr lang="es-ES"/>
        </a:p>
      </dgm:t>
    </dgm:pt>
    <dgm:pt modelId="{9DBDF4F4-9B68-B245-B856-59EF894374BB}" type="sibTrans" cxnId="{42407E82-1AB2-B944-84D4-B53ACE36E171}">
      <dgm:prSet/>
      <dgm:spPr/>
      <dgm:t>
        <a:bodyPr/>
        <a:lstStyle/>
        <a:p>
          <a:endParaRPr lang="es-ES"/>
        </a:p>
      </dgm:t>
    </dgm:pt>
    <dgm:pt modelId="{136EAFF6-0F1C-A04C-933C-65C41FA501C3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" sz="2800" b="1" dirty="0">
              <a:solidFill>
                <a:schemeClr val="bg1"/>
              </a:solidFill>
            </a:rPr>
            <a:t>Interviews</a:t>
          </a:r>
        </a:p>
      </dgm:t>
    </dgm:pt>
    <dgm:pt modelId="{3D052B46-83FA-3644-9E84-90B00DC8021D}" type="parTrans" cxnId="{C784AF34-8D96-C941-8D7F-6771A43E1572}">
      <dgm:prSet/>
      <dgm:spPr/>
      <dgm:t>
        <a:bodyPr/>
        <a:lstStyle/>
        <a:p>
          <a:endParaRPr lang="es-ES"/>
        </a:p>
      </dgm:t>
    </dgm:pt>
    <dgm:pt modelId="{B91207CB-EE39-FA40-9724-7DE95B1D70B5}" type="sibTrans" cxnId="{C784AF34-8D96-C941-8D7F-6771A43E1572}">
      <dgm:prSet/>
      <dgm:spPr/>
      <dgm:t>
        <a:bodyPr/>
        <a:lstStyle/>
        <a:p>
          <a:endParaRPr lang="es-ES"/>
        </a:p>
      </dgm:t>
    </dgm:pt>
    <dgm:pt modelId="{A01AB2D2-FEC6-E241-9F0B-35E5706D3212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" sz="2800" b="1" dirty="0" err="1">
              <a:solidFill>
                <a:schemeClr val="bg1"/>
              </a:solidFill>
            </a:rPr>
            <a:t>My</a:t>
          </a:r>
          <a:r>
            <a:rPr lang="es-ES" sz="2800" b="1" dirty="0">
              <a:solidFill>
                <a:schemeClr val="bg1"/>
              </a:solidFill>
            </a:rPr>
            <a:t> </a:t>
          </a:r>
          <a:r>
            <a:rPr lang="es-ES" sz="2800" b="1" dirty="0" err="1">
              <a:solidFill>
                <a:schemeClr val="bg1"/>
              </a:solidFill>
            </a:rPr>
            <a:t>own</a:t>
          </a:r>
          <a:r>
            <a:rPr lang="es-ES" sz="2800" b="1" dirty="0">
              <a:solidFill>
                <a:schemeClr val="bg1"/>
              </a:solidFill>
            </a:rPr>
            <a:t> </a:t>
          </a:r>
          <a:r>
            <a:rPr lang="es-ES" sz="2800" b="1" dirty="0" err="1">
              <a:solidFill>
                <a:schemeClr val="bg1"/>
              </a:solidFill>
            </a:rPr>
            <a:t>drone</a:t>
          </a:r>
          <a:endParaRPr lang="es-ES" sz="2800" b="1" dirty="0">
            <a:solidFill>
              <a:schemeClr val="bg1"/>
            </a:solidFill>
          </a:endParaRPr>
        </a:p>
      </dgm:t>
    </dgm:pt>
    <dgm:pt modelId="{CB7F8E6F-89E4-FD4C-B758-37FF2EDA1A5A}" type="parTrans" cxnId="{D36B613E-1444-6548-A304-1554D7DBBF0D}">
      <dgm:prSet/>
      <dgm:spPr/>
      <dgm:t>
        <a:bodyPr/>
        <a:lstStyle/>
        <a:p>
          <a:endParaRPr lang="es-ES"/>
        </a:p>
      </dgm:t>
    </dgm:pt>
    <dgm:pt modelId="{3318B39A-BE67-414A-BF76-EFE105639F91}" type="sibTrans" cxnId="{D36B613E-1444-6548-A304-1554D7DBBF0D}">
      <dgm:prSet/>
      <dgm:spPr/>
      <dgm:t>
        <a:bodyPr/>
        <a:lstStyle/>
        <a:p>
          <a:endParaRPr lang="es-ES"/>
        </a:p>
      </dgm:t>
    </dgm:pt>
    <dgm:pt modelId="{A0A5A426-3167-4F41-BCD4-1CFC0586E3E4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" sz="2800" b="1" dirty="0" err="1">
              <a:solidFill>
                <a:schemeClr val="bg1"/>
              </a:solidFill>
            </a:rPr>
            <a:t>About</a:t>
          </a:r>
          <a:r>
            <a:rPr lang="es-ES" sz="2800" b="1" dirty="0">
              <a:solidFill>
                <a:schemeClr val="bg1"/>
              </a:solidFill>
            </a:rPr>
            <a:t> </a:t>
          </a:r>
          <a:r>
            <a:rPr lang="es-ES" sz="2800" b="1" dirty="0" err="1">
              <a:solidFill>
                <a:schemeClr val="bg1"/>
              </a:solidFill>
            </a:rPr>
            <a:t>drones</a:t>
          </a:r>
          <a:endParaRPr lang="es-ES" sz="2800" b="1" dirty="0">
            <a:solidFill>
              <a:schemeClr val="bg1"/>
            </a:solidFill>
          </a:endParaRPr>
        </a:p>
      </dgm:t>
    </dgm:pt>
    <dgm:pt modelId="{A68B9EF9-3D1D-B24E-8D99-1E8FC377220E}" type="parTrans" cxnId="{6572FE95-ED2B-4940-9823-8823F672A043}">
      <dgm:prSet/>
      <dgm:spPr/>
      <dgm:t>
        <a:bodyPr/>
        <a:lstStyle/>
        <a:p>
          <a:endParaRPr lang="es-ES"/>
        </a:p>
      </dgm:t>
    </dgm:pt>
    <dgm:pt modelId="{06DBF873-1545-9A46-AB6D-385E78BE6D6E}" type="sibTrans" cxnId="{6572FE95-ED2B-4940-9823-8823F672A043}">
      <dgm:prSet/>
      <dgm:spPr/>
      <dgm:t>
        <a:bodyPr/>
        <a:lstStyle/>
        <a:p>
          <a:endParaRPr lang="es-ES"/>
        </a:p>
      </dgm:t>
    </dgm:pt>
    <dgm:pt modelId="{38692190-BC3C-7C4F-AD53-6404D79040C5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" sz="2800" b="1" dirty="0" err="1">
              <a:solidFill>
                <a:schemeClr val="bg1"/>
              </a:solidFill>
            </a:rPr>
            <a:t>Conclusions</a:t>
          </a:r>
          <a:endParaRPr lang="es-ES" sz="2800" b="1" dirty="0">
            <a:solidFill>
              <a:schemeClr val="bg1"/>
            </a:solidFill>
          </a:endParaRPr>
        </a:p>
      </dgm:t>
    </dgm:pt>
    <dgm:pt modelId="{569D06A6-DF46-4843-8116-20CC092CD420}" type="parTrans" cxnId="{823C40EA-DB96-0348-A145-9E30808AA287}">
      <dgm:prSet/>
      <dgm:spPr/>
      <dgm:t>
        <a:bodyPr/>
        <a:lstStyle/>
        <a:p>
          <a:endParaRPr lang="es-ES"/>
        </a:p>
      </dgm:t>
    </dgm:pt>
    <dgm:pt modelId="{C5275F3C-7CC2-B546-9A35-829D6C5849D5}" type="sibTrans" cxnId="{823C40EA-DB96-0348-A145-9E30808AA287}">
      <dgm:prSet/>
      <dgm:spPr/>
      <dgm:t>
        <a:bodyPr/>
        <a:lstStyle/>
        <a:p>
          <a:endParaRPr lang="es-ES"/>
        </a:p>
      </dgm:t>
    </dgm:pt>
    <dgm:pt modelId="{068CE8B3-DED3-434E-975A-D9E116680F8D}" type="pres">
      <dgm:prSet presAssocID="{FD6DB191-8C51-FB49-918A-BD62AA4457DC}" presName="linear" presStyleCnt="0">
        <dgm:presLayoutVars>
          <dgm:dir/>
          <dgm:animLvl val="lvl"/>
          <dgm:resizeHandles val="exact"/>
        </dgm:presLayoutVars>
      </dgm:prSet>
      <dgm:spPr/>
    </dgm:pt>
    <dgm:pt modelId="{B730A3B3-8F8B-964F-9F57-971581FD55AE}" type="pres">
      <dgm:prSet presAssocID="{EFAC2D8A-7829-DF42-AC4C-214A6DE74E3A}" presName="parentLin" presStyleCnt="0"/>
      <dgm:spPr/>
    </dgm:pt>
    <dgm:pt modelId="{05FC6DA6-6E13-D342-9487-2966E413CBAE}" type="pres">
      <dgm:prSet presAssocID="{EFAC2D8A-7829-DF42-AC4C-214A6DE74E3A}" presName="parentLeftMargin" presStyleLbl="node1" presStyleIdx="0" presStyleCnt="5"/>
      <dgm:spPr/>
    </dgm:pt>
    <dgm:pt modelId="{C23B5853-B4AB-8B4B-87BB-5EFFE8C3D208}" type="pres">
      <dgm:prSet presAssocID="{EFAC2D8A-7829-DF42-AC4C-214A6DE74E3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F61C0A7-DFF8-1E41-8CB5-EB6FF242283D}" type="pres">
      <dgm:prSet presAssocID="{EFAC2D8A-7829-DF42-AC4C-214A6DE74E3A}" presName="negativeSpace" presStyleCnt="0"/>
      <dgm:spPr/>
    </dgm:pt>
    <dgm:pt modelId="{D3197649-4755-9047-BE25-DF84F38161B4}" type="pres">
      <dgm:prSet presAssocID="{EFAC2D8A-7829-DF42-AC4C-214A6DE74E3A}" presName="childText" presStyleLbl="conFgAcc1" presStyleIdx="0" presStyleCnt="5">
        <dgm:presLayoutVars>
          <dgm:bulletEnabled val="1"/>
        </dgm:presLayoutVars>
      </dgm:prSet>
      <dgm:spPr/>
    </dgm:pt>
    <dgm:pt modelId="{84FE3A4E-E085-DA45-B7F2-E15BBC1B95E6}" type="pres">
      <dgm:prSet presAssocID="{9DBDF4F4-9B68-B245-B856-59EF894374BB}" presName="spaceBetweenRectangles" presStyleCnt="0"/>
      <dgm:spPr/>
    </dgm:pt>
    <dgm:pt modelId="{83489142-4FD9-1F4B-8E49-EC843E50732E}" type="pres">
      <dgm:prSet presAssocID="{A0A5A426-3167-4F41-BCD4-1CFC0586E3E4}" presName="parentLin" presStyleCnt="0"/>
      <dgm:spPr/>
    </dgm:pt>
    <dgm:pt modelId="{D20A54D2-4953-5F4E-B84F-BA5A73034A28}" type="pres">
      <dgm:prSet presAssocID="{A0A5A426-3167-4F41-BCD4-1CFC0586E3E4}" presName="parentLeftMargin" presStyleLbl="node1" presStyleIdx="0" presStyleCnt="5"/>
      <dgm:spPr/>
    </dgm:pt>
    <dgm:pt modelId="{C24ECD63-9D7E-C945-914D-7E1C007A17B0}" type="pres">
      <dgm:prSet presAssocID="{A0A5A426-3167-4F41-BCD4-1CFC0586E3E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C30D92-2E3C-B641-A3C4-22B4186824EE}" type="pres">
      <dgm:prSet presAssocID="{A0A5A426-3167-4F41-BCD4-1CFC0586E3E4}" presName="negativeSpace" presStyleCnt="0"/>
      <dgm:spPr/>
    </dgm:pt>
    <dgm:pt modelId="{D437ECA1-48FE-7242-927F-AA3F802BF315}" type="pres">
      <dgm:prSet presAssocID="{A0A5A426-3167-4F41-BCD4-1CFC0586E3E4}" presName="childText" presStyleLbl="conFgAcc1" presStyleIdx="1" presStyleCnt="5">
        <dgm:presLayoutVars>
          <dgm:bulletEnabled val="1"/>
        </dgm:presLayoutVars>
      </dgm:prSet>
      <dgm:spPr/>
    </dgm:pt>
    <dgm:pt modelId="{89D4A620-709B-3048-9A7F-881086277A34}" type="pres">
      <dgm:prSet presAssocID="{06DBF873-1545-9A46-AB6D-385E78BE6D6E}" presName="spaceBetweenRectangles" presStyleCnt="0"/>
      <dgm:spPr/>
    </dgm:pt>
    <dgm:pt modelId="{A7400AD4-8F2D-F542-8E60-B7EF39EC01FD}" type="pres">
      <dgm:prSet presAssocID="{136EAFF6-0F1C-A04C-933C-65C41FA501C3}" presName="parentLin" presStyleCnt="0"/>
      <dgm:spPr/>
    </dgm:pt>
    <dgm:pt modelId="{9DF4FA7A-5CA5-5D46-A199-51A199686BE3}" type="pres">
      <dgm:prSet presAssocID="{136EAFF6-0F1C-A04C-933C-65C41FA501C3}" presName="parentLeftMargin" presStyleLbl="node1" presStyleIdx="1" presStyleCnt="5"/>
      <dgm:spPr/>
    </dgm:pt>
    <dgm:pt modelId="{5A62B511-C1A0-0E41-9469-7D4BCCAD28EF}" type="pres">
      <dgm:prSet presAssocID="{136EAFF6-0F1C-A04C-933C-65C41FA501C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817AC9-8089-B449-86A9-CB19C072BDE1}" type="pres">
      <dgm:prSet presAssocID="{136EAFF6-0F1C-A04C-933C-65C41FA501C3}" presName="negativeSpace" presStyleCnt="0"/>
      <dgm:spPr/>
    </dgm:pt>
    <dgm:pt modelId="{E4271925-C259-B443-AEBB-51AF68D8AD0B}" type="pres">
      <dgm:prSet presAssocID="{136EAFF6-0F1C-A04C-933C-65C41FA501C3}" presName="childText" presStyleLbl="conFgAcc1" presStyleIdx="2" presStyleCnt="5">
        <dgm:presLayoutVars>
          <dgm:bulletEnabled val="1"/>
        </dgm:presLayoutVars>
      </dgm:prSet>
      <dgm:spPr/>
    </dgm:pt>
    <dgm:pt modelId="{E18FC723-92A8-AA4E-9E4B-DF0F29217F1C}" type="pres">
      <dgm:prSet presAssocID="{B91207CB-EE39-FA40-9724-7DE95B1D70B5}" presName="spaceBetweenRectangles" presStyleCnt="0"/>
      <dgm:spPr/>
    </dgm:pt>
    <dgm:pt modelId="{4BE43693-10D1-9A46-AD54-036F51518C51}" type="pres">
      <dgm:prSet presAssocID="{A01AB2D2-FEC6-E241-9F0B-35E5706D3212}" presName="parentLin" presStyleCnt="0"/>
      <dgm:spPr/>
    </dgm:pt>
    <dgm:pt modelId="{F9FE4BB0-BAAA-5541-994C-C8D618710D3B}" type="pres">
      <dgm:prSet presAssocID="{A01AB2D2-FEC6-E241-9F0B-35E5706D3212}" presName="parentLeftMargin" presStyleLbl="node1" presStyleIdx="2" presStyleCnt="5"/>
      <dgm:spPr/>
    </dgm:pt>
    <dgm:pt modelId="{43B8A05C-94A0-3245-92CB-3C7C644A6BE6}" type="pres">
      <dgm:prSet presAssocID="{A01AB2D2-FEC6-E241-9F0B-35E5706D32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C25C38-E443-3F45-ABAD-CFF56E2C1E44}" type="pres">
      <dgm:prSet presAssocID="{A01AB2D2-FEC6-E241-9F0B-35E5706D3212}" presName="negativeSpace" presStyleCnt="0"/>
      <dgm:spPr/>
    </dgm:pt>
    <dgm:pt modelId="{424A734B-4A2A-994C-8B64-FBF0FEA79756}" type="pres">
      <dgm:prSet presAssocID="{A01AB2D2-FEC6-E241-9F0B-35E5706D3212}" presName="childText" presStyleLbl="conFgAcc1" presStyleIdx="3" presStyleCnt="5">
        <dgm:presLayoutVars>
          <dgm:bulletEnabled val="1"/>
        </dgm:presLayoutVars>
      </dgm:prSet>
      <dgm:spPr/>
    </dgm:pt>
    <dgm:pt modelId="{96A3F9E1-F49E-BE4B-9377-C78251CB86D1}" type="pres">
      <dgm:prSet presAssocID="{3318B39A-BE67-414A-BF76-EFE105639F91}" presName="spaceBetweenRectangles" presStyleCnt="0"/>
      <dgm:spPr/>
    </dgm:pt>
    <dgm:pt modelId="{F77BAB54-49AB-654E-9FBD-49F359E047AB}" type="pres">
      <dgm:prSet presAssocID="{38692190-BC3C-7C4F-AD53-6404D79040C5}" presName="parentLin" presStyleCnt="0"/>
      <dgm:spPr/>
    </dgm:pt>
    <dgm:pt modelId="{23645429-3394-B445-B824-511C9E6BB98F}" type="pres">
      <dgm:prSet presAssocID="{38692190-BC3C-7C4F-AD53-6404D79040C5}" presName="parentLeftMargin" presStyleLbl="node1" presStyleIdx="3" presStyleCnt="5"/>
      <dgm:spPr/>
    </dgm:pt>
    <dgm:pt modelId="{85338FC4-E7C5-3D4A-86CB-FF7C4382657B}" type="pres">
      <dgm:prSet presAssocID="{38692190-BC3C-7C4F-AD53-6404D79040C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0F8B74C-5DE9-D845-A618-51DE8AF4BAEA}" type="pres">
      <dgm:prSet presAssocID="{38692190-BC3C-7C4F-AD53-6404D79040C5}" presName="negativeSpace" presStyleCnt="0"/>
      <dgm:spPr/>
    </dgm:pt>
    <dgm:pt modelId="{47225AE7-5607-6F4C-91F1-C1433F5D6485}" type="pres">
      <dgm:prSet presAssocID="{38692190-BC3C-7C4F-AD53-6404D79040C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4E6921A-7B40-F44E-A4F0-01DB6A35C26D}" type="presOf" srcId="{A01AB2D2-FEC6-E241-9F0B-35E5706D3212}" destId="{F9FE4BB0-BAAA-5541-994C-C8D618710D3B}" srcOrd="0" destOrd="0" presId="urn:microsoft.com/office/officeart/2005/8/layout/list1"/>
    <dgm:cxn modelId="{5D470521-1795-0042-A478-DD8C606C185D}" type="presOf" srcId="{136EAFF6-0F1C-A04C-933C-65C41FA501C3}" destId="{5A62B511-C1A0-0E41-9469-7D4BCCAD28EF}" srcOrd="1" destOrd="0" presId="urn:microsoft.com/office/officeart/2005/8/layout/list1"/>
    <dgm:cxn modelId="{574F7829-ECD4-EF4B-8A63-F82CE87D26F9}" type="presOf" srcId="{FD6DB191-8C51-FB49-918A-BD62AA4457DC}" destId="{068CE8B3-DED3-434E-975A-D9E116680F8D}" srcOrd="0" destOrd="0" presId="urn:microsoft.com/office/officeart/2005/8/layout/list1"/>
    <dgm:cxn modelId="{C784AF34-8D96-C941-8D7F-6771A43E1572}" srcId="{FD6DB191-8C51-FB49-918A-BD62AA4457DC}" destId="{136EAFF6-0F1C-A04C-933C-65C41FA501C3}" srcOrd="2" destOrd="0" parTransId="{3D052B46-83FA-3644-9E84-90B00DC8021D}" sibTransId="{B91207CB-EE39-FA40-9724-7DE95B1D70B5}"/>
    <dgm:cxn modelId="{D36B613E-1444-6548-A304-1554D7DBBF0D}" srcId="{FD6DB191-8C51-FB49-918A-BD62AA4457DC}" destId="{A01AB2D2-FEC6-E241-9F0B-35E5706D3212}" srcOrd="3" destOrd="0" parTransId="{CB7F8E6F-89E4-FD4C-B758-37FF2EDA1A5A}" sibTransId="{3318B39A-BE67-414A-BF76-EFE105639F91}"/>
    <dgm:cxn modelId="{EB1E795C-DEF3-2A4E-AE19-A938A5EB32CE}" type="presOf" srcId="{38692190-BC3C-7C4F-AD53-6404D79040C5}" destId="{85338FC4-E7C5-3D4A-86CB-FF7C4382657B}" srcOrd="1" destOrd="0" presId="urn:microsoft.com/office/officeart/2005/8/layout/list1"/>
    <dgm:cxn modelId="{AD9BA542-7B97-F745-AF08-3AB90EA8B81C}" type="presOf" srcId="{38692190-BC3C-7C4F-AD53-6404D79040C5}" destId="{23645429-3394-B445-B824-511C9E6BB98F}" srcOrd="0" destOrd="0" presId="urn:microsoft.com/office/officeart/2005/8/layout/list1"/>
    <dgm:cxn modelId="{455F7668-F5E9-F141-A964-4B27F6B54DA7}" type="presOf" srcId="{A01AB2D2-FEC6-E241-9F0B-35E5706D3212}" destId="{43B8A05C-94A0-3245-92CB-3C7C644A6BE6}" srcOrd="1" destOrd="0" presId="urn:microsoft.com/office/officeart/2005/8/layout/list1"/>
    <dgm:cxn modelId="{0346E351-7BFD-BC41-872D-75A524B50E13}" type="presOf" srcId="{A0A5A426-3167-4F41-BCD4-1CFC0586E3E4}" destId="{C24ECD63-9D7E-C945-914D-7E1C007A17B0}" srcOrd="1" destOrd="0" presId="urn:microsoft.com/office/officeart/2005/8/layout/list1"/>
    <dgm:cxn modelId="{A34AC976-8A66-B64F-BFB7-9E265B69BB85}" type="presOf" srcId="{136EAFF6-0F1C-A04C-933C-65C41FA501C3}" destId="{9DF4FA7A-5CA5-5D46-A199-51A199686BE3}" srcOrd="0" destOrd="0" presId="urn:microsoft.com/office/officeart/2005/8/layout/list1"/>
    <dgm:cxn modelId="{42407E82-1AB2-B944-84D4-B53ACE36E171}" srcId="{FD6DB191-8C51-FB49-918A-BD62AA4457DC}" destId="{EFAC2D8A-7829-DF42-AC4C-214A6DE74E3A}" srcOrd="0" destOrd="0" parTransId="{3115CC3B-4035-8444-BE95-4301483EE4B1}" sibTransId="{9DBDF4F4-9B68-B245-B856-59EF894374BB}"/>
    <dgm:cxn modelId="{CC90F592-D34A-0B4A-A778-A7985654A22A}" type="presOf" srcId="{EFAC2D8A-7829-DF42-AC4C-214A6DE74E3A}" destId="{C23B5853-B4AB-8B4B-87BB-5EFFE8C3D208}" srcOrd="1" destOrd="0" presId="urn:microsoft.com/office/officeart/2005/8/layout/list1"/>
    <dgm:cxn modelId="{6572FE95-ED2B-4940-9823-8823F672A043}" srcId="{FD6DB191-8C51-FB49-918A-BD62AA4457DC}" destId="{A0A5A426-3167-4F41-BCD4-1CFC0586E3E4}" srcOrd="1" destOrd="0" parTransId="{A68B9EF9-3D1D-B24E-8D99-1E8FC377220E}" sibTransId="{06DBF873-1545-9A46-AB6D-385E78BE6D6E}"/>
    <dgm:cxn modelId="{7A17EFB3-F055-324B-BB0F-E6E02D831471}" type="presOf" srcId="{EFAC2D8A-7829-DF42-AC4C-214A6DE74E3A}" destId="{05FC6DA6-6E13-D342-9487-2966E413CBAE}" srcOrd="0" destOrd="0" presId="urn:microsoft.com/office/officeart/2005/8/layout/list1"/>
    <dgm:cxn modelId="{E8E049C8-AE66-E84F-8640-8E0AA1AB6FBE}" type="presOf" srcId="{A0A5A426-3167-4F41-BCD4-1CFC0586E3E4}" destId="{D20A54D2-4953-5F4E-B84F-BA5A73034A28}" srcOrd="0" destOrd="0" presId="urn:microsoft.com/office/officeart/2005/8/layout/list1"/>
    <dgm:cxn modelId="{823C40EA-DB96-0348-A145-9E30808AA287}" srcId="{FD6DB191-8C51-FB49-918A-BD62AA4457DC}" destId="{38692190-BC3C-7C4F-AD53-6404D79040C5}" srcOrd="4" destOrd="0" parTransId="{569D06A6-DF46-4843-8116-20CC092CD420}" sibTransId="{C5275F3C-7CC2-B546-9A35-829D6C5849D5}"/>
    <dgm:cxn modelId="{E8790E3C-9BBA-0042-A7CC-7ECD845FC053}" type="presParOf" srcId="{068CE8B3-DED3-434E-975A-D9E116680F8D}" destId="{B730A3B3-8F8B-964F-9F57-971581FD55AE}" srcOrd="0" destOrd="0" presId="urn:microsoft.com/office/officeart/2005/8/layout/list1"/>
    <dgm:cxn modelId="{9A7A83ED-510D-CF4F-BA88-EAFF574068A9}" type="presParOf" srcId="{B730A3B3-8F8B-964F-9F57-971581FD55AE}" destId="{05FC6DA6-6E13-D342-9487-2966E413CBAE}" srcOrd="0" destOrd="0" presId="urn:microsoft.com/office/officeart/2005/8/layout/list1"/>
    <dgm:cxn modelId="{A1F0DBAA-6430-7A4F-9A6B-FBD8349F3635}" type="presParOf" srcId="{B730A3B3-8F8B-964F-9F57-971581FD55AE}" destId="{C23B5853-B4AB-8B4B-87BB-5EFFE8C3D208}" srcOrd="1" destOrd="0" presId="urn:microsoft.com/office/officeart/2005/8/layout/list1"/>
    <dgm:cxn modelId="{E6BCE0CA-1B5C-684B-A0B7-DA7358CDDB82}" type="presParOf" srcId="{068CE8B3-DED3-434E-975A-D9E116680F8D}" destId="{5F61C0A7-DFF8-1E41-8CB5-EB6FF242283D}" srcOrd="1" destOrd="0" presId="urn:microsoft.com/office/officeart/2005/8/layout/list1"/>
    <dgm:cxn modelId="{2C928113-4C41-6D4D-8CA6-DC8DF170F1DA}" type="presParOf" srcId="{068CE8B3-DED3-434E-975A-D9E116680F8D}" destId="{D3197649-4755-9047-BE25-DF84F38161B4}" srcOrd="2" destOrd="0" presId="urn:microsoft.com/office/officeart/2005/8/layout/list1"/>
    <dgm:cxn modelId="{27C99890-F4D2-7A42-A613-234B888D5DD6}" type="presParOf" srcId="{068CE8B3-DED3-434E-975A-D9E116680F8D}" destId="{84FE3A4E-E085-DA45-B7F2-E15BBC1B95E6}" srcOrd="3" destOrd="0" presId="urn:microsoft.com/office/officeart/2005/8/layout/list1"/>
    <dgm:cxn modelId="{55AFBBB9-DD29-7F4B-9482-868F8A7CCB2A}" type="presParOf" srcId="{068CE8B3-DED3-434E-975A-D9E116680F8D}" destId="{83489142-4FD9-1F4B-8E49-EC843E50732E}" srcOrd="4" destOrd="0" presId="urn:microsoft.com/office/officeart/2005/8/layout/list1"/>
    <dgm:cxn modelId="{F039F064-2AEC-5946-A5CF-27D6005D5B4B}" type="presParOf" srcId="{83489142-4FD9-1F4B-8E49-EC843E50732E}" destId="{D20A54D2-4953-5F4E-B84F-BA5A73034A28}" srcOrd="0" destOrd="0" presId="urn:microsoft.com/office/officeart/2005/8/layout/list1"/>
    <dgm:cxn modelId="{A340DCB4-FA3F-A74F-9B37-01CAC3D13228}" type="presParOf" srcId="{83489142-4FD9-1F4B-8E49-EC843E50732E}" destId="{C24ECD63-9D7E-C945-914D-7E1C007A17B0}" srcOrd="1" destOrd="0" presId="urn:microsoft.com/office/officeart/2005/8/layout/list1"/>
    <dgm:cxn modelId="{EA7A059D-D2CF-704C-A435-1E71C3E733AC}" type="presParOf" srcId="{068CE8B3-DED3-434E-975A-D9E116680F8D}" destId="{BFC30D92-2E3C-B641-A3C4-22B4186824EE}" srcOrd="5" destOrd="0" presId="urn:microsoft.com/office/officeart/2005/8/layout/list1"/>
    <dgm:cxn modelId="{A50BB79E-EA23-5747-9878-A26C562A60A3}" type="presParOf" srcId="{068CE8B3-DED3-434E-975A-D9E116680F8D}" destId="{D437ECA1-48FE-7242-927F-AA3F802BF315}" srcOrd="6" destOrd="0" presId="urn:microsoft.com/office/officeart/2005/8/layout/list1"/>
    <dgm:cxn modelId="{549967F4-FDE4-8845-9C77-501E5C995866}" type="presParOf" srcId="{068CE8B3-DED3-434E-975A-D9E116680F8D}" destId="{89D4A620-709B-3048-9A7F-881086277A34}" srcOrd="7" destOrd="0" presId="urn:microsoft.com/office/officeart/2005/8/layout/list1"/>
    <dgm:cxn modelId="{ABD5973D-0FD8-3B4B-BE4B-053F3EE26981}" type="presParOf" srcId="{068CE8B3-DED3-434E-975A-D9E116680F8D}" destId="{A7400AD4-8F2D-F542-8E60-B7EF39EC01FD}" srcOrd="8" destOrd="0" presId="urn:microsoft.com/office/officeart/2005/8/layout/list1"/>
    <dgm:cxn modelId="{CA08E40B-C21B-A245-B76B-30C28D4E3526}" type="presParOf" srcId="{A7400AD4-8F2D-F542-8E60-B7EF39EC01FD}" destId="{9DF4FA7A-5CA5-5D46-A199-51A199686BE3}" srcOrd="0" destOrd="0" presId="urn:microsoft.com/office/officeart/2005/8/layout/list1"/>
    <dgm:cxn modelId="{928E82A5-E52E-6B4F-84B7-B83F9E473077}" type="presParOf" srcId="{A7400AD4-8F2D-F542-8E60-B7EF39EC01FD}" destId="{5A62B511-C1A0-0E41-9469-7D4BCCAD28EF}" srcOrd="1" destOrd="0" presId="urn:microsoft.com/office/officeart/2005/8/layout/list1"/>
    <dgm:cxn modelId="{43923167-7D3C-4748-8715-9F8041EFF04D}" type="presParOf" srcId="{068CE8B3-DED3-434E-975A-D9E116680F8D}" destId="{DA817AC9-8089-B449-86A9-CB19C072BDE1}" srcOrd="9" destOrd="0" presId="urn:microsoft.com/office/officeart/2005/8/layout/list1"/>
    <dgm:cxn modelId="{EB17E0F7-A677-F046-B7A6-B7F6B9ECA3CE}" type="presParOf" srcId="{068CE8B3-DED3-434E-975A-D9E116680F8D}" destId="{E4271925-C259-B443-AEBB-51AF68D8AD0B}" srcOrd="10" destOrd="0" presId="urn:microsoft.com/office/officeart/2005/8/layout/list1"/>
    <dgm:cxn modelId="{1F7CBCB6-74B4-9F4A-AD25-974E00ED66F9}" type="presParOf" srcId="{068CE8B3-DED3-434E-975A-D9E116680F8D}" destId="{E18FC723-92A8-AA4E-9E4B-DF0F29217F1C}" srcOrd="11" destOrd="0" presId="urn:microsoft.com/office/officeart/2005/8/layout/list1"/>
    <dgm:cxn modelId="{39C5BFA5-509C-B148-BF22-8837B2E385C8}" type="presParOf" srcId="{068CE8B3-DED3-434E-975A-D9E116680F8D}" destId="{4BE43693-10D1-9A46-AD54-036F51518C51}" srcOrd="12" destOrd="0" presId="urn:microsoft.com/office/officeart/2005/8/layout/list1"/>
    <dgm:cxn modelId="{553FAAE4-F428-124C-AFA6-5B73BBBBAE47}" type="presParOf" srcId="{4BE43693-10D1-9A46-AD54-036F51518C51}" destId="{F9FE4BB0-BAAA-5541-994C-C8D618710D3B}" srcOrd="0" destOrd="0" presId="urn:microsoft.com/office/officeart/2005/8/layout/list1"/>
    <dgm:cxn modelId="{96A98950-49C6-5348-AF60-7B9824543F05}" type="presParOf" srcId="{4BE43693-10D1-9A46-AD54-036F51518C51}" destId="{43B8A05C-94A0-3245-92CB-3C7C644A6BE6}" srcOrd="1" destOrd="0" presId="urn:microsoft.com/office/officeart/2005/8/layout/list1"/>
    <dgm:cxn modelId="{352940E2-220C-2F4A-85E8-C4469B6ACBD0}" type="presParOf" srcId="{068CE8B3-DED3-434E-975A-D9E116680F8D}" destId="{73C25C38-E443-3F45-ABAD-CFF56E2C1E44}" srcOrd="13" destOrd="0" presId="urn:microsoft.com/office/officeart/2005/8/layout/list1"/>
    <dgm:cxn modelId="{E147D54E-B9E0-7544-AE12-F47186647B2D}" type="presParOf" srcId="{068CE8B3-DED3-434E-975A-D9E116680F8D}" destId="{424A734B-4A2A-994C-8B64-FBF0FEA79756}" srcOrd="14" destOrd="0" presId="urn:microsoft.com/office/officeart/2005/8/layout/list1"/>
    <dgm:cxn modelId="{6E78EBA6-1C2C-684F-9AE2-89957B734697}" type="presParOf" srcId="{068CE8B3-DED3-434E-975A-D9E116680F8D}" destId="{96A3F9E1-F49E-BE4B-9377-C78251CB86D1}" srcOrd="15" destOrd="0" presId="urn:microsoft.com/office/officeart/2005/8/layout/list1"/>
    <dgm:cxn modelId="{40A766A2-DAA3-7640-A1EA-64E7CAEE047E}" type="presParOf" srcId="{068CE8B3-DED3-434E-975A-D9E116680F8D}" destId="{F77BAB54-49AB-654E-9FBD-49F359E047AB}" srcOrd="16" destOrd="0" presId="urn:microsoft.com/office/officeart/2005/8/layout/list1"/>
    <dgm:cxn modelId="{C268BFB9-B5E1-E34C-9905-7D12C31C72F1}" type="presParOf" srcId="{F77BAB54-49AB-654E-9FBD-49F359E047AB}" destId="{23645429-3394-B445-B824-511C9E6BB98F}" srcOrd="0" destOrd="0" presId="urn:microsoft.com/office/officeart/2005/8/layout/list1"/>
    <dgm:cxn modelId="{543C4318-575E-554D-9B61-9C518C2DEE5E}" type="presParOf" srcId="{F77BAB54-49AB-654E-9FBD-49F359E047AB}" destId="{85338FC4-E7C5-3D4A-86CB-FF7C4382657B}" srcOrd="1" destOrd="0" presId="urn:microsoft.com/office/officeart/2005/8/layout/list1"/>
    <dgm:cxn modelId="{277F90B9-BB35-FC45-80DA-135C07906481}" type="presParOf" srcId="{068CE8B3-DED3-434E-975A-D9E116680F8D}" destId="{20F8B74C-5DE9-D845-A618-51DE8AF4BAEA}" srcOrd="17" destOrd="0" presId="urn:microsoft.com/office/officeart/2005/8/layout/list1"/>
    <dgm:cxn modelId="{BFEE8BB4-BD36-5345-B99F-8227419B317B}" type="presParOf" srcId="{068CE8B3-DED3-434E-975A-D9E116680F8D}" destId="{47225AE7-5607-6F4C-91F1-C1433F5D648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97649-4755-9047-BE25-DF84F38161B4}">
      <dsp:nvSpPr>
        <dsp:cNvPr id="0" name=""/>
        <dsp:cNvSpPr/>
      </dsp:nvSpPr>
      <dsp:spPr>
        <a:xfrm>
          <a:off x="0" y="340679"/>
          <a:ext cx="96706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B5853-B4AB-8B4B-87BB-5EFFE8C3D208}">
      <dsp:nvSpPr>
        <dsp:cNvPr id="0" name=""/>
        <dsp:cNvSpPr/>
      </dsp:nvSpPr>
      <dsp:spPr>
        <a:xfrm>
          <a:off x="483532" y="30719"/>
          <a:ext cx="6769448" cy="61992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869" tIns="0" rIns="2558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 err="1">
              <a:solidFill>
                <a:schemeClr val="bg1"/>
              </a:solidFill>
            </a:rPr>
            <a:t>Introduction</a:t>
          </a:r>
          <a:endParaRPr lang="es-ES" sz="2800" b="1" kern="1200" dirty="0">
            <a:solidFill>
              <a:schemeClr val="bg1"/>
            </a:solidFill>
          </a:endParaRPr>
        </a:p>
      </dsp:txBody>
      <dsp:txXfrm>
        <a:off x="513794" y="60981"/>
        <a:ext cx="6708924" cy="559396"/>
      </dsp:txXfrm>
    </dsp:sp>
    <dsp:sp modelId="{D437ECA1-48FE-7242-927F-AA3F802BF315}">
      <dsp:nvSpPr>
        <dsp:cNvPr id="0" name=""/>
        <dsp:cNvSpPr/>
      </dsp:nvSpPr>
      <dsp:spPr>
        <a:xfrm>
          <a:off x="0" y="1293239"/>
          <a:ext cx="96706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ECD63-9D7E-C945-914D-7E1C007A17B0}">
      <dsp:nvSpPr>
        <dsp:cNvPr id="0" name=""/>
        <dsp:cNvSpPr/>
      </dsp:nvSpPr>
      <dsp:spPr>
        <a:xfrm>
          <a:off x="483532" y="983279"/>
          <a:ext cx="6769448" cy="61992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869" tIns="0" rIns="2558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 err="1">
              <a:solidFill>
                <a:schemeClr val="bg1"/>
              </a:solidFill>
            </a:rPr>
            <a:t>About</a:t>
          </a:r>
          <a:r>
            <a:rPr lang="es-ES" sz="2800" b="1" kern="1200" dirty="0">
              <a:solidFill>
                <a:schemeClr val="bg1"/>
              </a:solidFill>
            </a:rPr>
            <a:t> </a:t>
          </a:r>
          <a:r>
            <a:rPr lang="es-ES" sz="2800" b="1" kern="1200" dirty="0" err="1">
              <a:solidFill>
                <a:schemeClr val="bg1"/>
              </a:solidFill>
            </a:rPr>
            <a:t>drones</a:t>
          </a:r>
          <a:endParaRPr lang="es-ES" sz="2800" b="1" kern="1200" dirty="0">
            <a:solidFill>
              <a:schemeClr val="bg1"/>
            </a:solidFill>
          </a:endParaRPr>
        </a:p>
      </dsp:txBody>
      <dsp:txXfrm>
        <a:off x="513794" y="1013541"/>
        <a:ext cx="6708924" cy="559396"/>
      </dsp:txXfrm>
    </dsp:sp>
    <dsp:sp modelId="{E4271925-C259-B443-AEBB-51AF68D8AD0B}">
      <dsp:nvSpPr>
        <dsp:cNvPr id="0" name=""/>
        <dsp:cNvSpPr/>
      </dsp:nvSpPr>
      <dsp:spPr>
        <a:xfrm>
          <a:off x="0" y="2245799"/>
          <a:ext cx="96706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B511-C1A0-0E41-9469-7D4BCCAD28EF}">
      <dsp:nvSpPr>
        <dsp:cNvPr id="0" name=""/>
        <dsp:cNvSpPr/>
      </dsp:nvSpPr>
      <dsp:spPr>
        <a:xfrm>
          <a:off x="483532" y="1935839"/>
          <a:ext cx="6769448" cy="61992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869" tIns="0" rIns="2558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>
              <a:solidFill>
                <a:schemeClr val="bg1"/>
              </a:solidFill>
            </a:rPr>
            <a:t>Interviews</a:t>
          </a:r>
        </a:p>
      </dsp:txBody>
      <dsp:txXfrm>
        <a:off x="513794" y="1966101"/>
        <a:ext cx="6708924" cy="559396"/>
      </dsp:txXfrm>
    </dsp:sp>
    <dsp:sp modelId="{424A734B-4A2A-994C-8B64-FBF0FEA79756}">
      <dsp:nvSpPr>
        <dsp:cNvPr id="0" name=""/>
        <dsp:cNvSpPr/>
      </dsp:nvSpPr>
      <dsp:spPr>
        <a:xfrm>
          <a:off x="0" y="3198360"/>
          <a:ext cx="96706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8A05C-94A0-3245-92CB-3C7C644A6BE6}">
      <dsp:nvSpPr>
        <dsp:cNvPr id="0" name=""/>
        <dsp:cNvSpPr/>
      </dsp:nvSpPr>
      <dsp:spPr>
        <a:xfrm>
          <a:off x="483532" y="2888400"/>
          <a:ext cx="6769448" cy="61992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869" tIns="0" rIns="2558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 err="1">
              <a:solidFill>
                <a:schemeClr val="bg1"/>
              </a:solidFill>
            </a:rPr>
            <a:t>My</a:t>
          </a:r>
          <a:r>
            <a:rPr lang="es-ES" sz="2800" b="1" kern="1200" dirty="0">
              <a:solidFill>
                <a:schemeClr val="bg1"/>
              </a:solidFill>
            </a:rPr>
            <a:t> </a:t>
          </a:r>
          <a:r>
            <a:rPr lang="es-ES" sz="2800" b="1" kern="1200" dirty="0" err="1">
              <a:solidFill>
                <a:schemeClr val="bg1"/>
              </a:solidFill>
            </a:rPr>
            <a:t>own</a:t>
          </a:r>
          <a:r>
            <a:rPr lang="es-ES" sz="2800" b="1" kern="1200" dirty="0">
              <a:solidFill>
                <a:schemeClr val="bg1"/>
              </a:solidFill>
            </a:rPr>
            <a:t> </a:t>
          </a:r>
          <a:r>
            <a:rPr lang="es-ES" sz="2800" b="1" kern="1200" dirty="0" err="1">
              <a:solidFill>
                <a:schemeClr val="bg1"/>
              </a:solidFill>
            </a:rPr>
            <a:t>drone</a:t>
          </a:r>
          <a:endParaRPr lang="es-ES" sz="2800" b="1" kern="1200" dirty="0">
            <a:solidFill>
              <a:schemeClr val="bg1"/>
            </a:solidFill>
          </a:endParaRPr>
        </a:p>
      </dsp:txBody>
      <dsp:txXfrm>
        <a:off x="513794" y="2918662"/>
        <a:ext cx="6708924" cy="559396"/>
      </dsp:txXfrm>
    </dsp:sp>
    <dsp:sp modelId="{47225AE7-5607-6F4C-91F1-C1433F5D6485}">
      <dsp:nvSpPr>
        <dsp:cNvPr id="0" name=""/>
        <dsp:cNvSpPr/>
      </dsp:nvSpPr>
      <dsp:spPr>
        <a:xfrm>
          <a:off x="0" y="4150920"/>
          <a:ext cx="96706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38FC4-E7C5-3D4A-86CB-FF7C4382657B}">
      <dsp:nvSpPr>
        <dsp:cNvPr id="0" name=""/>
        <dsp:cNvSpPr/>
      </dsp:nvSpPr>
      <dsp:spPr>
        <a:xfrm>
          <a:off x="483532" y="3840960"/>
          <a:ext cx="6769448" cy="61992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869" tIns="0" rIns="2558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 err="1">
              <a:solidFill>
                <a:schemeClr val="bg1"/>
              </a:solidFill>
            </a:rPr>
            <a:t>Conclusions</a:t>
          </a:r>
          <a:endParaRPr lang="es-ES" sz="2800" b="1" kern="1200" dirty="0">
            <a:solidFill>
              <a:schemeClr val="bg1"/>
            </a:solidFill>
          </a:endParaRPr>
        </a:p>
      </dsp:txBody>
      <dsp:txXfrm>
        <a:off x="513794" y="3871222"/>
        <a:ext cx="670892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6A198F-4EFC-417C-B383-5C8572F3E74A}" type="datetime1">
              <a:rPr lang="es-ES" smtClean="0"/>
              <a:t>29/01/2019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176F5F-C6F2-480C-BB0D-ADB5CCE7FF6F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3" name="Rectá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4" name="Rectá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5" name="Rectá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6" name="Rectá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7" name="Rectá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0" name="Rectángulo redondead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1" name="Rectángulo redondead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7" name="Rectá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0" name="Rectá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1" name="Rectá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7" name="Marcador de posición de pie de pá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8" name="Marcador de posición de fech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6417F97-85B5-4DF3-9DA8-D4AB40693E3C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29" name="Marcador de posición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6457-012E-438B-BDFD-AEA65CBF58D0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28" name="Marcador de posición de pie de pá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6" name="Marcador de posición de fech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340CE-1A5B-4A7C-B595-8BD51C844E7A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27" name="Marcador de posición de número de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54D02B1D-030D-4F26-A07C-776639793CF5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85FD4-9F71-4D50-AA16-39496B853D0F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s-ES" noProof="0" dirty="0"/>
              <a:t>Editar el estilo de título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26D57-3CDE-4EF5-9217-57C6AF986DBE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kumimoji="0"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48F5D-D5B5-4EE7-950E-BC225CCE238E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CC2DEA-A5AA-4246-905F-B2A7DB1E9FBA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 dirty="0"/>
              <a:t>Editar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5FFD29-8CA0-485C-8117-20771AA5DD5C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599" y="2249424"/>
            <a:ext cx="10972799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2FA29-A00C-4219-B71E-8EB270912A5A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294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599" y="2249424"/>
            <a:ext cx="5486401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2FA29-A00C-4219-B71E-8EB270912A5A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65732966-31E8-4857-AD41-4A4451622FD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249424"/>
            <a:ext cx="5486401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690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599" y="2249424"/>
            <a:ext cx="10972799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2FA29-A00C-4219-B71E-8EB270912A5A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AE7BFA-23CB-4565-B379-711E62CD42D0}"/>
              </a:ext>
            </a:extLst>
          </p:cNvPr>
          <p:cNvSpPr txBox="1"/>
          <p:nvPr userDrawn="1"/>
        </p:nvSpPr>
        <p:spPr>
          <a:xfrm>
            <a:off x="609600" y="548640"/>
            <a:ext cx="426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About</a:t>
            </a:r>
            <a:r>
              <a:rPr lang="es-ES" sz="3200" dirty="0"/>
              <a:t> drones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599" y="2249424"/>
            <a:ext cx="5486401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2FA29-A00C-4219-B71E-8EB270912A5A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65732966-31E8-4857-AD41-4A4451622FD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249424"/>
            <a:ext cx="5486401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62D5EC-47F7-470A-B46B-1EC142D013C0}"/>
              </a:ext>
            </a:extLst>
          </p:cNvPr>
          <p:cNvSpPr txBox="1"/>
          <p:nvPr userDrawn="1"/>
        </p:nvSpPr>
        <p:spPr>
          <a:xfrm>
            <a:off x="609600" y="548640"/>
            <a:ext cx="426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About</a:t>
            </a:r>
            <a:r>
              <a:rPr lang="es-ES" sz="3200" dirty="0"/>
              <a:t> drones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39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2FA29-A00C-4219-B71E-8EB270912A5A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FA9D8-5F63-431E-BEE7-38AF9B1B3BDC}"/>
              </a:ext>
            </a:extLst>
          </p:cNvPr>
          <p:cNvSpPr txBox="1"/>
          <p:nvPr userDrawn="1"/>
        </p:nvSpPr>
        <p:spPr>
          <a:xfrm>
            <a:off x="609600" y="548640"/>
            <a:ext cx="426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My</a:t>
            </a:r>
            <a:r>
              <a:rPr lang="es-ES" sz="3200" dirty="0"/>
              <a:t> </a:t>
            </a:r>
            <a:r>
              <a:rPr lang="es-ES" sz="3200" dirty="0" err="1"/>
              <a:t>own</a:t>
            </a:r>
            <a:r>
              <a:rPr lang="es-ES" sz="3200" dirty="0"/>
              <a:t> </a:t>
            </a:r>
            <a:r>
              <a:rPr lang="es-ES" sz="3200" dirty="0" err="1"/>
              <a:t>drone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21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599" y="2249424"/>
            <a:ext cx="5486401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2FA29-A00C-4219-B71E-8EB270912A5A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65732966-31E8-4857-AD41-4A4451622FD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249424"/>
            <a:ext cx="5486401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26EF6D-559C-49D3-A265-3DAD96F9463E}"/>
              </a:ext>
            </a:extLst>
          </p:cNvPr>
          <p:cNvSpPr txBox="1"/>
          <p:nvPr userDrawn="1"/>
        </p:nvSpPr>
        <p:spPr>
          <a:xfrm>
            <a:off x="609600" y="548640"/>
            <a:ext cx="426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My</a:t>
            </a:r>
            <a:r>
              <a:rPr lang="es-ES" sz="3200" dirty="0"/>
              <a:t> </a:t>
            </a:r>
            <a:r>
              <a:rPr lang="es-ES" sz="3200" dirty="0" err="1"/>
              <a:t>own</a:t>
            </a:r>
            <a:r>
              <a:rPr lang="es-ES" sz="3200" dirty="0"/>
              <a:t> </a:t>
            </a:r>
            <a:r>
              <a:rPr lang="es-ES" sz="3200" dirty="0" err="1"/>
              <a:t>drone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01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599" y="2249424"/>
            <a:ext cx="5486401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2FA29-A00C-4219-B71E-8EB270912A5A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65732966-31E8-4857-AD41-4A4451622FD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249424"/>
            <a:ext cx="5486401" cy="4325112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62D5EC-47F7-470A-B46B-1EC142D013C0}"/>
              </a:ext>
            </a:extLst>
          </p:cNvPr>
          <p:cNvSpPr txBox="1"/>
          <p:nvPr userDrawn="1"/>
        </p:nvSpPr>
        <p:spPr>
          <a:xfrm>
            <a:off x="609600" y="548640"/>
            <a:ext cx="426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Interviews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5B734-56DF-4BB4-8FD1-E3FCE78458D7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0" name="Rectá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1" name="Rectá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2" name="Rectá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3" name="Rectángulo redondead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4" name="Rectángulo redondead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5" name="Rectá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6" name="Rectá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7" name="Rectá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8" name="Rectá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9" name="Rectá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40" name="Rectá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2" name="Marcador de posición de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4" name="Marcador de posición de fech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C4E713A-AF16-4DFA-9FD5-F45AF21C99D5}" type="datetime1">
              <a:rPr lang="es-ES" noProof="0" smtClean="0"/>
              <a:t>29/01/2019</a:t>
            </a:fld>
            <a:endParaRPr lang="es-ES" noProof="0" dirty="0"/>
          </a:p>
        </p:txBody>
      </p:sp>
      <p:sp>
        <p:nvSpPr>
          <p:cNvPr id="23" name="Marcador de posición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pic>
        <p:nvPicPr>
          <p:cNvPr id="2050" name="Picture 2" descr="Image result for drone png">
            <a:extLst>
              <a:ext uri="{FF2B5EF4-FFF2-40B4-BE49-F238E27FC236}">
                <a16:creationId xmlns:a16="http://schemas.microsoft.com/office/drawing/2014/main" id="{B16B4AB4-401F-4CD7-B61A-4A4233EBB4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39" y="616667"/>
            <a:ext cx="3340306" cy="157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2" r:id="rId2"/>
    <p:sldLayoutId id="2147483713" r:id="rId3"/>
    <p:sldLayoutId id="2147483698" r:id="rId4"/>
    <p:sldLayoutId id="2147483710" r:id="rId5"/>
    <p:sldLayoutId id="2147483709" r:id="rId6"/>
    <p:sldLayoutId id="2147483711" r:id="rId7"/>
    <p:sldLayoutId id="2147483714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Keys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UAV </a:t>
            </a:r>
            <a:r>
              <a:rPr lang="es-ES" dirty="0" err="1"/>
              <a:t>technology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Isaac Bassas</a:t>
            </a:r>
          </a:p>
          <a:p>
            <a:pPr rtl="0"/>
            <a:r>
              <a:rPr lang="es-ES" dirty="0"/>
              <a:t>Joan Manel Gallart</a:t>
            </a:r>
          </a:p>
          <a:p>
            <a:pPr rtl="0"/>
            <a:r>
              <a:rPr lang="es-ES" dirty="0"/>
              <a:t>La Salle Tarragona</a:t>
            </a:r>
          </a:p>
        </p:txBody>
      </p:sp>
      <p:pic>
        <p:nvPicPr>
          <p:cNvPr id="4" name="Imagen 3" descr="017-drone-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08" y="4155398"/>
            <a:ext cx="1769828" cy="17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0A192-0497-4D60-BA85-6DFA15C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Liah </a:t>
            </a:r>
            <a:r>
              <a:rPr lang="es-ES" dirty="0" err="1"/>
              <a:t>McPhearon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She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marine </a:t>
            </a:r>
            <a:r>
              <a:rPr lang="es-ES" dirty="0" err="1"/>
              <a:t>biologist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monitoring</a:t>
            </a:r>
            <a:r>
              <a:rPr lang="es-ES" dirty="0"/>
              <a:t> and </a:t>
            </a:r>
            <a:r>
              <a:rPr lang="es-ES" dirty="0" err="1"/>
              <a:t>studing</a:t>
            </a:r>
            <a:r>
              <a:rPr lang="es-ES" dirty="0"/>
              <a:t> </a:t>
            </a:r>
            <a:r>
              <a:rPr lang="es-ES" dirty="0" err="1"/>
              <a:t>dolphin</a:t>
            </a:r>
            <a:r>
              <a:rPr lang="es-ES" dirty="0"/>
              <a:t> </a:t>
            </a:r>
            <a:r>
              <a:rPr lang="es-ES" dirty="0" err="1"/>
              <a:t>behaviour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 DJI </a:t>
            </a:r>
            <a:r>
              <a:rPr lang="es-ES" dirty="0" err="1"/>
              <a:t>drone</a:t>
            </a:r>
            <a:r>
              <a:rPr lang="es-ES" dirty="0"/>
              <a:t>.</a:t>
            </a:r>
          </a:p>
        </p:txBody>
      </p:sp>
      <p:pic>
        <p:nvPicPr>
          <p:cNvPr id="11" name="Marcador de contenido 10" descr="Imagen que contiene cielo, exterior, agua, persona&#10;&#10;Descripción generada automáticamente">
            <a:extLst>
              <a:ext uri="{FF2B5EF4-FFF2-40B4-BE49-F238E27FC236}">
                <a16:creationId xmlns:a16="http://schemas.microsoft.com/office/drawing/2014/main" id="{87BC7F0D-D731-421E-8A26-68B3A948E2D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595563"/>
            <a:ext cx="54864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 txBox="1">
            <a:spLocks/>
          </p:cNvSpPr>
          <p:nvPr/>
        </p:nvSpPr>
        <p:spPr>
          <a:xfrm>
            <a:off x="625558" y="4639332"/>
            <a:ext cx="5388446" cy="26345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“</a:t>
            </a:r>
            <a:r>
              <a:rPr lang="en-US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Drones are </a:t>
            </a:r>
            <a:r>
              <a:rPr lang="en-US" b="1" u="sng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a great tool to research </a:t>
            </a:r>
            <a:r>
              <a:rPr lang="en-US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and monitor animal </a:t>
            </a:r>
            <a:r>
              <a:rPr lang="en-US" dirty="0" err="1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behaviour</a:t>
            </a:r>
            <a:r>
              <a:rPr lang="en-US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”</a:t>
            </a:r>
          </a:p>
          <a:p>
            <a:pPr marL="109728" indent="0">
              <a:lnSpc>
                <a:spcPct val="120000"/>
              </a:lnSpc>
              <a:buNone/>
            </a:pPr>
            <a:endParaRPr lang="en-US" b="1" dirty="0">
              <a:solidFill>
                <a:schemeClr val="accent2"/>
              </a:solidFill>
              <a:latin typeface="Avenir Next Condensed Demi Bold"/>
              <a:cs typeface="Avenir Next Condensed Demi Bold"/>
            </a:endParaRPr>
          </a:p>
        </p:txBody>
      </p:sp>
    </p:spTree>
    <p:extLst>
      <p:ext uri="{BB962C8B-B14F-4D97-AF65-F5344CB8AC3E}">
        <p14:creationId xmlns:p14="http://schemas.microsoft.com/office/powerpoint/2010/main" val="21736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0A192-0497-4D60-BA85-6DFA15C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Steve Rhode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chief</a:t>
            </a:r>
            <a:r>
              <a:rPr lang="es-ES" dirty="0"/>
              <a:t> </a:t>
            </a:r>
            <a:r>
              <a:rPr lang="es-ES" dirty="0" err="1"/>
              <a:t>pilot</a:t>
            </a:r>
            <a:r>
              <a:rPr lang="es-ES" dirty="0"/>
              <a:t> at Wake Forest </a:t>
            </a:r>
            <a:r>
              <a:rPr lang="es-ES" dirty="0" err="1"/>
              <a:t>Fire</a:t>
            </a:r>
            <a:r>
              <a:rPr lang="es-ES" dirty="0"/>
              <a:t> </a:t>
            </a:r>
            <a:r>
              <a:rPr lang="es-ES" dirty="0" err="1"/>
              <a:t>Department</a:t>
            </a:r>
            <a:r>
              <a:rPr lang="es-ES" dirty="0"/>
              <a:t>. He uses drones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identify</a:t>
            </a:r>
            <a:r>
              <a:rPr lang="es-ES" dirty="0"/>
              <a:t> and </a:t>
            </a:r>
            <a:r>
              <a:rPr lang="es-ES" dirty="0" err="1"/>
              <a:t>gather</a:t>
            </a:r>
            <a:r>
              <a:rPr lang="es-ES" dirty="0"/>
              <a:t> data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fires</a:t>
            </a:r>
            <a:r>
              <a:rPr lang="es-ES" dirty="0"/>
              <a:t>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944D91-74B5-4FF9-BDE2-958E4AAB7EE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70" name="Picture 10" descr="https://www.aopa.org/-/media/images/aopa-main/people/authors/steverhode.jpg">
            <a:extLst>
              <a:ext uri="{FF2B5EF4-FFF2-40B4-BE49-F238E27FC236}">
                <a16:creationId xmlns:a16="http://schemas.microsoft.com/office/drawing/2014/main" id="{A2E829EB-F828-4331-86ED-2E5CF37F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19" y="3328782"/>
            <a:ext cx="2155670" cy="21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Image result for steve rhodes wake forest fire department">
            <a:extLst>
              <a:ext uri="{FF2B5EF4-FFF2-40B4-BE49-F238E27FC236}">
                <a16:creationId xmlns:a16="http://schemas.microsoft.com/office/drawing/2014/main" id="{C85612B8-B9AB-4CA0-88D3-3141C010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62" y="3328782"/>
            <a:ext cx="2166395" cy="21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 txBox="1">
            <a:spLocks/>
          </p:cNvSpPr>
          <p:nvPr/>
        </p:nvSpPr>
        <p:spPr>
          <a:xfrm>
            <a:off x="625557" y="4135524"/>
            <a:ext cx="5724306" cy="26345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ES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“</a:t>
            </a:r>
            <a:r>
              <a:rPr lang="en-US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Sooner than you might think, </a:t>
            </a:r>
            <a:r>
              <a:rPr lang="en-US" b="1" u="sng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computer programmers may become the real heroes</a:t>
            </a:r>
            <a:r>
              <a:rPr lang="en-US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 of drone rescue”</a:t>
            </a:r>
          </a:p>
        </p:txBody>
      </p:sp>
    </p:spTree>
    <p:extLst>
      <p:ext uri="{BB962C8B-B14F-4D97-AF65-F5344CB8AC3E}">
        <p14:creationId xmlns:p14="http://schemas.microsoft.com/office/powerpoint/2010/main" val="33736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0A192-0497-4D60-BA85-6DFA15C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NurkFPV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249424"/>
            <a:ext cx="5486401" cy="1508240"/>
          </a:xfrm>
        </p:spPr>
        <p:txBody>
          <a:bodyPr>
            <a:normAutofit/>
          </a:bodyPr>
          <a:lstStyle/>
          <a:p>
            <a:r>
              <a:rPr lang="es-ES" dirty="0"/>
              <a:t>He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n-US" dirty="0"/>
              <a:t>professional racing drone pilot and last year’s (2018) world champion.</a:t>
            </a:r>
          </a:p>
        </p:txBody>
      </p:sp>
      <p:pic>
        <p:nvPicPr>
          <p:cNvPr id="16386" name="Picture 2" descr="Image result for nurkfpv">
            <a:extLst>
              <a:ext uri="{FF2B5EF4-FFF2-40B4-BE49-F238E27FC236}">
                <a16:creationId xmlns:a16="http://schemas.microsoft.com/office/drawing/2014/main" id="{659310CC-E4C1-420F-9ACE-8A5A17E716EA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72139"/>
            <a:ext cx="3944524" cy="394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 txBox="1">
            <a:spLocks/>
          </p:cNvSpPr>
          <p:nvPr/>
        </p:nvSpPr>
        <p:spPr>
          <a:xfrm>
            <a:off x="625557" y="3852132"/>
            <a:ext cx="6018184" cy="26345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“</a:t>
            </a:r>
            <a:r>
              <a:rPr lang="en-US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I started in January 2015, the only hobby I had at the time was motorcycles and something felt missing. So when I found this, it looked fun. </a:t>
            </a:r>
            <a:r>
              <a:rPr lang="en-US" b="1" u="sng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Now I just can’t stop flying</a:t>
            </a:r>
            <a:r>
              <a:rPr lang="en-US" b="1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5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E49C0-5B3B-4CAD-B2C9-A6EBFFB6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</a:t>
            </a:r>
            <a:r>
              <a:rPr lang="es-ES" dirty="0" err="1"/>
              <a:t>drone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F31AD-E6D3-4FC3-B019-2FE484AE1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Practical</a:t>
            </a:r>
            <a:r>
              <a:rPr lang="es-ES" dirty="0"/>
              <a:t> </a:t>
            </a:r>
            <a:r>
              <a:rPr lang="es-ES" dirty="0" err="1"/>
              <a:t>part</a:t>
            </a:r>
            <a:endParaRPr lang="en-US" dirty="0"/>
          </a:p>
        </p:txBody>
      </p:sp>
      <p:pic>
        <p:nvPicPr>
          <p:cNvPr id="10" name="Marcador de contenido 6" descr="Imagen que contiene suelo, interior, sentado, edificio&#10;&#10;Descripción generada automáticamente">
            <a:extLst>
              <a:ext uri="{FF2B5EF4-FFF2-40B4-BE49-F238E27FC236}">
                <a16:creationId xmlns:a16="http://schemas.microsoft.com/office/drawing/2014/main" id="{DA9591AD-1F15-421C-A4DE-C1274500A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14" y="2249488"/>
            <a:ext cx="4332372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B650F-1BF8-475D-B9DF-AD75BB9A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820" y="1216472"/>
            <a:ext cx="6926263" cy="182744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 Black"/>
                <a:cs typeface="Arial Black"/>
              </a:rPr>
              <a:t>Decide </a:t>
            </a:r>
            <a:r>
              <a:rPr lang="en-US" u="sng" dirty="0">
                <a:solidFill>
                  <a:schemeClr val="accent2"/>
                </a:solidFill>
                <a:latin typeface="Arial Black"/>
                <a:cs typeface="Arial Black"/>
              </a:rPr>
              <a:t>type</a:t>
            </a:r>
            <a:r>
              <a:rPr lang="en-US" dirty="0">
                <a:solidFill>
                  <a:schemeClr val="accent2"/>
                </a:solidFill>
                <a:latin typeface="Arial Black"/>
                <a:cs typeface="Arial Black"/>
              </a:rPr>
              <a:t> of drone and intended </a:t>
            </a:r>
            <a:r>
              <a:rPr lang="en-US" u="sng" dirty="0">
                <a:solidFill>
                  <a:schemeClr val="accent2"/>
                </a:solidFill>
                <a:latin typeface="Arial Black"/>
                <a:cs typeface="Arial Black"/>
              </a:rPr>
              <a:t>usage</a:t>
            </a:r>
          </a:p>
        </p:txBody>
      </p:sp>
      <p:pic>
        <p:nvPicPr>
          <p:cNvPr id="8" name="Picture 2" descr="Image result for dornes modes">
            <a:extLst>
              <a:ext uri="{FF2B5EF4-FFF2-40B4-BE49-F238E27FC236}">
                <a16:creationId xmlns:a16="http://schemas.microsoft.com/office/drawing/2014/main" id="{24CB983D-79AC-46D1-9F16-6F9DDABDC650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7027"/>
            <a:ext cx="5486400" cy="223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 txBox="1">
            <a:spLocks/>
          </p:cNvSpPr>
          <p:nvPr/>
        </p:nvSpPr>
        <p:spPr>
          <a:xfrm>
            <a:off x="258196" y="283404"/>
            <a:ext cx="2963953" cy="474431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None/>
            </a:pPr>
            <a:r>
              <a:rPr lang="es-ES_tradnl" sz="35000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1</a:t>
            </a:r>
            <a:endParaRPr lang="en-US" sz="35000" b="1" dirty="0">
              <a:solidFill>
                <a:schemeClr val="accent2"/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4717790-486E-4EFC-A364-F1FE127B2737}"/>
              </a:ext>
            </a:extLst>
          </p:cNvPr>
          <p:cNvSpPr txBox="1">
            <a:spLocks/>
          </p:cNvSpPr>
          <p:nvPr/>
        </p:nvSpPr>
        <p:spPr>
          <a:xfrm>
            <a:off x="2467397" y="3120609"/>
            <a:ext cx="5486401" cy="336609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Drone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  <a:p>
            <a:pPr lvl="1"/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wing</a:t>
            </a:r>
            <a:endParaRPr lang="es-ES" dirty="0"/>
          </a:p>
          <a:p>
            <a:pPr lvl="1"/>
            <a:r>
              <a:rPr lang="es-ES" dirty="0" err="1"/>
              <a:t>Multirotor</a:t>
            </a:r>
            <a:endParaRPr lang="es-ES" dirty="0"/>
          </a:p>
          <a:p>
            <a:pPr lvl="1"/>
            <a:endParaRPr lang="en-US" dirty="0"/>
          </a:p>
          <a:p>
            <a:r>
              <a:rPr lang="es-ES" dirty="0" err="1"/>
              <a:t>Drone</a:t>
            </a:r>
            <a:r>
              <a:rPr lang="es-ES" dirty="0"/>
              <a:t> uses</a:t>
            </a:r>
          </a:p>
          <a:p>
            <a:pPr lvl="1"/>
            <a:r>
              <a:rPr lang="es-ES" dirty="0" err="1"/>
              <a:t>Racing</a:t>
            </a:r>
            <a:endParaRPr lang="es-ES" dirty="0"/>
          </a:p>
          <a:p>
            <a:pPr lvl="1"/>
            <a:r>
              <a:rPr lang="es-ES" dirty="0" err="1"/>
              <a:t>Photography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05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B650F-1BF8-475D-B9DF-AD75BB9A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820" y="1216472"/>
            <a:ext cx="6926263" cy="182744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 Black"/>
                <a:cs typeface="Arial Black"/>
              </a:rPr>
              <a:t>Check the Internet and read </a:t>
            </a:r>
            <a:r>
              <a:rPr lang="en-US" u="sng" dirty="0">
                <a:solidFill>
                  <a:schemeClr val="accent2"/>
                </a:solidFill>
                <a:latin typeface="Arial Black"/>
                <a:cs typeface="Arial Black"/>
              </a:rPr>
              <a:t>lots</a:t>
            </a:r>
            <a:r>
              <a:rPr lang="en-US" dirty="0">
                <a:solidFill>
                  <a:schemeClr val="accent2"/>
                </a:solidFill>
                <a:latin typeface="Arial Black"/>
                <a:cs typeface="Arial Black"/>
              </a:rPr>
              <a:t> of reviews</a:t>
            </a:r>
            <a:endParaRPr lang="en-US" u="sng" dirty="0">
              <a:solidFill>
                <a:schemeClr val="accent2"/>
              </a:solidFill>
              <a:latin typeface="Arial Black"/>
              <a:cs typeface="Arial Black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 txBox="1">
            <a:spLocks/>
          </p:cNvSpPr>
          <p:nvPr/>
        </p:nvSpPr>
        <p:spPr>
          <a:xfrm>
            <a:off x="258196" y="283404"/>
            <a:ext cx="2963953" cy="474431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None/>
            </a:pPr>
            <a:r>
              <a:rPr lang="es-ES_tradnl" sz="35000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2</a:t>
            </a:r>
            <a:endParaRPr lang="en-US" sz="35000" b="1" dirty="0">
              <a:solidFill>
                <a:schemeClr val="accent2"/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4717790-486E-4EFC-A364-F1FE127B2737}"/>
              </a:ext>
            </a:extLst>
          </p:cNvPr>
          <p:cNvSpPr txBox="1">
            <a:spLocks/>
          </p:cNvSpPr>
          <p:nvPr/>
        </p:nvSpPr>
        <p:spPr>
          <a:xfrm>
            <a:off x="2467397" y="3120609"/>
            <a:ext cx="5486401" cy="336609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Reviews</a:t>
            </a:r>
            <a:endParaRPr lang="es-ES" dirty="0"/>
          </a:p>
          <a:p>
            <a:pPr lvl="1"/>
            <a:r>
              <a:rPr lang="es-ES" dirty="0" err="1"/>
              <a:t>Discussion</a:t>
            </a:r>
            <a:r>
              <a:rPr lang="es-ES" dirty="0"/>
              <a:t> </a:t>
            </a:r>
            <a:r>
              <a:rPr lang="es-ES" dirty="0" err="1"/>
              <a:t>boards</a:t>
            </a:r>
            <a:endParaRPr lang="es-ES" dirty="0"/>
          </a:p>
          <a:p>
            <a:pPr lvl="1"/>
            <a:r>
              <a:rPr lang="es-ES" dirty="0" err="1"/>
              <a:t>Youtube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lvl="1"/>
            <a:r>
              <a:rPr lang="es-ES" dirty="0"/>
              <a:t>Blogs</a:t>
            </a:r>
          </a:p>
        </p:txBody>
      </p:sp>
      <p:pic>
        <p:nvPicPr>
          <p:cNvPr id="7" name="Marcador de contenido 6" descr="Imagen que contiene pared, interior, cielo&#10;&#10;Descripción generada automáticamente">
            <a:extLst>
              <a:ext uri="{FF2B5EF4-FFF2-40B4-BE49-F238E27FC236}">
                <a16:creationId xmlns:a16="http://schemas.microsoft.com/office/drawing/2014/main" id="{54602C21-7CAE-4604-BDC8-DE92FA9746F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3541"/>
            <a:ext cx="5486400" cy="3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B650F-1BF8-475D-B9DF-AD75BB9A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820" y="1216472"/>
            <a:ext cx="7702935" cy="1827445"/>
          </a:xfrm>
        </p:spPr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latin typeface="Arial Black"/>
                <a:cs typeface="Arial Black"/>
              </a:rPr>
              <a:t>Test</a:t>
            </a:r>
            <a:r>
              <a:rPr lang="en-US" dirty="0">
                <a:solidFill>
                  <a:schemeClr val="accent2"/>
                </a:solidFill>
                <a:latin typeface="Arial Black"/>
                <a:cs typeface="Arial Black"/>
              </a:rPr>
              <a:t> each part by yourself</a:t>
            </a:r>
            <a:endParaRPr lang="en-US" u="sng" dirty="0">
              <a:solidFill>
                <a:schemeClr val="accent2"/>
              </a:solidFill>
              <a:latin typeface="Arial Black"/>
              <a:cs typeface="Arial Black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 txBox="1">
            <a:spLocks/>
          </p:cNvSpPr>
          <p:nvPr/>
        </p:nvSpPr>
        <p:spPr>
          <a:xfrm>
            <a:off x="258196" y="283404"/>
            <a:ext cx="2963953" cy="474431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None/>
            </a:pPr>
            <a:r>
              <a:rPr lang="es-ES_tradnl" sz="35000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3</a:t>
            </a:r>
            <a:endParaRPr lang="en-US" sz="35000" b="1" dirty="0">
              <a:solidFill>
                <a:schemeClr val="accent2"/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4717790-486E-4EFC-A364-F1FE127B2737}"/>
              </a:ext>
            </a:extLst>
          </p:cNvPr>
          <p:cNvSpPr txBox="1">
            <a:spLocks/>
          </p:cNvSpPr>
          <p:nvPr/>
        </p:nvSpPr>
        <p:spPr>
          <a:xfrm>
            <a:off x="2467398" y="3120609"/>
            <a:ext cx="3431154" cy="336609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</a:t>
            </a:r>
            <a:r>
              <a:rPr lang="es-ES" dirty="0" err="1"/>
              <a:t>yourself</a:t>
            </a:r>
            <a:endParaRPr lang="es-ES" dirty="0"/>
          </a:p>
          <a:p>
            <a:pPr lvl="1"/>
            <a:r>
              <a:rPr lang="es-ES" dirty="0" err="1"/>
              <a:t>Bench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lvl="1"/>
            <a:r>
              <a:rPr lang="es-ES" dirty="0"/>
              <a:t>Trial and error</a:t>
            </a:r>
          </a:p>
          <a:p>
            <a:pPr lvl="1"/>
            <a:endParaRPr lang="en-US" dirty="0"/>
          </a:p>
        </p:txBody>
      </p:sp>
      <p:pic>
        <p:nvPicPr>
          <p:cNvPr id="4" name="Imagen 3" descr="011-dr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03" y="2774682"/>
            <a:ext cx="2522274" cy="2522274"/>
          </a:xfrm>
          <a:prstGeom prst="rect">
            <a:avLst/>
          </a:prstGeom>
        </p:spPr>
      </p:pic>
      <p:pic>
        <p:nvPicPr>
          <p:cNvPr id="8" name="Imagen 7" descr="004-assemb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56" y="4112641"/>
            <a:ext cx="2287497" cy="22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B650F-1BF8-475D-B9DF-AD75BB9A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820" y="1216472"/>
            <a:ext cx="6926263" cy="182744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 Black"/>
                <a:cs typeface="Arial Black"/>
              </a:rPr>
              <a:t>Always </a:t>
            </a:r>
            <a:r>
              <a:rPr lang="en-US" u="sng" dirty="0">
                <a:solidFill>
                  <a:schemeClr val="accent2"/>
                </a:solidFill>
                <a:latin typeface="Arial Black"/>
                <a:cs typeface="Arial Black"/>
              </a:rPr>
              <a:t>plan</a:t>
            </a:r>
            <a:r>
              <a:rPr lang="en-US" dirty="0">
                <a:solidFill>
                  <a:schemeClr val="accent2"/>
                </a:solidFill>
                <a:latin typeface="Arial Black"/>
                <a:cs typeface="Arial Black"/>
              </a:rPr>
              <a:t> it</a:t>
            </a:r>
            <a:endParaRPr lang="en-US" u="sng" dirty="0">
              <a:solidFill>
                <a:schemeClr val="accent2"/>
              </a:solidFill>
              <a:latin typeface="Arial Black"/>
              <a:cs typeface="Arial Black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 txBox="1">
            <a:spLocks/>
          </p:cNvSpPr>
          <p:nvPr/>
        </p:nvSpPr>
        <p:spPr>
          <a:xfrm>
            <a:off x="258196" y="283404"/>
            <a:ext cx="2963953" cy="474431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None/>
            </a:pPr>
            <a:r>
              <a:rPr lang="es-ES_tradnl" sz="35000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4</a:t>
            </a:r>
            <a:endParaRPr lang="en-US" sz="35000" b="1" dirty="0">
              <a:solidFill>
                <a:schemeClr val="accent2"/>
              </a:solidFill>
              <a:latin typeface="Avenir Next Condensed Demi Bold"/>
              <a:cs typeface="Avenir Next Condensed Demi Bold"/>
            </a:endParaRP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6BC9810A-093E-4419-A23D-55B2ABA7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425"/>
            <a:ext cx="5486400" cy="39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4717790-486E-4EFC-A364-F1FE127B2737}"/>
              </a:ext>
            </a:extLst>
          </p:cNvPr>
          <p:cNvSpPr txBox="1">
            <a:spLocks/>
          </p:cNvSpPr>
          <p:nvPr/>
        </p:nvSpPr>
        <p:spPr>
          <a:xfrm>
            <a:off x="2467398" y="3120609"/>
            <a:ext cx="4165848" cy="3366091"/>
          </a:xfrm>
          <a:prstGeom prst="rect">
            <a:avLst/>
          </a:prstGeom>
        </p:spPr>
        <p:txBody>
          <a:bodyPr vert="horz" rtlCol="0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Where is everything placed?</a:t>
            </a:r>
          </a:p>
          <a:p>
            <a:pPr lvl="1"/>
            <a:r>
              <a:rPr lang="en-US" sz="2800" dirty="0"/>
              <a:t>Organizing components</a:t>
            </a:r>
          </a:p>
          <a:p>
            <a:pPr lvl="1"/>
            <a:r>
              <a:rPr lang="en-US" sz="2800" dirty="0"/>
              <a:t>Make drafts</a:t>
            </a:r>
          </a:p>
          <a:p>
            <a:pPr lvl="1"/>
            <a:r>
              <a:rPr lang="es-ES" sz="2800" dirty="0"/>
              <a:t>C</a:t>
            </a:r>
            <a:r>
              <a:rPr lang="en-US" sz="2800" dirty="0"/>
              <a:t>AD</a:t>
            </a:r>
          </a:p>
          <a:p>
            <a:pPr lvl="1"/>
            <a:r>
              <a:rPr lang="es-ES" sz="2800" dirty="0"/>
              <a:t>N</a:t>
            </a:r>
            <a:r>
              <a:rPr lang="en-US" sz="2800" dirty="0"/>
              <a:t>ever tight anything or use permanent glue until you are sure the drone is working</a:t>
            </a:r>
          </a:p>
        </p:txBody>
      </p:sp>
    </p:spTree>
    <p:extLst>
      <p:ext uri="{BB962C8B-B14F-4D97-AF65-F5344CB8AC3E}">
        <p14:creationId xmlns:p14="http://schemas.microsoft.com/office/powerpoint/2010/main" val="38509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B650F-1BF8-475D-B9DF-AD75BB9A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820" y="1216472"/>
            <a:ext cx="6926263" cy="182744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 Black"/>
                <a:cs typeface="Arial Black"/>
              </a:rPr>
              <a:t>Use appropriate </a:t>
            </a:r>
            <a:r>
              <a:rPr lang="en-US" u="sng" dirty="0">
                <a:solidFill>
                  <a:schemeClr val="accent2"/>
                </a:solidFill>
                <a:latin typeface="Arial Black"/>
                <a:cs typeface="Arial Black"/>
              </a:rPr>
              <a:t>tools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0565A73-87A9-467B-9A89-18361F18D0A1}"/>
              </a:ext>
            </a:extLst>
          </p:cNvPr>
          <p:cNvSpPr txBox="1">
            <a:spLocks/>
          </p:cNvSpPr>
          <p:nvPr/>
        </p:nvSpPr>
        <p:spPr>
          <a:xfrm>
            <a:off x="258196" y="283404"/>
            <a:ext cx="2963953" cy="474431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None/>
            </a:pPr>
            <a:r>
              <a:rPr lang="es-ES_tradnl" sz="35000" dirty="0">
                <a:solidFill>
                  <a:schemeClr val="accent2"/>
                </a:solidFill>
                <a:latin typeface="Avenir Next Condensed Demi Bold"/>
                <a:cs typeface="Avenir Next Condensed Demi Bold"/>
              </a:rPr>
              <a:t>5</a:t>
            </a:r>
            <a:endParaRPr lang="en-US" sz="35000" b="1" dirty="0">
              <a:solidFill>
                <a:schemeClr val="accent2"/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4717790-486E-4EFC-A364-F1FE127B2737}"/>
              </a:ext>
            </a:extLst>
          </p:cNvPr>
          <p:cNvSpPr txBox="1">
            <a:spLocks/>
          </p:cNvSpPr>
          <p:nvPr/>
        </p:nvSpPr>
        <p:spPr>
          <a:xfrm>
            <a:off x="2467397" y="3120609"/>
            <a:ext cx="3735527" cy="3366091"/>
          </a:xfrm>
          <a:prstGeom prst="rect">
            <a:avLst/>
          </a:prstGeom>
        </p:spPr>
        <p:txBody>
          <a:bodyPr vert="horz" rtlCol="0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How is everything attached together?</a:t>
            </a:r>
          </a:p>
          <a:p>
            <a:pPr lvl="1"/>
            <a:r>
              <a:rPr lang="es-ES" sz="3400" dirty="0"/>
              <a:t>S</a:t>
            </a:r>
            <a:r>
              <a:rPr lang="en-US" sz="3400" dirty="0"/>
              <a:t>crews</a:t>
            </a:r>
          </a:p>
          <a:p>
            <a:pPr lvl="1"/>
            <a:r>
              <a:rPr lang="es-ES" sz="3400" dirty="0"/>
              <a:t>Zip </a:t>
            </a:r>
            <a:r>
              <a:rPr lang="es-ES" sz="3400" dirty="0" err="1"/>
              <a:t>ties</a:t>
            </a:r>
            <a:endParaRPr lang="es-ES" sz="3400" dirty="0"/>
          </a:p>
          <a:p>
            <a:pPr lvl="1"/>
            <a:r>
              <a:rPr lang="es-ES" sz="3400" dirty="0" err="1"/>
              <a:t>Glue</a:t>
            </a:r>
            <a:r>
              <a:rPr lang="es-ES" sz="3400" dirty="0"/>
              <a:t> </a:t>
            </a:r>
            <a:endParaRPr lang="en-US" sz="3400" dirty="0"/>
          </a:p>
          <a:p>
            <a:r>
              <a:rPr lang="en-US" sz="3600" dirty="0"/>
              <a:t>How are components connected?</a:t>
            </a:r>
          </a:p>
          <a:p>
            <a:pPr lvl="1"/>
            <a:r>
              <a:rPr lang="en-US" sz="3400" dirty="0"/>
              <a:t>Soldering</a:t>
            </a:r>
          </a:p>
          <a:p>
            <a:pPr lvl="1"/>
            <a:r>
              <a:rPr lang="en-US" sz="3400" dirty="0"/>
              <a:t>Heat shrink</a:t>
            </a:r>
          </a:p>
        </p:txBody>
      </p:sp>
      <p:pic>
        <p:nvPicPr>
          <p:cNvPr id="9" name="Marcador de contenido 7" descr="Imagen que contiene pared, interior, mesa&#10;&#10;Descripción generada automáticamente">
            <a:extLst>
              <a:ext uri="{FF2B5EF4-FFF2-40B4-BE49-F238E27FC236}">
                <a16:creationId xmlns:a16="http://schemas.microsoft.com/office/drawing/2014/main" id="{9D363D57-57C6-4A5B-9B3B-70E8038D92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32650"/>
            <a:ext cx="4808972" cy="3210244"/>
          </a:xfrm>
        </p:spPr>
      </p:pic>
    </p:spTree>
    <p:extLst>
      <p:ext uri="{BB962C8B-B14F-4D97-AF65-F5344CB8AC3E}">
        <p14:creationId xmlns:p14="http://schemas.microsoft.com/office/powerpoint/2010/main" val="13530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F8D50-5890-4011-BD89-3DA8020F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Betaflight</a:t>
            </a:r>
            <a:r>
              <a:rPr lang="es-ES" dirty="0"/>
              <a:t>: Flight </a:t>
            </a:r>
            <a:r>
              <a:rPr lang="es-ES" dirty="0" err="1"/>
              <a:t>modes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610E4-A9FB-4802-9174-3A202C98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300" b="1" dirty="0" err="1">
                <a:solidFill>
                  <a:srgbClr val="F8931D"/>
                </a:solidFill>
              </a:rPr>
              <a:t>Angle</a:t>
            </a:r>
            <a:r>
              <a:rPr lang="es-ES" sz="2300" dirty="0">
                <a:solidFill>
                  <a:srgbClr val="F8931D"/>
                </a:solidFill>
              </a:rPr>
              <a:t>: </a:t>
            </a:r>
            <a:r>
              <a:rPr lang="en-US" sz="2300" dirty="0"/>
              <a:t>Remains level without stick input. Pitch and roll is limited to a particular angle and the drone will not flip.</a:t>
            </a:r>
          </a:p>
          <a:p>
            <a:pPr marL="109728" indent="0">
              <a:buNone/>
            </a:pPr>
            <a:endParaRPr lang="en-US" sz="1200" b="1" dirty="0">
              <a:solidFill>
                <a:srgbClr val="F8931D"/>
              </a:solidFill>
            </a:endParaRPr>
          </a:p>
          <a:p>
            <a:r>
              <a:rPr lang="es-ES" sz="2300" b="1" dirty="0">
                <a:solidFill>
                  <a:srgbClr val="F8931D"/>
                </a:solidFill>
              </a:rPr>
              <a:t>H</a:t>
            </a:r>
            <a:r>
              <a:rPr lang="en-US" sz="2300" b="1" dirty="0" err="1">
                <a:solidFill>
                  <a:srgbClr val="F8931D"/>
                </a:solidFill>
              </a:rPr>
              <a:t>orizon</a:t>
            </a:r>
            <a:r>
              <a:rPr lang="en-US" sz="2300" dirty="0">
                <a:solidFill>
                  <a:srgbClr val="F8931D"/>
                </a:solidFill>
              </a:rPr>
              <a:t>: </a:t>
            </a:r>
            <a:r>
              <a:rPr lang="en-US" sz="2300" dirty="0"/>
              <a:t>Remains level without stick input. Pitch and roll is not fully limited and the drone will allow for flips.</a:t>
            </a:r>
          </a:p>
          <a:p>
            <a:endParaRPr lang="en-US" sz="1200" b="1" dirty="0">
              <a:solidFill>
                <a:srgbClr val="F8931D"/>
              </a:solidFill>
            </a:endParaRPr>
          </a:p>
          <a:p>
            <a:r>
              <a:rPr lang="es-ES" sz="2300" b="1" dirty="0" err="1">
                <a:solidFill>
                  <a:srgbClr val="F8931D"/>
                </a:solidFill>
              </a:rPr>
              <a:t>Acro</a:t>
            </a:r>
            <a:r>
              <a:rPr lang="es-ES" sz="2300" dirty="0">
                <a:solidFill>
                  <a:srgbClr val="F8931D"/>
                </a:solidFill>
              </a:rPr>
              <a:t>: </a:t>
            </a:r>
            <a:r>
              <a:rPr lang="en-US" sz="2300" dirty="0"/>
              <a:t>Requires stick input to manually return the drone to level with the horizon. Pitch and roll inputs determine how fast the drone will rotate on the axis.</a:t>
            </a:r>
          </a:p>
        </p:txBody>
      </p:sp>
      <p:pic>
        <p:nvPicPr>
          <p:cNvPr id="9218" name="Picture 2" descr="Image result for drones">
            <a:extLst>
              <a:ext uri="{FF2B5EF4-FFF2-40B4-BE49-F238E27FC236}">
                <a16:creationId xmlns:a16="http://schemas.microsoft.com/office/drawing/2014/main" id="{B60B684D-CCB2-4980-A965-47C38885CFBE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7163"/>
            <a:ext cx="5486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5062E-3F7A-43F5-AFA1-31603123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n-US"/>
              <a:t>Index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989804329"/>
              </p:ext>
            </p:extLst>
          </p:nvPr>
        </p:nvGraphicFramePr>
        <p:xfrm>
          <a:off x="699053" y="2046773"/>
          <a:ext cx="9670641" cy="471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F8D50-5890-4011-BD89-3DA8020F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Betaflight</a:t>
            </a:r>
            <a:r>
              <a:rPr lang="es-ES" dirty="0"/>
              <a:t>: Security </a:t>
            </a:r>
            <a:r>
              <a:rPr lang="es-ES" dirty="0" err="1"/>
              <a:t>modes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610E4-A9FB-4802-9174-3A202C98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Failsafe</a:t>
            </a:r>
            <a:endParaRPr lang="es-ES" dirty="0"/>
          </a:p>
          <a:p>
            <a:pPr lvl="1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drone</a:t>
            </a:r>
            <a:r>
              <a:rPr lang="es-ES" dirty="0"/>
              <a:t> do in case…</a:t>
            </a:r>
          </a:p>
          <a:p>
            <a:pPr lvl="2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unbinds</a:t>
            </a:r>
            <a:endParaRPr lang="es-ES" dirty="0"/>
          </a:p>
          <a:p>
            <a:pPr lvl="2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crashes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Beeper</a:t>
            </a:r>
            <a:endParaRPr lang="en-US" dirty="0"/>
          </a:p>
          <a:p>
            <a:pPr lvl="1"/>
            <a:r>
              <a:rPr lang="es-ES" dirty="0"/>
              <a:t>In case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drone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lost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Blackbox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C860038-8095-4284-896F-271C5A17CF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870713" y="2101451"/>
            <a:ext cx="5865377" cy="38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8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A74C-3C09-4040-8093-6AE17FAA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piloted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60D38-257B-404D-8B6D-2EDABB3B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8931D"/>
                </a:solidFill>
              </a:rPr>
              <a:t>Throtle</a:t>
            </a:r>
            <a:r>
              <a:rPr lang="es-ES" dirty="0">
                <a:solidFill>
                  <a:srgbClr val="F8931D"/>
                </a:solidFill>
              </a:rPr>
              <a:t>: </a:t>
            </a:r>
            <a:r>
              <a:rPr lang="es-ES" dirty="0"/>
              <a:t>Up and </a:t>
            </a:r>
            <a:r>
              <a:rPr lang="es-ES" dirty="0" err="1"/>
              <a:t>down</a:t>
            </a:r>
            <a:r>
              <a:rPr lang="es-ES" dirty="0"/>
              <a:t> </a:t>
            </a:r>
            <a:r>
              <a:rPr lang="es-ES" dirty="0" err="1"/>
              <a:t>motion</a:t>
            </a:r>
            <a:endParaRPr lang="es-ES" dirty="0"/>
          </a:p>
          <a:p>
            <a:pPr marL="109728" indent="0">
              <a:buNone/>
            </a:pPr>
            <a:endParaRPr lang="es-ES" dirty="0"/>
          </a:p>
          <a:p>
            <a:r>
              <a:rPr lang="es-ES" b="1" dirty="0" err="1">
                <a:solidFill>
                  <a:srgbClr val="F8931D"/>
                </a:solidFill>
              </a:rPr>
              <a:t>Yaw</a:t>
            </a:r>
            <a:r>
              <a:rPr lang="es-ES" dirty="0">
                <a:solidFill>
                  <a:srgbClr val="F8931D"/>
                </a:solidFill>
              </a:rPr>
              <a:t>: </a:t>
            </a:r>
            <a:r>
              <a:rPr lang="es-ES" dirty="0" err="1"/>
              <a:t>Clockwise</a:t>
            </a:r>
            <a:r>
              <a:rPr lang="es-ES" dirty="0"/>
              <a:t> and </a:t>
            </a:r>
            <a:r>
              <a:rPr lang="es-ES" dirty="0" err="1"/>
              <a:t>counterclockwise</a:t>
            </a:r>
            <a:r>
              <a:rPr lang="es-ES" dirty="0"/>
              <a:t> </a:t>
            </a:r>
            <a:r>
              <a:rPr lang="es-ES" dirty="0" err="1"/>
              <a:t>motion</a:t>
            </a:r>
            <a:endParaRPr lang="es-ES" dirty="0"/>
          </a:p>
          <a:p>
            <a:endParaRPr lang="es-ES" b="1" dirty="0">
              <a:solidFill>
                <a:srgbClr val="F8931D"/>
              </a:solidFill>
            </a:endParaRPr>
          </a:p>
          <a:p>
            <a:r>
              <a:rPr lang="es-ES" b="1" dirty="0">
                <a:solidFill>
                  <a:srgbClr val="F8931D"/>
                </a:solidFill>
              </a:rPr>
              <a:t>Pitch</a:t>
            </a:r>
            <a:r>
              <a:rPr lang="es-ES" dirty="0">
                <a:solidFill>
                  <a:srgbClr val="F8931D"/>
                </a:solidFill>
              </a:rPr>
              <a:t>: </a:t>
            </a:r>
            <a:r>
              <a:rPr lang="es-ES" dirty="0"/>
              <a:t>Forward and </a:t>
            </a:r>
            <a:r>
              <a:rPr lang="es-ES" dirty="0" err="1"/>
              <a:t>backward</a:t>
            </a:r>
            <a:r>
              <a:rPr lang="es-ES" dirty="0"/>
              <a:t> </a:t>
            </a:r>
            <a:r>
              <a:rPr lang="es-ES" dirty="0" err="1"/>
              <a:t>motion</a:t>
            </a:r>
            <a:endParaRPr lang="es-ES" dirty="0"/>
          </a:p>
          <a:p>
            <a:endParaRPr lang="es-ES" b="1" dirty="0">
              <a:solidFill>
                <a:srgbClr val="F8931D"/>
              </a:solidFill>
            </a:endParaRPr>
          </a:p>
          <a:p>
            <a:r>
              <a:rPr lang="es-ES" b="1" dirty="0">
                <a:solidFill>
                  <a:srgbClr val="F8931D"/>
                </a:solidFill>
              </a:rPr>
              <a:t>Roll</a:t>
            </a:r>
            <a:r>
              <a:rPr lang="es-ES" dirty="0">
                <a:solidFill>
                  <a:srgbClr val="F8931D"/>
                </a:solidFill>
              </a:rPr>
              <a:t>: </a:t>
            </a:r>
            <a:r>
              <a:rPr lang="es-ES" dirty="0" err="1"/>
              <a:t>Left</a:t>
            </a:r>
            <a:r>
              <a:rPr lang="es-ES" dirty="0"/>
              <a:t> and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motion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C7F45CF-6E6B-49E4-BC15-2089AFC2728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5" y="2210324"/>
            <a:ext cx="4717773" cy="4363514"/>
          </a:xfrm>
        </p:spPr>
      </p:pic>
    </p:spTree>
    <p:extLst>
      <p:ext uri="{BB962C8B-B14F-4D97-AF65-F5344CB8AC3E}">
        <p14:creationId xmlns:p14="http://schemas.microsoft.com/office/powerpoint/2010/main" val="23075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02FB-40D2-4B78-BD40-6598D766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2AF49-55AD-43BE-B615-AC67D4A9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249424"/>
            <a:ext cx="5486401" cy="4325112"/>
          </a:xfrm>
        </p:spPr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calculated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 err="1"/>
              <a:t>specs</a:t>
            </a:r>
            <a:endParaRPr lang="es-ES" dirty="0"/>
          </a:p>
          <a:p>
            <a:endParaRPr lang="es-ES" dirty="0"/>
          </a:p>
          <a:p>
            <a:r>
              <a:rPr lang="es-ES" dirty="0"/>
              <a:t>Data </a:t>
            </a:r>
            <a:r>
              <a:rPr lang="es-ES" dirty="0" err="1"/>
              <a:t>gathered</a:t>
            </a:r>
            <a:r>
              <a:rPr lang="es-ES" dirty="0"/>
              <a:t> in </a:t>
            </a:r>
            <a:r>
              <a:rPr lang="es-ES" dirty="0" err="1"/>
              <a:t>bench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n-US" dirty="0"/>
          </a:p>
          <a:p>
            <a:pPr lvl="1"/>
            <a:r>
              <a:rPr lang="es-ES" dirty="0"/>
              <a:t>T</a:t>
            </a:r>
            <a:r>
              <a:rPr lang="en-US" dirty="0" err="1"/>
              <a:t>hrust</a:t>
            </a:r>
            <a:endParaRPr lang="en-US" dirty="0"/>
          </a:p>
          <a:p>
            <a:pPr lvl="1"/>
            <a:r>
              <a:rPr lang="es-ES" dirty="0"/>
              <a:t>R</a:t>
            </a:r>
            <a:r>
              <a:rPr lang="en-US" dirty="0" err="1"/>
              <a:t>ange</a:t>
            </a:r>
            <a:endParaRPr lang="en-US" dirty="0"/>
          </a:p>
          <a:p>
            <a:pPr lvl="1"/>
            <a:r>
              <a:rPr lang="es-ES" dirty="0"/>
              <a:t>S</a:t>
            </a:r>
            <a:r>
              <a:rPr lang="en-US" dirty="0"/>
              <a:t>peed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9BEC90D-F7F8-487D-A563-DDF7898DC23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681254226"/>
              </p:ext>
            </p:extLst>
          </p:nvPr>
        </p:nvGraphicFramePr>
        <p:xfrm>
          <a:off x="6096000" y="2209799"/>
          <a:ext cx="5486400" cy="436473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47099">
                  <a:extLst>
                    <a:ext uri="{9D8B030D-6E8A-4147-A177-3AD203B41FA5}">
                      <a16:colId xmlns:a16="http://schemas.microsoft.com/office/drawing/2014/main" val="1076920258"/>
                    </a:ext>
                  </a:extLst>
                </a:gridCol>
                <a:gridCol w="1939301">
                  <a:extLst>
                    <a:ext uri="{9D8B030D-6E8A-4147-A177-3AD203B41FA5}">
                      <a16:colId xmlns:a16="http://schemas.microsoft.com/office/drawing/2014/main" val="1722953849"/>
                    </a:ext>
                  </a:extLst>
                </a:gridCol>
              </a:tblGrid>
              <a:tr h="45037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Segoe UI" panose="020B0502040204020203" pitchFamily="34" charset="0"/>
                        </a:rPr>
                        <a:t>Drone Specs</a:t>
                      </a:r>
                      <a:r>
                        <a:rPr lang="en-US" sz="900" dirty="0">
                          <a:effectLst/>
                        </a:rPr>
                        <a:t>	</a:t>
                      </a:r>
                      <a:endParaRPr lang="en-US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222609995"/>
                  </a:ext>
                </a:extLst>
              </a:tr>
              <a:tr h="450379"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Drone Dimensions</a:t>
                      </a: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250mm</a:t>
                      </a: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3165172881"/>
                  </a:ext>
                </a:extLst>
              </a:tr>
              <a:tr h="432997"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s-E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T</a:t>
                      </a:r>
                      <a:r>
                        <a:rPr kumimoji="0"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hrust</a:t>
                      </a: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 (4S battery, 5030)</a:t>
                      </a: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3000g*</a:t>
                      </a: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118405096"/>
                  </a:ext>
                </a:extLst>
              </a:tr>
              <a:tr h="43299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T</a:t>
                      </a:r>
                      <a:r>
                        <a:rPr kumimoji="0"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hrust</a:t>
                      </a: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 (3S battery, 5030)</a:t>
                      </a: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 2000g*</a:t>
                      </a: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1152406466"/>
                  </a:ext>
                </a:extLst>
              </a:tr>
              <a:tr h="432997"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Motor RPM (4s battery)</a:t>
                      </a: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38,640 rpm</a:t>
                      </a: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3438586449"/>
                  </a:ext>
                </a:extLst>
              </a:tr>
              <a:tr h="432997"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Motor RPM (3s battery)</a:t>
                      </a: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28,98 rpm</a:t>
                      </a: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3844659687"/>
                  </a:ext>
                </a:extLst>
              </a:tr>
              <a:tr h="432997"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Range</a:t>
                      </a: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1.5km*</a:t>
                      </a: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3456255153"/>
                  </a:ext>
                </a:extLst>
              </a:tr>
              <a:tr h="432997"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Drone speed</a:t>
                      </a: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100kmh*</a:t>
                      </a: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996129679"/>
                  </a:ext>
                </a:extLst>
              </a:tr>
              <a:tr h="432997"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Weight (without camera)</a:t>
                      </a: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472g</a:t>
                      </a: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930974899"/>
                  </a:ext>
                </a:extLst>
              </a:tr>
              <a:tr h="432997"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Weight (with camera)</a:t>
                      </a:r>
                    </a:p>
                  </a:txBody>
                  <a:tcPr marL="56677" marR="56677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9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Segoe UI" panose="020B0502040204020203" pitchFamily="34" charset="0"/>
                        </a:rPr>
                        <a:t>671g</a:t>
                      </a:r>
                    </a:p>
                  </a:txBody>
                  <a:tcPr marL="56677" marR="56677" marT="0" marB="0"/>
                </a:tc>
                <a:extLst>
                  <a:ext uri="{0D108BD9-81ED-4DB2-BD59-A6C34878D82A}">
                    <a16:rowId xmlns:a16="http://schemas.microsoft.com/office/drawing/2014/main" val="55568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82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E49C0-5B3B-4CAD-B2C9-A6EBFFB6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n-US" dirty="0"/>
          </a:p>
        </p:txBody>
      </p:sp>
      <p:pic>
        <p:nvPicPr>
          <p:cNvPr id="4" name="Imagen 3" descr="005-drone-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87" y="2274878"/>
            <a:ext cx="3063109" cy="3063109"/>
          </a:xfrm>
          <a:prstGeom prst="rect">
            <a:avLst/>
          </a:prstGeom>
        </p:spPr>
      </p:pic>
      <p:pic>
        <p:nvPicPr>
          <p:cNvPr id="5" name="Imagen 4" descr="003-remote-control-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91" y="3852130"/>
            <a:ext cx="2086091" cy="20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2999"/>
            <a:ext cx="9445226" cy="1554541"/>
          </a:xfrm>
        </p:spPr>
        <p:txBody>
          <a:bodyPr>
            <a:noAutofit/>
          </a:bodyPr>
          <a:lstStyle/>
          <a:p>
            <a:pPr marL="109728" indent="0"/>
            <a:r>
              <a:rPr lang="es-ES" dirty="0">
                <a:solidFill>
                  <a:srgbClr val="000000"/>
                </a:solidFill>
              </a:rPr>
              <a:t>Drones are </a:t>
            </a:r>
            <a:r>
              <a:rPr lang="es-ES" b="1" dirty="0">
                <a:solidFill>
                  <a:srgbClr val="F8931D"/>
                </a:solidFill>
              </a:rPr>
              <a:t>ALREADY </a:t>
            </a:r>
            <a:r>
              <a:rPr lang="es-ES" b="1" dirty="0" err="1">
                <a:solidFill>
                  <a:srgbClr val="F8931D"/>
                </a:solidFill>
              </a:rPr>
              <a:t>being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used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for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many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applications</a:t>
            </a:r>
            <a:r>
              <a:rPr lang="es-ES" b="1" dirty="0">
                <a:solidFill>
                  <a:srgbClr val="F8931D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both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public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private</a:t>
            </a:r>
            <a:r>
              <a:rPr lang="es-ES" dirty="0">
                <a:solidFill>
                  <a:schemeClr val="tx1"/>
                </a:solidFill>
              </a:rPr>
              <a:t> sector</a:t>
            </a:r>
            <a:endParaRPr lang="en-US" dirty="0"/>
          </a:p>
        </p:txBody>
      </p:sp>
      <p:pic>
        <p:nvPicPr>
          <p:cNvPr id="5" name="Imagen 4" descr="002-aircraf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37" y="3232850"/>
            <a:ext cx="1022093" cy="1022093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188" y="4186191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Transport</a:t>
            </a:r>
            <a:endParaRPr lang="es-ES" sz="2000" dirty="0"/>
          </a:p>
          <a:p>
            <a:endParaRPr lang="en-US" sz="2000" dirty="0"/>
          </a:p>
        </p:txBody>
      </p:sp>
      <p:pic>
        <p:nvPicPr>
          <p:cNvPr id="9" name="Imagen 8" descr="011-infantr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99" y="3232851"/>
            <a:ext cx="1020573" cy="1020573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997" y="4211118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Military</a:t>
            </a:r>
            <a:endParaRPr lang="es-ES" sz="2000" dirty="0"/>
          </a:p>
          <a:p>
            <a:endParaRPr lang="en-US" sz="2000" dirty="0"/>
          </a:p>
        </p:txBody>
      </p:sp>
      <p:pic>
        <p:nvPicPr>
          <p:cNvPr id="11" name="Imagen 10" descr="delivery-tru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55" y="3260631"/>
            <a:ext cx="930163" cy="930163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66" y="4186599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Delivey</a:t>
            </a:r>
            <a:endParaRPr lang="es-ES" sz="2000" dirty="0"/>
          </a:p>
          <a:p>
            <a:endParaRPr lang="en-US" sz="2000" dirty="0"/>
          </a:p>
        </p:txBody>
      </p:sp>
      <p:pic>
        <p:nvPicPr>
          <p:cNvPr id="13" name="Imagen 12" descr="photo-camer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17" y="4802561"/>
            <a:ext cx="1085441" cy="1085441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090" y="5892442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Leisure</a:t>
            </a:r>
            <a:endParaRPr lang="es-ES" sz="2000" dirty="0"/>
          </a:p>
          <a:p>
            <a:endParaRPr lang="en-US" sz="2000" dirty="0"/>
          </a:p>
        </p:txBody>
      </p:sp>
      <p:pic>
        <p:nvPicPr>
          <p:cNvPr id="15" name="Imagen 14" descr="sailboa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10" y="4817787"/>
            <a:ext cx="1017733" cy="1017733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75" y="5908390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>
                <a:solidFill>
                  <a:srgbClr val="F8931D"/>
                </a:solidFill>
              </a:rPr>
              <a:t>Sea </a:t>
            </a:r>
            <a:r>
              <a:rPr lang="es-ES_tradnl" sz="2000" dirty="0" err="1">
                <a:solidFill>
                  <a:srgbClr val="F8931D"/>
                </a:solidFill>
              </a:rPr>
              <a:t>rescue</a:t>
            </a:r>
            <a:endParaRPr lang="es-ES" sz="2000" dirty="0"/>
          </a:p>
          <a:p>
            <a:endParaRPr lang="en-US" sz="2000" dirty="0"/>
          </a:p>
        </p:txBody>
      </p:sp>
      <p:pic>
        <p:nvPicPr>
          <p:cNvPr id="17" name="Imagen 16" descr="destinatio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1" y="4802568"/>
            <a:ext cx="1095932" cy="1095932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030" y="5892848"/>
            <a:ext cx="2474804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>
                <a:solidFill>
                  <a:srgbClr val="F8931D"/>
                </a:solidFill>
              </a:rPr>
              <a:t>Data </a:t>
            </a:r>
            <a:r>
              <a:rPr lang="es-ES_tradnl" sz="2000" dirty="0" err="1">
                <a:solidFill>
                  <a:srgbClr val="F8931D"/>
                </a:solidFill>
              </a:rPr>
              <a:t>gathering</a:t>
            </a:r>
            <a:endParaRPr lang="es-ES" sz="2000" dirty="0"/>
          </a:p>
          <a:p>
            <a:endParaRPr lang="en-US" sz="2000" dirty="0"/>
          </a:p>
        </p:txBody>
      </p:sp>
      <p:pic>
        <p:nvPicPr>
          <p:cNvPr id="19" name="Imagen 18" descr="forest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2" y="3232851"/>
            <a:ext cx="1017742" cy="1017742"/>
          </a:xfrm>
          <a:prstGeom prst="rect">
            <a:avLst/>
          </a:prstGeom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666" y="4234448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Agriculture</a:t>
            </a:r>
            <a:endParaRPr lang="es-ES" sz="2000" dirty="0"/>
          </a:p>
          <a:p>
            <a:endParaRPr lang="en-US" sz="2000" dirty="0"/>
          </a:p>
        </p:txBody>
      </p:sp>
      <p:pic>
        <p:nvPicPr>
          <p:cNvPr id="21" name="Imagen 20" descr="owl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71" y="4838780"/>
            <a:ext cx="1019732" cy="1019732"/>
          </a:xfrm>
          <a:prstGeom prst="rect">
            <a:avLst/>
          </a:prstGeom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586" y="5892849"/>
            <a:ext cx="2705708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>
                <a:solidFill>
                  <a:srgbClr val="F8931D"/>
                </a:solidFill>
              </a:rPr>
              <a:t>Wild </a:t>
            </a:r>
            <a:r>
              <a:rPr lang="es-ES_tradnl" sz="2000" dirty="0" err="1">
                <a:solidFill>
                  <a:srgbClr val="F8931D"/>
                </a:solidFill>
              </a:rPr>
              <a:t>life</a:t>
            </a:r>
            <a:r>
              <a:rPr lang="es-ES_tradnl" sz="2000" dirty="0">
                <a:solidFill>
                  <a:srgbClr val="F8931D"/>
                </a:solidFill>
              </a:rPr>
              <a:t> </a:t>
            </a:r>
            <a:r>
              <a:rPr lang="es-ES_tradnl" sz="2000" dirty="0" err="1">
                <a:solidFill>
                  <a:srgbClr val="F8931D"/>
                </a:solidFill>
              </a:rPr>
              <a:t>research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24" name="Estrella de 10 puntas 23"/>
          <p:cNvSpPr/>
          <p:nvPr/>
        </p:nvSpPr>
        <p:spPr>
          <a:xfrm rot="20750839">
            <a:off x="9572016" y="4513396"/>
            <a:ext cx="2193591" cy="1784363"/>
          </a:xfrm>
          <a:prstGeom prst="star10">
            <a:avLst/>
          </a:prstGeom>
          <a:solidFill>
            <a:srgbClr val="F8931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1DFE2DEB-4823-4116-A013-F1BF2A8B97F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50839">
            <a:off x="9916729" y="4742498"/>
            <a:ext cx="2054855" cy="12204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sz="3200" b="1" dirty="0">
                <a:solidFill>
                  <a:srgbClr val="000000"/>
                </a:solidFill>
              </a:rPr>
              <a:t>AND MUCH MORE…</a:t>
            </a:r>
            <a:endParaRPr lang="es-E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0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2" grpId="0" build="p"/>
      <p:bldP spid="14" grpId="0" build="p"/>
      <p:bldP spid="16" grpId="0" build="p"/>
      <p:bldP spid="18" grpId="0" build="p"/>
      <p:bldP spid="20" grpId="0" build="p"/>
      <p:bldP spid="2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2999"/>
            <a:ext cx="9445226" cy="1554541"/>
          </a:xfrm>
        </p:spPr>
        <p:txBody>
          <a:bodyPr>
            <a:noAutofit/>
          </a:bodyPr>
          <a:lstStyle/>
          <a:p>
            <a:pPr marL="109728" indent="0"/>
            <a:r>
              <a:rPr lang="es-ES" dirty="0" err="1"/>
              <a:t>Although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uses are </a:t>
            </a:r>
            <a:r>
              <a:rPr lang="es-ES" dirty="0" err="1"/>
              <a:t>still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tested</a:t>
            </a:r>
            <a:r>
              <a:rPr lang="es-ES" dirty="0"/>
              <a:t>,  </a:t>
            </a:r>
            <a:r>
              <a:rPr lang="es-ES" b="1" dirty="0" err="1">
                <a:solidFill>
                  <a:schemeClr val="accent2"/>
                </a:solidFill>
              </a:rPr>
              <a:t>great</a:t>
            </a:r>
            <a:r>
              <a:rPr lang="es-ES" b="1" dirty="0">
                <a:solidFill>
                  <a:schemeClr val="accent2"/>
                </a:solidFill>
              </a:rPr>
              <a:t> BENEFFITS </a:t>
            </a:r>
            <a:r>
              <a:rPr lang="es-ES" b="1" dirty="0" err="1">
                <a:solidFill>
                  <a:schemeClr val="accent2"/>
                </a:solidFill>
              </a:rPr>
              <a:t>have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 err="1">
                <a:solidFill>
                  <a:schemeClr val="accent2"/>
                </a:solidFill>
              </a:rPr>
              <a:t>arised</a:t>
            </a:r>
            <a:r>
              <a:rPr lang="es-ES" dirty="0"/>
              <a:t>, and </a:t>
            </a:r>
            <a:r>
              <a:rPr lang="es-ES" dirty="0" err="1"/>
              <a:t>many</a:t>
            </a:r>
            <a:r>
              <a:rPr lang="es-ES" dirty="0"/>
              <a:t> more are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come</a:t>
            </a:r>
            <a:endParaRPr lang="en-US" dirty="0"/>
          </a:p>
        </p:txBody>
      </p:sp>
      <p:sp>
        <p:nvSpPr>
          <p:cNvPr id="24" name="Estrella de 10 puntas 23"/>
          <p:cNvSpPr/>
          <p:nvPr/>
        </p:nvSpPr>
        <p:spPr>
          <a:xfrm rot="20750839">
            <a:off x="9572016" y="4513396"/>
            <a:ext cx="2193591" cy="1784363"/>
          </a:xfrm>
          <a:prstGeom prst="star10">
            <a:avLst/>
          </a:prstGeom>
          <a:solidFill>
            <a:srgbClr val="F8931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1DFE2DEB-4823-4116-A013-F1BF2A8B97F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50839">
            <a:off x="9838888" y="4791845"/>
            <a:ext cx="1651206" cy="1220463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s-ES" sz="3200" b="1" dirty="0">
                <a:solidFill>
                  <a:srgbClr val="000000"/>
                </a:solidFill>
              </a:rPr>
              <a:t>STILL MUCH TO DISCOVER</a:t>
            </a:r>
            <a:endParaRPr lang="es-ES" sz="3200" dirty="0">
              <a:solidFill>
                <a:srgbClr val="000000"/>
              </a:solidFill>
            </a:endParaRPr>
          </a:p>
        </p:txBody>
      </p:sp>
      <p:pic>
        <p:nvPicPr>
          <p:cNvPr id="30" name="Picture 2" descr="Related image">
            <a:extLst>
              <a:ext uri="{FF2B5EF4-FFF2-40B4-BE49-F238E27FC236}">
                <a16:creationId xmlns:a16="http://schemas.microsoft.com/office/drawing/2014/main" id="{829C19A0-5000-4FB5-BC72-E88B57F2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01" y="3029239"/>
            <a:ext cx="6908100" cy="36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2999"/>
            <a:ext cx="9445226" cy="1554541"/>
          </a:xfrm>
        </p:spPr>
        <p:txBody>
          <a:bodyPr>
            <a:noAutofit/>
          </a:bodyPr>
          <a:lstStyle/>
          <a:p>
            <a:pPr marL="109728" indent="0"/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>
                <a:solidFill>
                  <a:schemeClr val="accent2"/>
                </a:solidFill>
              </a:rPr>
              <a:t>NEAR </a:t>
            </a:r>
            <a:r>
              <a:rPr lang="es-ES" b="1" dirty="0" err="1">
                <a:solidFill>
                  <a:schemeClr val="accent2"/>
                </a:solidFill>
              </a:rPr>
              <a:t>future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dirty="0" err="1"/>
              <a:t>drones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integrated</a:t>
            </a:r>
            <a:r>
              <a:rPr lang="es-ES" dirty="0"/>
              <a:t> in </a:t>
            </a:r>
            <a:r>
              <a:rPr lang="es-ES" dirty="0" err="1"/>
              <a:t>many</a:t>
            </a:r>
            <a:r>
              <a:rPr lang="es-ES" dirty="0"/>
              <a:t> more </a:t>
            </a:r>
            <a:r>
              <a:rPr lang="es-ES" dirty="0" err="1"/>
              <a:t>sectors</a:t>
            </a:r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188" y="4186191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Industry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997" y="4211118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Crops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02" y="4186599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Aerospace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658" y="5892442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Mapping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75" y="5908390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Utilities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454" y="5892848"/>
            <a:ext cx="2474804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Travel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666" y="4234448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Construction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586" y="5892849"/>
            <a:ext cx="2705708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>
                <a:solidFill>
                  <a:srgbClr val="F8931D"/>
                </a:solidFill>
              </a:rPr>
              <a:t>Online sales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24" name="Estrella de 10 puntas 23"/>
          <p:cNvSpPr/>
          <p:nvPr/>
        </p:nvSpPr>
        <p:spPr>
          <a:xfrm rot="20750839">
            <a:off x="9572016" y="4513396"/>
            <a:ext cx="2193591" cy="1784363"/>
          </a:xfrm>
          <a:prstGeom prst="star10">
            <a:avLst/>
          </a:prstGeom>
          <a:solidFill>
            <a:srgbClr val="F8931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1DFE2DEB-4823-4116-A013-F1BF2A8B97F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50839">
            <a:off x="9838888" y="4791845"/>
            <a:ext cx="1651206" cy="1220463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s-ES" sz="3200" b="1" dirty="0">
                <a:solidFill>
                  <a:srgbClr val="000000"/>
                </a:solidFill>
              </a:rPr>
              <a:t>FUTURE IS HERE!</a:t>
            </a:r>
            <a:endParaRPr lang="es-ES" sz="3200" dirty="0">
              <a:solidFill>
                <a:srgbClr val="000000"/>
              </a:solidFill>
            </a:endParaRPr>
          </a:p>
        </p:txBody>
      </p:sp>
      <p:pic>
        <p:nvPicPr>
          <p:cNvPr id="3" name="Imagen 2" descr="acor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31" y="3250108"/>
            <a:ext cx="1003644" cy="1003644"/>
          </a:xfrm>
          <a:prstGeom prst="rect">
            <a:avLst/>
          </a:prstGeom>
        </p:spPr>
      </p:pic>
      <p:pic>
        <p:nvPicPr>
          <p:cNvPr id="4" name="Imagen 3" descr="hu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01" y="3229113"/>
            <a:ext cx="982655" cy="982655"/>
          </a:xfrm>
          <a:prstGeom prst="rect">
            <a:avLst/>
          </a:prstGeom>
        </p:spPr>
      </p:pic>
      <p:pic>
        <p:nvPicPr>
          <p:cNvPr id="6" name="Imagen 5" descr="cano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90" y="4866534"/>
            <a:ext cx="1024637" cy="1024637"/>
          </a:xfrm>
          <a:prstGeom prst="rect">
            <a:avLst/>
          </a:prstGeom>
        </p:spPr>
      </p:pic>
      <p:pic>
        <p:nvPicPr>
          <p:cNvPr id="7" name="Imagen 6" descr="map-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01" y="4866536"/>
            <a:ext cx="1024636" cy="1024636"/>
          </a:xfrm>
          <a:prstGeom prst="rect">
            <a:avLst/>
          </a:prstGeom>
        </p:spPr>
      </p:pic>
      <p:pic>
        <p:nvPicPr>
          <p:cNvPr id="26" name="Imagen 25" descr="online-stor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94" y="4866533"/>
            <a:ext cx="1035134" cy="1035134"/>
          </a:xfrm>
          <a:prstGeom prst="rect">
            <a:avLst/>
          </a:prstGeom>
        </p:spPr>
      </p:pic>
      <p:pic>
        <p:nvPicPr>
          <p:cNvPr id="27" name="Imagen 26" descr="003-cran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35" y="3255791"/>
            <a:ext cx="993150" cy="993150"/>
          </a:xfrm>
          <a:prstGeom prst="rect">
            <a:avLst/>
          </a:prstGeom>
        </p:spPr>
      </p:pic>
      <p:pic>
        <p:nvPicPr>
          <p:cNvPr id="28" name="Imagen 27" descr="014-electric-towe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5" y="4893210"/>
            <a:ext cx="1014141" cy="1014141"/>
          </a:xfrm>
          <a:prstGeom prst="rect">
            <a:avLst/>
          </a:prstGeom>
        </p:spPr>
      </p:pic>
      <p:pic>
        <p:nvPicPr>
          <p:cNvPr id="29" name="Imagen 28" descr="009-shuttl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44" y="3251713"/>
            <a:ext cx="997230" cy="9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2" grpId="0" build="p"/>
      <p:bldP spid="14" grpId="0" build="p"/>
      <p:bldP spid="16" grpId="0" build="p"/>
      <p:bldP spid="18" grpId="0" build="p"/>
      <p:bldP spid="20" grpId="0" build="p"/>
      <p:bldP spid="2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2999"/>
            <a:ext cx="9445226" cy="1554541"/>
          </a:xfrm>
        </p:spPr>
        <p:txBody>
          <a:bodyPr>
            <a:noAutofit/>
          </a:bodyPr>
          <a:lstStyle/>
          <a:p>
            <a:pPr marL="109728"/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starting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a </a:t>
            </a:r>
            <a:r>
              <a:rPr lang="es-ES" b="1" dirty="0">
                <a:solidFill>
                  <a:srgbClr val="F8931D"/>
                </a:solidFill>
              </a:rPr>
              <a:t>HUGE </a:t>
            </a:r>
            <a:r>
              <a:rPr lang="es-ES" b="1" dirty="0" err="1">
                <a:solidFill>
                  <a:srgbClr val="F8931D"/>
                </a:solidFill>
              </a:rPr>
              <a:t>demand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drone</a:t>
            </a:r>
            <a:r>
              <a:rPr lang="es-ES" dirty="0"/>
              <a:t> </a:t>
            </a:r>
            <a:r>
              <a:rPr lang="es-ES" dirty="0" err="1"/>
              <a:t>professionals</a:t>
            </a:r>
            <a:br>
              <a:rPr lang="es-ES" dirty="0"/>
            </a:br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188" y="4186191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Pilots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05" y="4211118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Programmers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02" y="4186599"/>
            <a:ext cx="1924885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 err="1">
                <a:solidFill>
                  <a:srgbClr val="F8931D"/>
                </a:solidFill>
              </a:rPr>
              <a:t>Engineers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666" y="4234448"/>
            <a:ext cx="2768716" cy="5056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sz="2000" dirty="0">
                <a:solidFill>
                  <a:srgbClr val="F8931D"/>
                </a:solidFill>
              </a:rPr>
              <a:t>Industrial </a:t>
            </a:r>
            <a:r>
              <a:rPr lang="es-ES_tradnl" sz="2000" dirty="0" err="1">
                <a:solidFill>
                  <a:srgbClr val="F8931D"/>
                </a:solidFill>
              </a:rPr>
              <a:t>designers</a:t>
            </a:r>
            <a:endParaRPr lang="es-ES" sz="2000" dirty="0"/>
          </a:p>
          <a:p>
            <a:endParaRPr lang="en-US" sz="2000" dirty="0"/>
          </a:p>
        </p:txBody>
      </p:sp>
      <p:sp>
        <p:nvSpPr>
          <p:cNvPr id="24" name="Estrella de 10 puntas 23"/>
          <p:cNvSpPr/>
          <p:nvPr/>
        </p:nvSpPr>
        <p:spPr>
          <a:xfrm rot="20750839">
            <a:off x="9572016" y="4513396"/>
            <a:ext cx="2193591" cy="1784363"/>
          </a:xfrm>
          <a:prstGeom prst="star10">
            <a:avLst/>
          </a:prstGeom>
          <a:solidFill>
            <a:srgbClr val="F8931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1DFE2DEB-4823-4116-A013-F1BF2A8B97F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50839">
            <a:off x="9838888" y="4791845"/>
            <a:ext cx="1651206" cy="12204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sz="3200" b="1" dirty="0">
                <a:solidFill>
                  <a:srgbClr val="000000"/>
                </a:solidFill>
              </a:rPr>
              <a:t>WORK WILL CHANGE</a:t>
            </a:r>
            <a:endParaRPr lang="es-ES" sz="3200" dirty="0">
              <a:solidFill>
                <a:srgbClr val="000000"/>
              </a:solidFill>
            </a:endParaRPr>
          </a:p>
        </p:txBody>
      </p:sp>
      <p:pic>
        <p:nvPicPr>
          <p:cNvPr id="15" name="Imagen 14" descr="001-wireles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65" y="3232851"/>
            <a:ext cx="995098" cy="995098"/>
          </a:xfrm>
          <a:prstGeom prst="rect">
            <a:avLst/>
          </a:prstGeom>
        </p:spPr>
      </p:pic>
      <p:pic>
        <p:nvPicPr>
          <p:cNvPr id="19" name="Imagen 18" descr="012-robotic-ar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59" y="3234798"/>
            <a:ext cx="951167" cy="951167"/>
          </a:xfrm>
          <a:prstGeom prst="rect">
            <a:avLst/>
          </a:prstGeom>
        </p:spPr>
      </p:pic>
      <p:pic>
        <p:nvPicPr>
          <p:cNvPr id="21" name="Imagen 20" descr="004-virtual-realit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6" y="3190866"/>
            <a:ext cx="1016092" cy="1016092"/>
          </a:xfrm>
          <a:prstGeom prst="rect">
            <a:avLst/>
          </a:prstGeom>
        </p:spPr>
      </p:pic>
      <p:pic>
        <p:nvPicPr>
          <p:cNvPr id="31" name="Imagen 30" descr="021-prototyp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54" y="3146829"/>
            <a:ext cx="1060059" cy="1060059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 txBox="1">
            <a:spLocks/>
          </p:cNvSpPr>
          <p:nvPr/>
        </p:nvSpPr>
        <p:spPr>
          <a:xfrm>
            <a:off x="604561" y="5095032"/>
            <a:ext cx="9445226" cy="1554541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/>
            <a:r>
              <a:rPr lang="es-ES" sz="2800" dirty="0" err="1"/>
              <a:t>Drones</a:t>
            </a:r>
            <a:r>
              <a:rPr lang="es-ES" sz="2800" dirty="0"/>
              <a:t> are </a:t>
            </a:r>
            <a:r>
              <a:rPr lang="es-ES" sz="2800" dirty="0" err="1"/>
              <a:t>growing</a:t>
            </a:r>
            <a:r>
              <a:rPr lang="es-ES" sz="2800" dirty="0"/>
              <a:t> as a  </a:t>
            </a:r>
            <a:r>
              <a:rPr lang="es-ES" sz="2800" dirty="0" err="1"/>
              <a:t>carreer</a:t>
            </a:r>
            <a:r>
              <a:rPr lang="es-ES" sz="2800" dirty="0"/>
              <a:t> in </a:t>
            </a:r>
            <a:r>
              <a:rPr lang="es-ES" sz="2800" dirty="0" err="1"/>
              <a:t>many</a:t>
            </a:r>
            <a:r>
              <a:rPr lang="es-ES" sz="2800" dirty="0"/>
              <a:t> </a:t>
            </a:r>
            <a:r>
              <a:rPr lang="es-ES" sz="2800" dirty="0" err="1"/>
              <a:t>fields</a:t>
            </a:r>
            <a:r>
              <a:rPr lang="es-ES" sz="2800" dirty="0"/>
              <a:t> and </a:t>
            </a:r>
            <a:r>
              <a:rPr lang="es-ES" sz="2800" dirty="0" err="1"/>
              <a:t>there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many</a:t>
            </a:r>
            <a:r>
              <a:rPr lang="es-ES" sz="2800" dirty="0"/>
              <a:t> </a:t>
            </a:r>
            <a:r>
              <a:rPr lang="es-ES" sz="2800" dirty="0" err="1"/>
              <a:t>people</a:t>
            </a:r>
            <a:r>
              <a:rPr lang="es-ES" sz="2800" dirty="0"/>
              <a:t> </a:t>
            </a:r>
            <a:r>
              <a:rPr lang="es-ES" sz="2800" dirty="0" err="1"/>
              <a:t>alredy</a:t>
            </a:r>
            <a:r>
              <a:rPr lang="es-ES" sz="2800" dirty="0"/>
              <a:t> living </a:t>
            </a:r>
            <a:r>
              <a:rPr lang="es-ES" sz="2800" dirty="0" err="1"/>
              <a:t>from</a:t>
            </a:r>
            <a:r>
              <a:rPr lang="es-ES" sz="2800" dirty="0"/>
              <a:t> </a:t>
            </a:r>
            <a:r>
              <a:rPr lang="es-ES" sz="2800" dirty="0" err="1"/>
              <a:t>this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50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2" grpId="0" build="p"/>
      <p:bldP spid="2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2999"/>
            <a:ext cx="9445226" cy="1554541"/>
          </a:xfrm>
        </p:spPr>
        <p:txBody>
          <a:bodyPr>
            <a:noAutofit/>
          </a:bodyPr>
          <a:lstStyle/>
          <a:p>
            <a:pPr marL="109728" indent="0"/>
            <a:br>
              <a:rPr lang="es-ES" dirty="0"/>
            </a:br>
            <a:r>
              <a:rPr lang="es-ES" dirty="0" err="1"/>
              <a:t>Building</a:t>
            </a:r>
            <a:r>
              <a:rPr lang="es-ES" dirty="0"/>
              <a:t> a </a:t>
            </a:r>
            <a:r>
              <a:rPr lang="es-ES" dirty="0" err="1"/>
              <a:t>drone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b="1" dirty="0" err="1">
                <a:solidFill>
                  <a:srgbClr val="F8931D"/>
                </a:solidFill>
              </a:rPr>
              <a:t>the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best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way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to</a:t>
            </a:r>
            <a:r>
              <a:rPr lang="es-ES" b="1" dirty="0">
                <a:solidFill>
                  <a:srgbClr val="F8931D"/>
                </a:solidFill>
              </a:rPr>
              <a:t> LEARN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,  and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interact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endParaRPr lang="en-US" dirty="0"/>
          </a:p>
        </p:txBody>
      </p:sp>
      <p:sp>
        <p:nvSpPr>
          <p:cNvPr id="24" name="Estrella de 10 puntas 23"/>
          <p:cNvSpPr/>
          <p:nvPr/>
        </p:nvSpPr>
        <p:spPr>
          <a:xfrm rot="20750839">
            <a:off x="9572016" y="4513396"/>
            <a:ext cx="2193591" cy="1784363"/>
          </a:xfrm>
          <a:prstGeom prst="star10">
            <a:avLst/>
          </a:prstGeom>
          <a:solidFill>
            <a:srgbClr val="F8931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1DFE2DEB-4823-4116-A013-F1BF2A8B97F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50839">
            <a:off x="9838888" y="4791845"/>
            <a:ext cx="1651206" cy="12204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3200" b="1" dirty="0">
                <a:solidFill>
                  <a:srgbClr val="000000"/>
                </a:solidFill>
              </a:rPr>
              <a:t>HANDS ON!</a:t>
            </a:r>
            <a:endParaRPr lang="es-ES" sz="3200" dirty="0">
              <a:solidFill>
                <a:srgbClr val="000000"/>
              </a:solidFill>
            </a:endParaRPr>
          </a:p>
        </p:txBody>
      </p:sp>
      <p:pic>
        <p:nvPicPr>
          <p:cNvPr id="3" name="Imagen 2" descr="012-propeller-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94" y="4652928"/>
            <a:ext cx="1417857" cy="1417857"/>
          </a:xfrm>
          <a:prstGeom prst="rect">
            <a:avLst/>
          </a:prstGeom>
        </p:spPr>
      </p:pic>
      <p:pic>
        <p:nvPicPr>
          <p:cNvPr id="4" name="Imagen 3" descr="016-batter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00" y="4656916"/>
            <a:ext cx="1413867" cy="1413867"/>
          </a:xfrm>
          <a:prstGeom prst="rect">
            <a:avLst/>
          </a:prstGeom>
        </p:spPr>
      </p:pic>
      <p:pic>
        <p:nvPicPr>
          <p:cNvPr id="5" name="Imagen 4" descr="023-drone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63" y="3607087"/>
            <a:ext cx="2470413" cy="24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trella de 10 puntas 23"/>
          <p:cNvSpPr/>
          <p:nvPr/>
        </p:nvSpPr>
        <p:spPr>
          <a:xfrm rot="20750839">
            <a:off x="9572016" y="4513396"/>
            <a:ext cx="2193591" cy="1784363"/>
          </a:xfrm>
          <a:prstGeom prst="star10">
            <a:avLst/>
          </a:prstGeom>
          <a:solidFill>
            <a:srgbClr val="F8931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1DFE2DEB-4823-4116-A013-F1BF2A8B97F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50839">
            <a:off x="9838888" y="4791845"/>
            <a:ext cx="1651206" cy="12204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sz="3200" b="1" dirty="0">
                <a:solidFill>
                  <a:srgbClr val="000000"/>
                </a:solidFill>
              </a:rPr>
              <a:t>TRUST YOUR PEERS</a:t>
            </a:r>
            <a:endParaRPr lang="es-ES" sz="3200" dirty="0">
              <a:solidFill>
                <a:srgbClr val="00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 txBox="1">
            <a:spLocks/>
          </p:cNvSpPr>
          <p:nvPr/>
        </p:nvSpPr>
        <p:spPr>
          <a:xfrm>
            <a:off x="604561" y="5095032"/>
            <a:ext cx="9445226" cy="1554541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/>
            <a:r>
              <a:rPr lang="es-ES" sz="2800" dirty="0" err="1"/>
              <a:t>Make</a:t>
            </a:r>
            <a:r>
              <a:rPr lang="es-ES" sz="2800" dirty="0"/>
              <a:t> </a:t>
            </a:r>
            <a:r>
              <a:rPr lang="es-ES" sz="2800" dirty="0" err="1"/>
              <a:t>sure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choosen</a:t>
            </a:r>
            <a:r>
              <a:rPr lang="es-ES" sz="2800" dirty="0"/>
              <a:t> </a:t>
            </a:r>
            <a:r>
              <a:rPr lang="es-ES" sz="2800" dirty="0" err="1"/>
              <a:t>parts</a:t>
            </a:r>
            <a:r>
              <a:rPr lang="es-ES" sz="2800" dirty="0"/>
              <a:t> are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most</a:t>
            </a:r>
            <a:r>
              <a:rPr lang="es-ES" sz="2800" dirty="0"/>
              <a:t> </a:t>
            </a:r>
            <a:r>
              <a:rPr lang="es-ES" sz="2800" dirty="0" err="1"/>
              <a:t>suitable</a:t>
            </a:r>
            <a:r>
              <a:rPr lang="es-ES" sz="2800" dirty="0"/>
              <a:t> </a:t>
            </a:r>
            <a:r>
              <a:rPr lang="es-ES" sz="2800" dirty="0" err="1"/>
              <a:t>ones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drone</a:t>
            </a:r>
            <a:endParaRPr lang="en-US" sz="2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 txBox="1">
            <a:spLocks/>
          </p:cNvSpPr>
          <p:nvPr/>
        </p:nvSpPr>
        <p:spPr>
          <a:xfrm>
            <a:off x="609600" y="1142999"/>
            <a:ext cx="9445226" cy="1554541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/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b="1" dirty="0">
                <a:solidFill>
                  <a:srgbClr val="F8931D"/>
                </a:solidFill>
              </a:rPr>
              <a:t>CHECKING </a:t>
            </a:r>
            <a:r>
              <a:rPr lang="es-ES" b="1" dirty="0" err="1">
                <a:solidFill>
                  <a:srgbClr val="F8931D"/>
                </a:solidFill>
              </a:rPr>
              <a:t>all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the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information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dirty="0" err="1"/>
              <a:t>available</a:t>
            </a:r>
            <a:r>
              <a:rPr lang="es-ES" dirty="0"/>
              <a:t>,  </a:t>
            </a:r>
            <a:r>
              <a:rPr lang="es-ES" b="1" dirty="0">
                <a:solidFill>
                  <a:srgbClr val="F8931D"/>
                </a:solidFill>
              </a:rPr>
              <a:t>TALK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professionals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field</a:t>
            </a:r>
            <a:r>
              <a:rPr lang="es-ES" dirty="0"/>
              <a:t> and </a:t>
            </a:r>
            <a:r>
              <a:rPr lang="es-ES" b="1" dirty="0">
                <a:solidFill>
                  <a:srgbClr val="F8931D"/>
                </a:solidFill>
              </a:rPr>
              <a:t>TEST </a:t>
            </a:r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 err="1"/>
              <a:t>individually</a:t>
            </a:r>
            <a:r>
              <a:rPr lang="es-ES" dirty="0"/>
              <a:t>. </a:t>
            </a:r>
            <a:endParaRPr lang="en-US" dirty="0"/>
          </a:p>
        </p:txBody>
      </p:sp>
      <p:pic>
        <p:nvPicPr>
          <p:cNvPr id="3" name="Imagen 2" descr="007-drone-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44" y="3148195"/>
            <a:ext cx="2282277" cy="22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CEC7F-8690-4AE5-9586-C9C133F1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53A13-CB95-4F20-9D84-7DA9B290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did</a:t>
            </a:r>
            <a:r>
              <a:rPr lang="es-ES" dirty="0"/>
              <a:t> I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I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love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studies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O</a:t>
            </a:r>
            <a:r>
              <a:rPr lang="en-US" dirty="0" err="1"/>
              <a:t>bjectives</a:t>
            </a:r>
            <a:r>
              <a:rPr lang="en-US" dirty="0"/>
              <a:t> </a:t>
            </a:r>
          </a:p>
          <a:p>
            <a:pPr lvl="1"/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drones </a:t>
            </a:r>
            <a:r>
              <a:rPr lang="es-ES" dirty="0" err="1"/>
              <a:t>work</a:t>
            </a:r>
            <a:endParaRPr lang="es-ES" dirty="0"/>
          </a:p>
          <a:p>
            <a:pPr lvl="1"/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flying</a:t>
            </a:r>
            <a:r>
              <a:rPr lang="es-ES" dirty="0"/>
              <a:t> </a:t>
            </a:r>
            <a:r>
              <a:rPr lang="es-ES" dirty="0" err="1"/>
              <a:t>skills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D</a:t>
            </a:r>
            <a:r>
              <a:rPr lang="en-US" dirty="0" err="1"/>
              <a:t>rone</a:t>
            </a:r>
            <a:r>
              <a:rPr lang="en-US" dirty="0"/>
              <a:t> promotion</a:t>
            </a:r>
          </a:p>
          <a:p>
            <a:pPr lvl="1"/>
            <a:r>
              <a:rPr lang="es-ES" dirty="0"/>
              <a:t>P</a:t>
            </a:r>
            <a:r>
              <a:rPr lang="en-US" dirty="0" err="1"/>
              <a:t>romote</a:t>
            </a:r>
            <a:r>
              <a:rPr lang="en-US" dirty="0"/>
              <a:t> drone usage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FEEEF89C-54F5-438B-AE58-5574FCC4D52A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0435"/>
            <a:ext cx="5486400" cy="330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2999"/>
            <a:ext cx="9445226" cy="1554541"/>
          </a:xfrm>
        </p:spPr>
        <p:txBody>
          <a:bodyPr>
            <a:noAutofit/>
          </a:bodyPr>
          <a:lstStyle/>
          <a:p>
            <a:pPr marL="109728" indent="0"/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drone</a:t>
            </a:r>
            <a:r>
              <a:rPr lang="es-ES" dirty="0"/>
              <a:t>, </a:t>
            </a:r>
            <a:r>
              <a:rPr lang="es-ES" b="1" dirty="0" err="1">
                <a:solidFill>
                  <a:srgbClr val="F8931D"/>
                </a:solidFill>
              </a:rPr>
              <a:t>we</a:t>
            </a:r>
            <a:r>
              <a:rPr lang="es-ES" b="1" dirty="0">
                <a:solidFill>
                  <a:srgbClr val="F8931D"/>
                </a:solidFill>
              </a:rPr>
              <a:t> </a:t>
            </a:r>
            <a:r>
              <a:rPr lang="es-ES" b="1" dirty="0" err="1">
                <a:solidFill>
                  <a:srgbClr val="F8931D"/>
                </a:solidFill>
              </a:rPr>
              <a:t>must</a:t>
            </a:r>
            <a:r>
              <a:rPr lang="es-ES" b="1" dirty="0">
                <a:solidFill>
                  <a:srgbClr val="F8931D"/>
                </a:solidFill>
              </a:rPr>
              <a:t> PLAN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place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cad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drafts</a:t>
            </a:r>
            <a:endParaRPr lang="en-US" dirty="0"/>
          </a:p>
        </p:txBody>
      </p:sp>
      <p:sp>
        <p:nvSpPr>
          <p:cNvPr id="24" name="Estrella de 10 puntas 23"/>
          <p:cNvSpPr/>
          <p:nvPr/>
        </p:nvSpPr>
        <p:spPr>
          <a:xfrm rot="20750839">
            <a:off x="9572016" y="4513396"/>
            <a:ext cx="2193591" cy="1784363"/>
          </a:xfrm>
          <a:prstGeom prst="star10">
            <a:avLst/>
          </a:prstGeom>
          <a:solidFill>
            <a:srgbClr val="F8931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1DFE2DEB-4823-4116-A013-F1BF2A8B97F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50839">
            <a:off x="9747129" y="4783186"/>
            <a:ext cx="2071209" cy="12204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sz="3200" b="1" dirty="0">
                <a:solidFill>
                  <a:srgbClr val="000000"/>
                </a:solidFill>
              </a:rPr>
              <a:t>NOT PLANNING IS RISKY</a:t>
            </a:r>
            <a:endParaRPr lang="es-ES" sz="3200" dirty="0">
              <a:solidFill>
                <a:srgbClr val="00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7A6F752-3E79-4EFE-973A-A6F6B9E011EA}"/>
              </a:ext>
            </a:extLst>
          </p:cNvPr>
          <p:cNvSpPr txBox="1">
            <a:spLocks/>
          </p:cNvSpPr>
          <p:nvPr/>
        </p:nvSpPr>
        <p:spPr>
          <a:xfrm>
            <a:off x="604561" y="5095032"/>
            <a:ext cx="9445226" cy="1554541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/>
            <a:r>
              <a:rPr lang="es-ES" sz="2800" dirty="0" err="1"/>
              <a:t>Doing</a:t>
            </a:r>
            <a:r>
              <a:rPr lang="es-ES" sz="2800" dirty="0"/>
              <a:t> so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minimize</a:t>
            </a:r>
            <a:r>
              <a:rPr lang="es-ES" sz="2800" dirty="0"/>
              <a:t> </a:t>
            </a:r>
            <a:r>
              <a:rPr lang="es-ES" sz="2800" dirty="0" err="1"/>
              <a:t>errors</a:t>
            </a:r>
            <a:r>
              <a:rPr lang="es-ES" sz="2800" dirty="0"/>
              <a:t> and </a:t>
            </a:r>
            <a:r>
              <a:rPr lang="es-ES" sz="2800" dirty="0" err="1"/>
              <a:t>mistakes</a:t>
            </a:r>
            <a:endParaRPr lang="en-US" sz="2800" dirty="0"/>
          </a:p>
        </p:txBody>
      </p:sp>
      <p:pic>
        <p:nvPicPr>
          <p:cNvPr id="4" name="Imagen 3" descr="006-drone-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44" y="3169541"/>
            <a:ext cx="2196901" cy="21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E49C0-5B3B-4CAD-B2C9-A6EBFFB6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  <a:endParaRPr lang="en-US" dirty="0"/>
          </a:p>
        </p:txBody>
      </p:sp>
      <p:pic>
        <p:nvPicPr>
          <p:cNvPr id="1026" name="Picture 2" descr="Image result for drones">
            <a:extLst>
              <a:ext uri="{FF2B5EF4-FFF2-40B4-BE49-F238E27FC236}">
                <a16:creationId xmlns:a16="http://schemas.microsoft.com/office/drawing/2014/main" id="{36B3C83A-4FEE-43FB-A1CD-F645CDE1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60" y="2168475"/>
            <a:ext cx="4857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2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5B06A-636E-42A3-AA92-85E848B0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EB559-FEA0-47AE-9E8F-2D4D03C1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Racing</a:t>
            </a:r>
          </a:p>
          <a:p>
            <a:pPr lvl="1"/>
            <a:r>
              <a:rPr lang="es-ES" dirty="0"/>
              <a:t>https://www.youtube.com/watch?v=GTifvVZBNWs</a:t>
            </a:r>
          </a:p>
          <a:p>
            <a:r>
              <a:rPr lang="es-ES" dirty="0"/>
              <a:t>Freestyle</a:t>
            </a:r>
          </a:p>
          <a:p>
            <a:pPr lvl="1"/>
            <a:r>
              <a:rPr lang="es-ES" dirty="0"/>
              <a:t>https://www.youtube.com/watch?v=BfO3oUum-hY</a:t>
            </a:r>
          </a:p>
          <a:p>
            <a:endParaRPr lang="en-U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6D4F349-18F4-496E-8201-022FAB8FE9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Image result for dornes modes">
            <a:extLst>
              <a:ext uri="{FF2B5EF4-FFF2-40B4-BE49-F238E27FC236}">
                <a16:creationId xmlns:a16="http://schemas.microsoft.com/office/drawing/2014/main" id="{22F8EB45-B12D-4E80-BC7E-3C7907BF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949246"/>
            <a:ext cx="5486400" cy="21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5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713BF-A3C3-4B71-A7F9-76392497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Drones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06E14-93C9-4574-BF4B-11969A18B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part</a:t>
            </a:r>
            <a:endParaRPr lang="en-US" dirty="0"/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CBFCC1AE-E323-43A1-8015-721F787B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67343"/>
            <a:ext cx="5486400" cy="30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4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A533-EDCD-469C-BA75-5E631569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UAV?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A82C3-FF13-40B2-8204-EDA83EF8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25" y="3204585"/>
            <a:ext cx="5486401" cy="4325112"/>
          </a:xfrm>
        </p:spPr>
        <p:txBody>
          <a:bodyPr>
            <a:normAutofit/>
          </a:bodyPr>
          <a:lstStyle/>
          <a:p>
            <a:r>
              <a:rPr lang="es-ES" dirty="0"/>
              <a:t>A </a:t>
            </a:r>
            <a:r>
              <a:rPr lang="es-ES" dirty="0" err="1"/>
              <a:t>drone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UAV,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Unmaned</a:t>
            </a:r>
            <a:r>
              <a:rPr lang="es-ES" dirty="0"/>
              <a:t> </a:t>
            </a:r>
            <a:r>
              <a:rPr lang="es-ES" dirty="0" err="1"/>
              <a:t>Aerial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, in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aircraft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can be </a:t>
            </a:r>
            <a:r>
              <a:rPr lang="es-ES" dirty="0" err="1"/>
              <a:t>remotely</a:t>
            </a:r>
            <a:r>
              <a:rPr lang="es-ES" dirty="0"/>
              <a:t> </a:t>
            </a:r>
            <a:r>
              <a:rPr lang="es-ES" dirty="0" err="1"/>
              <a:t>piloted</a:t>
            </a:r>
            <a:endParaRPr lang="es-E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098" name="Picture 2" descr="Image result for drones">
            <a:extLst>
              <a:ext uri="{FF2B5EF4-FFF2-40B4-BE49-F238E27FC236}">
                <a16:creationId xmlns:a16="http://schemas.microsoft.com/office/drawing/2014/main" id="{88F77B05-268B-4AD8-A961-EBD8825C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792" y="2955235"/>
            <a:ext cx="5491608" cy="25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3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12A68-A5B0-4DC9-9434-BF77D108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Benefits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more </a:t>
            </a:r>
            <a:r>
              <a:rPr lang="es-ES" dirty="0" err="1"/>
              <a:t>traditional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n-U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87" y="4878925"/>
            <a:ext cx="3352293" cy="24054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8931D"/>
                </a:solidFill>
              </a:rPr>
              <a:t>Faster</a:t>
            </a:r>
            <a:endParaRPr lang="es-ES" dirty="0"/>
          </a:p>
          <a:p>
            <a:endParaRPr lang="en-U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225" y="4884383"/>
            <a:ext cx="3352293" cy="24054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8931D"/>
                </a:solidFill>
              </a:rPr>
              <a:t>Easier to use</a:t>
            </a:r>
            <a:endParaRPr lang="en-US" dirty="0"/>
          </a:p>
          <a:p>
            <a:pPr marL="411480" lvl="1" indent="0">
              <a:buNone/>
            </a:pPr>
            <a:endParaRPr lang="es-ES" dirty="0"/>
          </a:p>
          <a:p>
            <a:endParaRPr lang="en-U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169" y="4879335"/>
            <a:ext cx="3352293" cy="24054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b="1" dirty="0">
                <a:solidFill>
                  <a:srgbClr val="F8931D"/>
                </a:solidFill>
              </a:rPr>
              <a:t>Durable and </a:t>
            </a:r>
            <a:r>
              <a:rPr lang="es-ES_tradnl" b="1" dirty="0" err="1">
                <a:solidFill>
                  <a:srgbClr val="F8931D"/>
                </a:solidFill>
              </a:rPr>
              <a:t>realiable</a:t>
            </a:r>
            <a:endParaRPr lang="es-ES" dirty="0"/>
          </a:p>
          <a:p>
            <a:endParaRPr lang="en-U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7178" y="4882860"/>
            <a:ext cx="3352293" cy="24054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8931D"/>
                </a:solidFill>
              </a:rPr>
              <a:t>Cheaper</a:t>
            </a:r>
            <a:endParaRPr lang="es-ES" b="1" dirty="0">
              <a:solidFill>
                <a:srgbClr val="F8931D"/>
              </a:solidFill>
            </a:endParaRPr>
          </a:p>
          <a:p>
            <a:pPr marL="411480" lvl="1" indent="0">
              <a:buNone/>
            </a:pPr>
            <a:endParaRPr lang="es-ES" dirty="0"/>
          </a:p>
          <a:p>
            <a:endParaRPr lang="en-US" dirty="0"/>
          </a:p>
        </p:txBody>
      </p:sp>
      <p:pic>
        <p:nvPicPr>
          <p:cNvPr id="20" name="Imagen 19" descr="airpla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7" y="2921574"/>
            <a:ext cx="1790818" cy="1790818"/>
          </a:xfrm>
          <a:prstGeom prst="rect">
            <a:avLst/>
          </a:prstGeom>
        </p:spPr>
      </p:pic>
      <p:pic>
        <p:nvPicPr>
          <p:cNvPr id="21" name="Imagen 20" descr="003-remote-control-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85" y="2930437"/>
            <a:ext cx="1780323" cy="1780323"/>
          </a:xfrm>
          <a:prstGeom prst="rect">
            <a:avLst/>
          </a:prstGeom>
        </p:spPr>
      </p:pic>
      <p:pic>
        <p:nvPicPr>
          <p:cNvPr id="22" name="Imagen 21" descr="015-mainten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94" y="2930370"/>
            <a:ext cx="1780322" cy="1780322"/>
          </a:xfrm>
          <a:prstGeom prst="rect">
            <a:avLst/>
          </a:prstGeom>
        </p:spPr>
      </p:pic>
      <p:pic>
        <p:nvPicPr>
          <p:cNvPr id="23" name="Imagen 22" descr="026-cryptocurrency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76" y="2930436"/>
            <a:ext cx="1780323" cy="1780323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706" y="4877820"/>
            <a:ext cx="3352293" cy="24054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_tradnl" b="1" dirty="0" err="1">
                <a:solidFill>
                  <a:srgbClr val="F8931D"/>
                </a:solidFill>
              </a:rPr>
              <a:t>Safer</a:t>
            </a:r>
            <a:endParaRPr lang="es-ES" b="1" dirty="0">
              <a:solidFill>
                <a:srgbClr val="F8931D"/>
              </a:solidFill>
            </a:endParaRPr>
          </a:p>
          <a:p>
            <a:pPr marL="411480" lvl="1" indent="0">
              <a:buNone/>
            </a:pPr>
            <a:endParaRPr lang="es-ES" dirty="0"/>
          </a:p>
          <a:p>
            <a:endParaRPr lang="en-US" dirty="0"/>
          </a:p>
        </p:txBody>
      </p:sp>
      <p:pic>
        <p:nvPicPr>
          <p:cNvPr id="25" name="Imagen 24" descr="023-hard-ha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69" y="2825439"/>
            <a:ext cx="2042714" cy="20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  <p:bldP spid="10" grpId="0" build="p"/>
      <p:bldP spid="11" grpId="0" build="p"/>
      <p:bldP spid="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12A68-A5B0-4DC9-9434-BF77D108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drones used for?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87" y="4165197"/>
            <a:ext cx="3352293" cy="24054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8931D"/>
                </a:solidFill>
              </a:rPr>
              <a:t>Military purposes</a:t>
            </a:r>
          </a:p>
          <a:p>
            <a:pPr lvl="1"/>
            <a:r>
              <a:rPr lang="es-ES" dirty="0" err="1"/>
              <a:t>Combat</a:t>
            </a:r>
            <a:endParaRPr lang="es-ES" dirty="0"/>
          </a:p>
          <a:p>
            <a:pPr lvl="1"/>
            <a:r>
              <a:rPr lang="es-ES" dirty="0" err="1"/>
              <a:t>Surveillance</a:t>
            </a:r>
            <a:endParaRPr lang="es-ES" dirty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s-ES" dirty="0"/>
          </a:p>
          <a:p>
            <a:endParaRPr lang="en-U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937" y="4170655"/>
            <a:ext cx="3352293" cy="24054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8931D"/>
                </a:solidFill>
              </a:rPr>
              <a:t>Data gathering</a:t>
            </a:r>
          </a:p>
          <a:p>
            <a:pPr lvl="1"/>
            <a:r>
              <a:rPr lang="es-ES" dirty="0" err="1"/>
              <a:t>Crop</a:t>
            </a:r>
            <a:r>
              <a:rPr lang="es-ES" dirty="0"/>
              <a:t> control</a:t>
            </a:r>
          </a:p>
          <a:p>
            <a:pPr lvl="1"/>
            <a:r>
              <a:rPr lang="es-ES" dirty="0" err="1"/>
              <a:t>Damage</a:t>
            </a:r>
            <a:r>
              <a:rPr lang="es-ES" dirty="0"/>
              <a:t> control</a:t>
            </a:r>
          </a:p>
          <a:p>
            <a:pPr lvl="1"/>
            <a:r>
              <a:rPr lang="es-ES" dirty="0"/>
              <a:t>Real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companies</a:t>
            </a:r>
            <a:endParaRPr lang="es-ES" dirty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s-ES" dirty="0"/>
          </a:p>
          <a:p>
            <a:endParaRPr lang="en-U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705" y="4165607"/>
            <a:ext cx="3352293" cy="24054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b="1" dirty="0">
                <a:solidFill>
                  <a:srgbClr val="F8931D"/>
                </a:solidFill>
              </a:rPr>
              <a:t>T</a:t>
            </a:r>
            <a:r>
              <a:rPr lang="en-US" b="1" dirty="0" err="1">
                <a:solidFill>
                  <a:srgbClr val="F8931D"/>
                </a:solidFill>
              </a:rPr>
              <a:t>ransport</a:t>
            </a:r>
            <a:endParaRPr lang="en-US" b="1" dirty="0">
              <a:solidFill>
                <a:srgbClr val="F8931D"/>
              </a:solidFill>
            </a:endParaRPr>
          </a:p>
          <a:p>
            <a:pPr lvl="1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delivery</a:t>
            </a:r>
            <a:endParaRPr lang="es-ES" dirty="0"/>
          </a:p>
          <a:p>
            <a:pPr lvl="1"/>
            <a:r>
              <a:rPr lang="es-ES" dirty="0" err="1"/>
              <a:t>Ambulance</a:t>
            </a:r>
            <a:r>
              <a:rPr lang="es-ES" dirty="0"/>
              <a:t> </a:t>
            </a:r>
            <a:r>
              <a:rPr lang="es-ES" dirty="0" err="1"/>
              <a:t>drones</a:t>
            </a:r>
            <a:endParaRPr lang="es-ES" dirty="0"/>
          </a:p>
          <a:p>
            <a:pPr lvl="1"/>
            <a:r>
              <a:rPr lang="es-ES" dirty="0"/>
              <a:t>Taxi </a:t>
            </a:r>
            <a:r>
              <a:rPr lang="es-ES" dirty="0" err="1"/>
              <a:t>drones</a:t>
            </a:r>
            <a:endParaRPr lang="en-US" dirty="0"/>
          </a:p>
          <a:p>
            <a:pPr marL="411480" lvl="1" indent="0">
              <a:buNone/>
            </a:pPr>
            <a:endParaRPr lang="es-ES" dirty="0"/>
          </a:p>
          <a:p>
            <a:endParaRPr lang="en-U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C46D39C-5B76-4A9C-B330-419B754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946" y="4169132"/>
            <a:ext cx="3352293" cy="24054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8931D"/>
                </a:solidFill>
              </a:rPr>
              <a:t>Ludic</a:t>
            </a:r>
            <a:endParaRPr lang="es-ES" b="1" dirty="0">
              <a:solidFill>
                <a:srgbClr val="F8931D"/>
              </a:solidFill>
            </a:endParaRPr>
          </a:p>
          <a:p>
            <a:pPr lvl="1"/>
            <a:r>
              <a:rPr lang="es-ES" dirty="0"/>
              <a:t>RC </a:t>
            </a:r>
            <a:r>
              <a:rPr lang="es-ES" dirty="0" err="1"/>
              <a:t>Toys</a:t>
            </a:r>
            <a:endParaRPr lang="es-ES" dirty="0"/>
          </a:p>
          <a:p>
            <a:pPr lvl="1"/>
            <a:r>
              <a:rPr lang="es-ES" dirty="0" err="1"/>
              <a:t>Racing</a:t>
            </a:r>
            <a:endParaRPr lang="es-ES" dirty="0"/>
          </a:p>
          <a:p>
            <a:pPr lvl="1"/>
            <a:r>
              <a:rPr lang="es-ES" dirty="0" err="1"/>
              <a:t>Photography</a:t>
            </a:r>
            <a:endParaRPr lang="en-US" dirty="0"/>
          </a:p>
          <a:p>
            <a:pPr marL="411480" lvl="1" indent="0">
              <a:buNone/>
            </a:pPr>
            <a:endParaRPr lang="es-ES" dirty="0"/>
          </a:p>
          <a:p>
            <a:endParaRPr lang="en-US" dirty="0"/>
          </a:p>
        </p:txBody>
      </p:sp>
      <p:pic>
        <p:nvPicPr>
          <p:cNvPr id="8" name="Imagen 7" descr="006-comba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8" y="2277691"/>
            <a:ext cx="1718797" cy="1718797"/>
          </a:xfrm>
          <a:prstGeom prst="rect">
            <a:avLst/>
          </a:prstGeom>
        </p:spPr>
      </p:pic>
      <p:pic>
        <p:nvPicPr>
          <p:cNvPr id="12" name="Imagen 11" descr="delivery-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16" y="2277690"/>
            <a:ext cx="1801315" cy="1766138"/>
          </a:xfrm>
          <a:prstGeom prst="rect">
            <a:avLst/>
          </a:prstGeom>
        </p:spPr>
      </p:pic>
      <p:pic>
        <p:nvPicPr>
          <p:cNvPr id="13" name="Imagen 12" descr="photo-camer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982" y="2218343"/>
            <a:ext cx="1780322" cy="1780322"/>
          </a:xfrm>
          <a:prstGeom prst="rect">
            <a:avLst/>
          </a:prstGeom>
        </p:spPr>
      </p:pic>
      <p:pic>
        <p:nvPicPr>
          <p:cNvPr id="14" name="Imagen 13" descr="binocula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89" y="2273998"/>
            <a:ext cx="1727846" cy="172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0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12A68-A5B0-4DC9-9434-BF77D108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real examples of drones</a:t>
            </a:r>
          </a:p>
        </p:txBody>
      </p:sp>
      <p:pic>
        <p:nvPicPr>
          <p:cNvPr id="1026" name="Picture 2" descr="Image result for What are drones used for?">
            <a:extLst>
              <a:ext uri="{FF2B5EF4-FFF2-40B4-BE49-F238E27FC236}">
                <a16:creationId xmlns:a16="http://schemas.microsoft.com/office/drawing/2014/main" id="{9ED0F6E1-FAFC-4DFC-B15A-EC8C6EA5D72F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97" y="2210821"/>
            <a:ext cx="4361398" cy="311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What are drones used for?">
            <a:extLst>
              <a:ext uri="{FF2B5EF4-FFF2-40B4-BE49-F238E27FC236}">
                <a16:creationId xmlns:a16="http://schemas.microsoft.com/office/drawing/2014/main" id="{7159DBAC-311F-4AC5-89F2-1505724CB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r="14505"/>
          <a:stretch>
            <a:fillRect/>
          </a:stretch>
        </p:blipFill>
        <p:spPr bwMode="auto">
          <a:xfrm>
            <a:off x="609600" y="2249424"/>
            <a:ext cx="3897064" cy="307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F4A82C3-FF13-40B2-8204-EDA83EF82C59}"/>
              </a:ext>
            </a:extLst>
          </p:cNvPr>
          <p:cNvSpPr txBox="1">
            <a:spLocks/>
          </p:cNvSpPr>
          <p:nvPr/>
        </p:nvSpPr>
        <p:spPr>
          <a:xfrm>
            <a:off x="420678" y="5419298"/>
            <a:ext cx="5362422" cy="1109382"/>
          </a:xfrm>
          <a:prstGeom prst="rect">
            <a:avLst/>
          </a:prstGeom>
        </p:spPr>
        <p:txBody>
          <a:bodyPr vert="horz" rtlCol="0">
            <a:normAutofit fontScale="925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ES" sz="2900" b="1" dirty="0">
                <a:solidFill>
                  <a:srgbClr val="F8931D"/>
                </a:solidFill>
              </a:rPr>
              <a:t>DJI </a:t>
            </a:r>
            <a:r>
              <a:rPr lang="es-ES" sz="2900" b="1" dirty="0" err="1">
                <a:solidFill>
                  <a:srgbClr val="F8931D"/>
                </a:solidFill>
              </a:rPr>
              <a:t>Matrice</a:t>
            </a:r>
            <a:r>
              <a:rPr lang="es-ES" sz="2900" b="1" dirty="0">
                <a:solidFill>
                  <a:srgbClr val="F8931D"/>
                </a:solidFill>
              </a:rPr>
              <a:t> 600</a:t>
            </a:r>
          </a:p>
          <a:p>
            <a:pPr lvl="1"/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professional</a:t>
            </a:r>
            <a:r>
              <a:rPr lang="es-ES" dirty="0"/>
              <a:t> </a:t>
            </a:r>
            <a:r>
              <a:rPr lang="es-ES" dirty="0" err="1"/>
              <a:t>photography</a:t>
            </a:r>
            <a:endParaRPr lang="es-ES" dirty="0"/>
          </a:p>
          <a:p>
            <a:pPr marL="109728" indent="0">
              <a:buFont typeface="Georgia"/>
              <a:buNone/>
            </a:pP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F4A82C3-FF13-40B2-8204-EDA83EF82C59}"/>
              </a:ext>
            </a:extLst>
          </p:cNvPr>
          <p:cNvSpPr txBox="1">
            <a:spLocks/>
          </p:cNvSpPr>
          <p:nvPr/>
        </p:nvSpPr>
        <p:spPr>
          <a:xfrm>
            <a:off x="7017402" y="5529713"/>
            <a:ext cx="5362422" cy="110938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b="1" dirty="0">
                <a:solidFill>
                  <a:srgbClr val="F8931D"/>
                </a:solidFill>
              </a:rPr>
              <a:t>GA MQ-Reaper</a:t>
            </a:r>
          </a:p>
          <a:p>
            <a:pPr lvl="1"/>
            <a:r>
              <a:rPr lang="es-ES" dirty="0" err="1"/>
              <a:t>Combat</a:t>
            </a:r>
            <a:r>
              <a:rPr lang="es-ES" dirty="0"/>
              <a:t> and </a:t>
            </a:r>
            <a:r>
              <a:rPr lang="es-ES" dirty="0" err="1"/>
              <a:t>surveillance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39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E49C0-5B3B-4CAD-B2C9-A6EBFFB6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Interviews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F31AD-E6D3-4FC3-B019-2FE484AE1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Practical</a:t>
            </a:r>
            <a:r>
              <a:rPr lang="es-ES" dirty="0"/>
              <a:t> </a:t>
            </a:r>
            <a:r>
              <a:rPr lang="es-ES" dirty="0" err="1"/>
              <a:t>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aprendizaj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3_TF03460604" id="{601CFF0B-F635-41E8-8BFA-266F9474FBDF}" vid="{76B0C64E-792D-4AEE-875F-2C50F2E09797}"/>
    </a:ext>
  </a:extLst>
</a:theme>
</file>

<file path=ppt/theme/theme2.xml><?xml version="1.0" encoding="utf-8"?>
<a:theme xmlns:a="http://schemas.openxmlformats.org/drawingml/2006/main" name="Tema d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aprendizaje</Template>
  <TotalTime>5714</TotalTime>
  <Words>769</Words>
  <Application>Microsoft Office PowerPoint</Application>
  <PresentationFormat>Panorámica</PresentationFormat>
  <Paragraphs>198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Avenir Next Condensed Demi Bold</vt:lpstr>
      <vt:lpstr>Calibri</vt:lpstr>
      <vt:lpstr>Georgia</vt:lpstr>
      <vt:lpstr>Verdana</vt:lpstr>
      <vt:lpstr>Wingdings 2</vt:lpstr>
      <vt:lpstr>Presentación de aprendizaje</vt:lpstr>
      <vt:lpstr>Keys of UAV technology</vt:lpstr>
      <vt:lpstr>Index</vt:lpstr>
      <vt:lpstr>Introduction</vt:lpstr>
      <vt:lpstr>About Drones</vt:lpstr>
      <vt:lpstr>What is a UAV?</vt:lpstr>
      <vt:lpstr>Benefits over more traditional tools</vt:lpstr>
      <vt:lpstr>What are drones used for?</vt:lpstr>
      <vt:lpstr>Some real examples of drones</vt:lpstr>
      <vt:lpstr>Interviews</vt:lpstr>
      <vt:lpstr>Liah McPhearon</vt:lpstr>
      <vt:lpstr>Steve Rhode</vt:lpstr>
      <vt:lpstr>NurkFPV</vt:lpstr>
      <vt:lpstr>My own drone</vt:lpstr>
      <vt:lpstr>Decide type of drone and intended usage</vt:lpstr>
      <vt:lpstr>Check the Internet and read lots of reviews</vt:lpstr>
      <vt:lpstr>Test each part by yourself</vt:lpstr>
      <vt:lpstr>Always plan it</vt:lpstr>
      <vt:lpstr>Use appropriate tools</vt:lpstr>
      <vt:lpstr>Betaflight: Flight modes</vt:lpstr>
      <vt:lpstr>Betaflight: Security modes</vt:lpstr>
      <vt:lpstr>How is it piloted?</vt:lpstr>
      <vt:lpstr>Specifications</vt:lpstr>
      <vt:lpstr>Conclusions</vt:lpstr>
      <vt:lpstr>Drones are ALREADY being used for many applications, for both the public and the private sector</vt:lpstr>
      <vt:lpstr>Although many uses are still being tested,  great BENEFFITS have arised, and many more are about to come</vt:lpstr>
      <vt:lpstr>In the NEAR future drones will be integrated in many more sectors</vt:lpstr>
      <vt:lpstr>There is starting to be a HUGE demand for drone professionals </vt:lpstr>
      <vt:lpstr> Building a drone is the best way to LEARN how all the components work,  and how they interact between each other</vt:lpstr>
      <vt:lpstr>Presentación de PowerPoint</vt:lpstr>
      <vt:lpstr>Before building the drone, we must PLAN where we are going to place all the components by using tools like cad or drafts</vt:lpstr>
      <vt:lpstr>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 de aprendizaje</dc:title>
  <dc:creator>Isaac Bassas Batista</dc:creator>
  <cp:lastModifiedBy>Isaac Bassas Batista</cp:lastModifiedBy>
  <cp:revision>122</cp:revision>
  <dcterms:created xsi:type="dcterms:W3CDTF">2019-01-11T18:27:59Z</dcterms:created>
  <dcterms:modified xsi:type="dcterms:W3CDTF">2019-01-29T22:23:24Z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