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9" r:id="rId9"/>
    <p:sldId id="268" r:id="rId10"/>
    <p:sldId id="267" r:id="rId11"/>
    <p:sldId id="270" r:id="rId12"/>
    <p:sldId id="266" r:id="rId13"/>
    <p:sldId id="272" r:id="rId14"/>
    <p:sldId id="265" r:id="rId15"/>
    <p:sldId id="273" r:id="rId16"/>
    <p:sldId id="274" r:id="rId17"/>
    <p:sldId id="276" r:id="rId18"/>
    <p:sldId id="278" r:id="rId19"/>
    <p:sldId id="279" r:id="rId20"/>
    <p:sldId id="280"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58" d="100"/>
          <a:sy n="58" d="100"/>
        </p:scale>
        <p:origin x="-960" y="-29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1/16/2020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1/16/2020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445" y="3124198"/>
            <a:ext cx="8565804" cy="675911"/>
          </a:xfrm>
        </p:spPr>
        <p:txBody>
          <a:bodyPr/>
          <a:lstStyle/>
          <a:p>
            <a:pPr algn="ctr"/>
            <a:r>
              <a:rPr lang="en-IN" sz="3600" b="1" dirty="0" smtClean="0">
                <a:effectLst>
                  <a:outerShdw blurRad="38100" dist="38100" dir="2700000" algn="tl">
                    <a:srgbClr val="000000">
                      <a:alpha val="43137"/>
                    </a:srgbClr>
                  </a:outerShdw>
                </a:effectLst>
              </a:rPr>
              <a:t>Student Results Management </a:t>
            </a:r>
            <a:r>
              <a:rPr lang="en-IN" sz="3600" b="1" dirty="0" smtClean="0">
                <a:effectLst>
                  <a:outerShdw blurRad="38100" dist="38100" dir="2700000" algn="tl">
                    <a:srgbClr val="000000">
                      <a:alpha val="43137"/>
                    </a:srgbClr>
                  </a:outerShdw>
                </a:effectLst>
              </a:rPr>
              <a:t>System</a:t>
            </a:r>
            <a:endParaRPr lang="en-US" sz="6000" b="1" dirty="0"/>
          </a:p>
        </p:txBody>
      </p:sp>
      <p:sp>
        <p:nvSpPr>
          <p:cNvPr id="3" name="Subtitle 2"/>
          <p:cNvSpPr>
            <a:spLocks noGrp="1"/>
          </p:cNvSpPr>
          <p:nvPr>
            <p:ph type="subTitle" idx="1"/>
          </p:nvPr>
        </p:nvSpPr>
        <p:spPr>
          <a:xfrm>
            <a:off x="221673" y="4813370"/>
            <a:ext cx="5286414" cy="1518157"/>
          </a:xfrm>
        </p:spPr>
        <p:txBody>
          <a:bodyPr>
            <a:normAutofit fontScale="25000" lnSpcReduction="20000"/>
          </a:bodyPr>
          <a:lstStyle/>
          <a:p>
            <a:pPr algn="l"/>
            <a:r>
              <a:rPr lang="en-US" sz="11200" b="1" dirty="0" smtClean="0"/>
              <a:t>Supervised By</a:t>
            </a:r>
          </a:p>
          <a:p>
            <a:pPr algn="l"/>
            <a:r>
              <a:rPr lang="en-US" sz="11200" b="1" dirty="0" smtClean="0"/>
              <a:t>Md. </a:t>
            </a:r>
            <a:r>
              <a:rPr lang="en-US" sz="11200" b="1" dirty="0" err="1" smtClean="0"/>
              <a:t>Sohel</a:t>
            </a:r>
            <a:r>
              <a:rPr lang="en-US" sz="11200" b="1" dirty="0" smtClean="0"/>
              <a:t> </a:t>
            </a:r>
            <a:r>
              <a:rPr lang="en-US" sz="11200" b="1" dirty="0" err="1" smtClean="0"/>
              <a:t>Mojumder</a:t>
            </a:r>
            <a:r>
              <a:rPr lang="en-US" sz="11200" b="1" dirty="0" smtClean="0"/>
              <a:t> </a:t>
            </a:r>
          </a:p>
          <a:p>
            <a:pPr algn="l"/>
            <a:r>
              <a:rPr lang="en-US" sz="11200" b="1" dirty="0" smtClean="0"/>
              <a:t>Lecturer ,Department  Of CSE</a:t>
            </a:r>
          </a:p>
          <a:p>
            <a:pPr algn="l"/>
            <a:r>
              <a:rPr lang="en-US" sz="11200" b="1" dirty="0" smtClean="0"/>
              <a:t>BANGLADESH UNIVERSITY </a:t>
            </a:r>
          </a:p>
          <a:p>
            <a:pPr algn="l"/>
            <a:r>
              <a:rPr lang="en-US" dirty="0"/>
              <a:t/>
            </a:r>
            <a:br>
              <a:rPr lang="en-US" dirty="0"/>
            </a:br>
            <a:endParaRPr lang="en-US" dirty="0"/>
          </a:p>
        </p:txBody>
      </p:sp>
      <p:sp>
        <p:nvSpPr>
          <p:cNvPr id="6" name="Rectangle 5"/>
          <p:cNvSpPr/>
          <p:nvPr/>
        </p:nvSpPr>
        <p:spPr>
          <a:xfrm>
            <a:off x="8091056" y="4532945"/>
            <a:ext cx="4100944" cy="2339102"/>
          </a:xfrm>
          <a:prstGeom prst="rect">
            <a:avLst/>
          </a:prstGeom>
        </p:spPr>
        <p:txBody>
          <a:bodyPr wrap="square">
            <a:spAutoFit/>
          </a:bodyPr>
          <a:lstStyle/>
          <a:p>
            <a:r>
              <a:rPr lang="en-US" sz="3200" b="1" dirty="0" smtClean="0"/>
              <a:t>Presented By </a:t>
            </a:r>
          </a:p>
          <a:p>
            <a:r>
              <a:rPr lang="en-US" sz="3200" b="1" dirty="0" smtClean="0"/>
              <a:t>Md. </a:t>
            </a:r>
            <a:r>
              <a:rPr lang="en-US" sz="3200" b="1" dirty="0" err="1" smtClean="0"/>
              <a:t>Ikbal</a:t>
            </a:r>
            <a:r>
              <a:rPr lang="en-US" sz="3200" b="1" dirty="0" smtClean="0"/>
              <a:t> </a:t>
            </a:r>
            <a:r>
              <a:rPr lang="en-US" sz="3200" b="1" dirty="0" err="1" smtClean="0"/>
              <a:t>Hossain</a:t>
            </a:r>
            <a:endParaRPr lang="en-US" sz="3200" b="1" dirty="0" smtClean="0"/>
          </a:p>
          <a:p>
            <a:r>
              <a:rPr lang="en-US" sz="3200" b="1" dirty="0" smtClean="0"/>
              <a:t>ID: 201611044021</a:t>
            </a:r>
          </a:p>
          <a:p>
            <a:r>
              <a:rPr lang="en-US" sz="3200" b="1" dirty="0" smtClean="0"/>
              <a:t>Batch: 44</a:t>
            </a:r>
            <a:r>
              <a:rPr lang="en-US" sz="3200" b="1" baseline="30000" dirty="0" smtClean="0"/>
              <a:t>th</a:t>
            </a:r>
            <a:r>
              <a:rPr lang="en-US" sz="3200" b="1" dirty="0" smtClean="0"/>
              <a:t>(Day</a:t>
            </a:r>
            <a:r>
              <a:rPr lang="en-US" b="1" dirty="0" smtClean="0"/>
              <a:t>)</a:t>
            </a:r>
          </a:p>
          <a:p>
            <a:endParaRPr lang="en-US" dirty="0"/>
          </a:p>
        </p:txBody>
      </p:sp>
      <p:sp>
        <p:nvSpPr>
          <p:cNvPr id="7" name="Slide Number Placeholder 6"/>
          <p:cNvSpPr txBox="1">
            <a:spLocks/>
          </p:cNvSpPr>
          <p:nvPr/>
        </p:nvSpPr>
        <p:spPr>
          <a:xfrm>
            <a:off x="9421063" y="32756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886588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index</a:t>
            </a:r>
            <a:endParaRPr lang="en-US" dirty="0"/>
          </a:p>
        </p:txBody>
      </p:sp>
      <p:pic>
        <p:nvPicPr>
          <p:cNvPr id="1026" name="Picture 2" descr="C:\Users\Ikbal Hossain\Pictures\index.JPG"/>
          <p:cNvPicPr>
            <a:picLocks noChangeAspect="1" noChangeArrowheads="1"/>
          </p:cNvPicPr>
          <p:nvPr/>
        </p:nvPicPr>
        <p:blipFill>
          <a:blip r:embed="rId2"/>
          <a:srcRect/>
          <a:stretch>
            <a:fillRect/>
          </a:stretch>
        </p:blipFill>
        <p:spPr bwMode="auto">
          <a:xfrm>
            <a:off x="359229" y="2081658"/>
            <a:ext cx="11364685" cy="4438886"/>
          </a:xfrm>
          <a:prstGeom prst="rect">
            <a:avLst/>
          </a:prstGeom>
          <a:noFill/>
        </p:spPr>
      </p:pic>
      <p:sp>
        <p:nvSpPr>
          <p:cNvPr id="11" name="Rectangle 10"/>
          <p:cNvSpPr/>
          <p:nvPr/>
        </p:nvSpPr>
        <p:spPr>
          <a:xfrm>
            <a:off x="11324770" y="1034534"/>
            <a:ext cx="319318" cy="369332"/>
          </a:xfrm>
          <a:prstGeom prst="rect">
            <a:avLst/>
          </a:prstGeom>
        </p:spPr>
        <p:txBody>
          <a:bodyPr wrap="none">
            <a:spAutoFit/>
          </a:bodyPr>
          <a:lstStyle/>
          <a:p>
            <a:pPr lvl="0" algn="r">
              <a:defRPr/>
            </a:pPr>
            <a:fld id="{D57F1E4F-1CFF-5643-939E-217C01CDF565}" type="slidenum">
              <a:rPr lang="en-US" b="1" smtClean="0"/>
              <a:pPr lvl="0" algn="r">
                <a:defRPr/>
              </a:pPr>
              <a:t>10</a:t>
            </a:fld>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4"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descr="C:\Users\Ikbal Hossain\Pictures\deshbord.JPG"/>
          <p:cNvPicPr>
            <a:picLocks noChangeAspect="1" noChangeArrowheads="1"/>
          </p:cNvPicPr>
          <p:nvPr/>
        </p:nvPicPr>
        <p:blipFill>
          <a:blip r:embed="rId2"/>
          <a:srcRect/>
          <a:stretch>
            <a:fillRect/>
          </a:stretch>
        </p:blipFill>
        <p:spPr bwMode="auto">
          <a:xfrm>
            <a:off x="266700" y="2264228"/>
            <a:ext cx="11642271" cy="430598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Create </a:t>
            </a:r>
            <a:endParaRPr lang="en-US" dirty="0"/>
          </a:p>
        </p:txBody>
      </p:sp>
      <p:sp>
        <p:nvSpPr>
          <p:cNvPr id="4"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descr="C:\Users\Ikbal Hossain\Pictures\create Student.JPG"/>
          <p:cNvPicPr>
            <a:picLocks noChangeAspect="1" noChangeArrowheads="1"/>
          </p:cNvPicPr>
          <p:nvPr/>
        </p:nvPicPr>
        <p:blipFill>
          <a:blip r:embed="rId2"/>
          <a:srcRect/>
          <a:stretch>
            <a:fillRect/>
          </a:stretch>
        </p:blipFill>
        <p:spPr bwMode="auto">
          <a:xfrm>
            <a:off x="266703" y="2231570"/>
            <a:ext cx="11642271" cy="42672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Admission</a:t>
            </a:r>
            <a:endParaRPr lang="en-US" dirty="0"/>
          </a:p>
        </p:txBody>
      </p:sp>
      <p:sp>
        <p:nvSpPr>
          <p:cNvPr id="4"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5122" name="Picture 2" descr="C:\Users\Ikbal Hossain\Pictures\sad.JPG"/>
          <p:cNvPicPr>
            <a:picLocks noChangeAspect="1" noChangeArrowheads="1"/>
          </p:cNvPicPr>
          <p:nvPr/>
        </p:nvPicPr>
        <p:blipFill>
          <a:blip r:embed="rId2"/>
          <a:srcRect/>
          <a:stretch>
            <a:fillRect/>
          </a:stretch>
        </p:blipFill>
        <p:spPr bwMode="auto">
          <a:xfrm>
            <a:off x="370114" y="2209800"/>
            <a:ext cx="11429999" cy="429985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Manage Student</a:t>
            </a:r>
            <a:r>
              <a:rPr lang="en-US" dirty="0" smtClean="0"/>
              <a:t/>
            </a:r>
            <a:br>
              <a:rPr lang="en-US" dirty="0" smtClean="0"/>
            </a:br>
            <a:endParaRPr lang="en-US" dirty="0"/>
          </a:p>
        </p:txBody>
      </p:sp>
      <p:sp>
        <p:nvSpPr>
          <p:cNvPr id="4"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descr="C:\Users\Ikbal Hossain\Pictures\stm.JPG"/>
          <p:cNvPicPr>
            <a:picLocks noChangeAspect="1" noChangeArrowheads="1"/>
          </p:cNvPicPr>
          <p:nvPr/>
        </p:nvPicPr>
        <p:blipFill>
          <a:blip r:embed="rId2"/>
          <a:srcRect/>
          <a:stretch>
            <a:fillRect/>
          </a:stretch>
        </p:blipFill>
        <p:spPr bwMode="auto">
          <a:xfrm>
            <a:off x="304800" y="2209799"/>
            <a:ext cx="11517085" cy="425903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Create</a:t>
            </a:r>
            <a:endParaRPr lang="en-US" dirty="0"/>
          </a:p>
        </p:txBody>
      </p:sp>
      <p:sp>
        <p:nvSpPr>
          <p:cNvPr id="4"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6147" name="Picture 3" descr="C:\Users\Ikbal Hossain\Pictures\sc.JPG"/>
          <p:cNvPicPr>
            <a:picLocks noChangeAspect="1" noChangeArrowheads="1"/>
          </p:cNvPicPr>
          <p:nvPr/>
        </p:nvPicPr>
        <p:blipFill>
          <a:blip r:embed="rId2"/>
          <a:srcRect/>
          <a:stretch>
            <a:fillRect/>
          </a:stretch>
        </p:blipFill>
        <p:spPr bwMode="auto">
          <a:xfrm>
            <a:off x="320448" y="2329543"/>
            <a:ext cx="11523209" cy="43037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Combination</a:t>
            </a:r>
            <a:endParaRPr lang="en-US" dirty="0"/>
          </a:p>
        </p:txBody>
      </p:sp>
      <p:sp>
        <p:nvSpPr>
          <p:cNvPr id="4"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7170" name="Picture 2" descr="C:\Users\Ikbal Hossain\Pictures\Student Subject Com.JPG"/>
          <p:cNvPicPr>
            <a:picLocks noChangeAspect="1" noChangeArrowheads="1"/>
          </p:cNvPicPr>
          <p:nvPr/>
        </p:nvPicPr>
        <p:blipFill>
          <a:blip r:embed="rId2"/>
          <a:srcRect/>
          <a:stretch>
            <a:fillRect/>
          </a:stretch>
        </p:blipFill>
        <p:spPr bwMode="auto">
          <a:xfrm>
            <a:off x="304799" y="2242457"/>
            <a:ext cx="11582400" cy="427808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Declare</a:t>
            </a:r>
            <a:endParaRPr lang="en-US" dirty="0"/>
          </a:p>
        </p:txBody>
      </p:sp>
      <p:sp>
        <p:nvSpPr>
          <p:cNvPr id="4"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8194" name="Picture 2" descr="C:\Users\Ikbal Hossain\Pictures\rd.JPG"/>
          <p:cNvPicPr>
            <a:picLocks noChangeAspect="1" noChangeArrowheads="1"/>
          </p:cNvPicPr>
          <p:nvPr/>
        </p:nvPicPr>
        <p:blipFill>
          <a:blip r:embed="rId2"/>
          <a:srcRect/>
          <a:stretch>
            <a:fillRect/>
          </a:stretch>
        </p:blipFill>
        <p:spPr bwMode="auto">
          <a:xfrm>
            <a:off x="326571" y="2181454"/>
            <a:ext cx="11517086" cy="444794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Search </a:t>
            </a:r>
            <a:endParaRPr lang="en-US" dirty="0"/>
          </a:p>
        </p:txBody>
      </p:sp>
      <p:pic>
        <p:nvPicPr>
          <p:cNvPr id="9218" name="Picture 2" descr="C:\Users\Ikbal Hossain\Pictures\result.JPG"/>
          <p:cNvPicPr>
            <a:picLocks noChangeAspect="1" noChangeArrowheads="1"/>
          </p:cNvPicPr>
          <p:nvPr/>
        </p:nvPicPr>
        <p:blipFill>
          <a:blip r:embed="rId2"/>
          <a:srcRect/>
          <a:stretch>
            <a:fillRect/>
          </a:stretch>
        </p:blipFill>
        <p:spPr bwMode="auto">
          <a:xfrm>
            <a:off x="2590801" y="2145619"/>
            <a:ext cx="6585856" cy="4451123"/>
          </a:xfrm>
          <a:prstGeom prst="rect">
            <a:avLst/>
          </a:prstGeom>
          <a:noFill/>
        </p:spPr>
      </p:pic>
      <p:sp>
        <p:nvSpPr>
          <p:cNvPr id="5" name="Rectangle 4"/>
          <p:cNvSpPr/>
          <p:nvPr/>
        </p:nvSpPr>
        <p:spPr>
          <a:xfrm>
            <a:off x="11224786" y="1067191"/>
            <a:ext cx="453970" cy="369332"/>
          </a:xfrm>
          <a:prstGeom prst="rect">
            <a:avLst/>
          </a:prstGeom>
        </p:spPr>
        <p:txBody>
          <a:bodyPr wrap="none">
            <a:spAutoFit/>
          </a:bodyPr>
          <a:lstStyle/>
          <a:p>
            <a:fld id="{D57F1E4F-1CFF-5643-939E-217C01CDF565}" type="slidenum">
              <a:rPr lang="en-US" b="1"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Result Details</a:t>
            </a:r>
            <a:endParaRPr lang="en-US" dirty="0"/>
          </a:p>
        </p:txBody>
      </p:sp>
      <p:pic>
        <p:nvPicPr>
          <p:cNvPr id="10242" name="Picture 2" descr="C:\Users\Ikbal Hossain\Pictures\result d.JPG"/>
          <p:cNvPicPr>
            <a:picLocks noChangeAspect="1" noChangeArrowheads="1"/>
          </p:cNvPicPr>
          <p:nvPr/>
        </p:nvPicPr>
        <p:blipFill>
          <a:blip r:embed="rId2"/>
          <a:srcRect/>
          <a:stretch>
            <a:fillRect/>
          </a:stretch>
        </p:blipFill>
        <p:spPr bwMode="auto">
          <a:xfrm>
            <a:off x="1153886" y="2082121"/>
            <a:ext cx="10199913" cy="4610100"/>
          </a:xfrm>
          <a:prstGeom prst="rect">
            <a:avLst/>
          </a:prstGeom>
          <a:noFill/>
        </p:spPr>
      </p:pic>
      <p:sp>
        <p:nvSpPr>
          <p:cNvPr id="5" name="Rectangle 4"/>
          <p:cNvSpPr/>
          <p:nvPr/>
        </p:nvSpPr>
        <p:spPr>
          <a:xfrm>
            <a:off x="11105043" y="1067191"/>
            <a:ext cx="453970" cy="369332"/>
          </a:xfrm>
          <a:prstGeom prst="rect">
            <a:avLst/>
          </a:prstGeom>
        </p:spPr>
        <p:txBody>
          <a:bodyPr wrap="none">
            <a:spAutoFit/>
          </a:bodyPr>
          <a:lstStyle/>
          <a:p>
            <a:fld id="{D57F1E4F-1CFF-5643-939E-217C01CDF565}" type="slidenum">
              <a:rPr lang="en-US" b="1"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424003" y="2140429"/>
            <a:ext cx="11386998" cy="3877985"/>
          </a:xfrm>
          <a:prstGeom prst="rect">
            <a:avLst/>
          </a:prstGeom>
        </p:spPr>
        <p:txBody>
          <a:bodyPr wrap="square">
            <a:spAutoFit/>
          </a:bodyPr>
          <a:lstStyle/>
          <a:p>
            <a:pPr algn="just">
              <a:buFont typeface="Wingdings" pitchFamily="2" charset="2"/>
              <a:buChar char="Ø"/>
            </a:pPr>
            <a:r>
              <a:rPr lang="en-US" sz="2220" dirty="0" smtClean="0"/>
              <a:t>The project titled “STUDENT RESULT MANAGEMENT SYSTEM”  is  a  web  based application developed to maintain the results of the students</a:t>
            </a:r>
            <a:r>
              <a:rPr lang="en-US" sz="2220" dirty="0" smtClean="0"/>
              <a:t>.</a:t>
            </a:r>
            <a:r>
              <a:rPr lang="en-IN" sz="2400" b="1" dirty="0" smtClean="0"/>
              <a:t> </a:t>
            </a:r>
            <a:endParaRPr lang="en-US" sz="2220" dirty="0" smtClean="0"/>
          </a:p>
          <a:p>
            <a:pPr algn="just"/>
            <a:endParaRPr lang="en-US" sz="2220" dirty="0" smtClean="0"/>
          </a:p>
          <a:p>
            <a:pPr algn="just">
              <a:buFont typeface="Wingdings" pitchFamily="2" charset="2"/>
              <a:buChar char="Ø"/>
            </a:pPr>
            <a:r>
              <a:rPr lang="en-US" sz="2220" dirty="0" smtClean="0"/>
              <a:t>This  project  contains  three modules.   register/login module, admin module and student module. Admin module is used to create  and manage the subjects ,classes and Add the students  and their results. Student module used to provide the results of the  students and can download the results. </a:t>
            </a:r>
          </a:p>
          <a:p>
            <a:pPr algn="just"/>
            <a:endParaRPr lang="en-US" sz="2220" dirty="0" smtClean="0"/>
          </a:p>
          <a:p>
            <a:pPr algn="just">
              <a:buFont typeface="Wingdings" pitchFamily="2" charset="2"/>
              <a:buChar char="Ø"/>
            </a:pPr>
            <a:r>
              <a:rPr lang="en-US" sz="2220" dirty="0" smtClean="0"/>
              <a:t>Registered users can access the database of the students.</a:t>
            </a:r>
          </a:p>
          <a:p>
            <a:pPr algn="just"/>
            <a:r>
              <a:rPr lang="en-US" sz="2220" dirty="0" smtClean="0"/>
              <a:t>which will provide details about  subjects, classes, results, And student can download results .which is useful for the students.</a:t>
            </a:r>
            <a:endParaRPr lang="en-US" sz="2220" dirty="0"/>
          </a:p>
        </p:txBody>
      </p:sp>
      <p:sp>
        <p:nvSpPr>
          <p:cNvPr id="9" name="Title 8"/>
          <p:cNvSpPr>
            <a:spLocks noGrp="1"/>
          </p:cNvSpPr>
          <p:nvPr>
            <p:ph type="title"/>
          </p:nvPr>
        </p:nvSpPr>
        <p:spPr/>
        <p:txBody>
          <a:bodyPr/>
          <a:lstStyle/>
          <a:p>
            <a:r>
              <a:rPr lang="en-IN" b="1" dirty="0" smtClean="0"/>
              <a:t>Abstract : </a:t>
            </a:r>
            <a:endParaRPr lang="en-US" dirty="0"/>
          </a:p>
        </p:txBody>
      </p:sp>
    </p:spTree>
    <p:extLst>
      <p:ext uri="{BB962C8B-B14F-4D97-AF65-F5344CB8AC3E}">
        <p14:creationId xmlns:p14="http://schemas.microsoft.com/office/powerpoint/2010/main" xmlns="" val="400824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Change Password</a:t>
            </a:r>
            <a:endParaRPr lang="en-US" dirty="0"/>
          </a:p>
        </p:txBody>
      </p:sp>
      <p:sp>
        <p:nvSpPr>
          <p:cNvPr id="3" name="Content Placeholder 2"/>
          <p:cNvSpPr>
            <a:spLocks noGrp="1"/>
          </p:cNvSpPr>
          <p:nvPr>
            <p:ph idx="1"/>
          </p:nvPr>
        </p:nvSpPr>
        <p:spPr/>
        <p:txBody>
          <a:bodyPr/>
          <a:lstStyle/>
          <a:p>
            <a:endParaRPr lang="en-US" dirty="0"/>
          </a:p>
        </p:txBody>
      </p:sp>
      <p:pic>
        <p:nvPicPr>
          <p:cNvPr id="11266" name="Picture 2" descr="C:\Users\Ikbal Hossain\Pictures\pc.JPG"/>
          <p:cNvPicPr>
            <a:picLocks noChangeAspect="1" noChangeArrowheads="1"/>
          </p:cNvPicPr>
          <p:nvPr/>
        </p:nvPicPr>
        <p:blipFill>
          <a:blip r:embed="rId2"/>
          <a:srcRect/>
          <a:stretch>
            <a:fillRect/>
          </a:stretch>
        </p:blipFill>
        <p:spPr bwMode="auto">
          <a:xfrm>
            <a:off x="624793" y="2142217"/>
            <a:ext cx="11164435" cy="4443640"/>
          </a:xfrm>
          <a:prstGeom prst="rect">
            <a:avLst/>
          </a:prstGeom>
          <a:noFill/>
        </p:spPr>
      </p:pic>
      <p:sp>
        <p:nvSpPr>
          <p:cNvPr id="5" name="Rectangle 4"/>
          <p:cNvSpPr/>
          <p:nvPr/>
        </p:nvSpPr>
        <p:spPr>
          <a:xfrm>
            <a:off x="11203015" y="1176048"/>
            <a:ext cx="453970" cy="369332"/>
          </a:xfrm>
          <a:prstGeom prst="rect">
            <a:avLst/>
          </a:prstGeom>
        </p:spPr>
        <p:txBody>
          <a:bodyPr wrap="none">
            <a:spAutoFit/>
          </a:bodyPr>
          <a:lstStyle/>
          <a:p>
            <a:fld id="{D57F1E4F-1CFF-5643-939E-217C01CDF565}" type="slidenum">
              <a:rPr lang="en-US" b="1"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39549" y="3354913"/>
            <a:ext cx="9613861" cy="1080938"/>
          </a:xfrm>
        </p:spPr>
        <p:txBody>
          <a:bodyPr>
            <a:noAutofit/>
          </a:bodyPr>
          <a:lstStyle/>
          <a:p>
            <a:pPr algn="ctr"/>
            <a:r>
              <a:rPr lang="en-US" sz="9600" b="1" dirty="0" smtClean="0">
                <a:latin typeface="Castellar" pitchFamily="18" charset="0"/>
              </a:rPr>
              <a:t>THANK YOU</a:t>
            </a:r>
            <a:endParaRPr lang="en-US" sz="9600" b="1" dirty="0">
              <a:latin typeface="Castellar" pitchFamily="18" charset="0"/>
            </a:endParaRPr>
          </a:p>
        </p:txBody>
      </p:sp>
      <p:sp>
        <p:nvSpPr>
          <p:cNvPr id="7"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0" fill="hold"/>
                                        <p:tgtEl>
                                          <p:spTgt spid="6"/>
                                        </p:tgtEl>
                                        <p:attrNameLst>
                                          <p:attrName>ppt_x</p:attrName>
                                        </p:attrNameLst>
                                      </p:cBhvr>
                                      <p:tavLst>
                                        <p:tav tm="0">
                                          <p:val>
                                            <p:strVal val="#ppt_x"/>
                                          </p:val>
                                        </p:tav>
                                        <p:tav tm="100000">
                                          <p:val>
                                            <p:strVal val="#ppt_x"/>
                                          </p:val>
                                        </p:tav>
                                      </p:tavLst>
                                    </p:anim>
                                    <p:anim calcmode="lin" valueType="num">
                                      <p:cBhvr additive="base">
                                        <p:cTn id="8"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EXISTING SYSTEM</a:t>
            </a:r>
            <a:endParaRPr lang="en-US" sz="6000" b="1" dirty="0"/>
          </a:p>
        </p:txBody>
      </p:sp>
      <p:sp>
        <p:nvSpPr>
          <p:cNvPr id="5"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359230" y="2487081"/>
            <a:ext cx="11419114" cy="3167021"/>
          </a:xfrm>
          <a:prstGeom prst="rect">
            <a:avLst/>
          </a:prstGeom>
        </p:spPr>
        <p:txBody>
          <a:bodyPr wrap="square">
            <a:spAutoFit/>
          </a:bodyPr>
          <a:lstStyle/>
          <a:p>
            <a:pPr>
              <a:buFont typeface="Wingdings" pitchFamily="2" charset="2"/>
              <a:buChar char="Ø"/>
            </a:pPr>
            <a:r>
              <a:rPr lang="en-US" sz="2220" dirty="0" smtClean="0"/>
              <a:t>Existing process of the getting information for the student is done manually.</a:t>
            </a:r>
          </a:p>
          <a:p>
            <a:endParaRPr lang="en-US" sz="2220" dirty="0" smtClean="0"/>
          </a:p>
          <a:p>
            <a:pPr>
              <a:buFont typeface="Wingdings" pitchFamily="2" charset="2"/>
              <a:buChar char="Ø"/>
            </a:pPr>
            <a:r>
              <a:rPr lang="en-US" sz="2220" dirty="0" smtClean="0"/>
              <a:t>All the wanted information need to be provided by the administration.</a:t>
            </a:r>
          </a:p>
          <a:p>
            <a:pPr>
              <a:buFont typeface="Wingdings" pitchFamily="2" charset="2"/>
              <a:buChar char="Ø"/>
            </a:pPr>
            <a:endParaRPr lang="en-US" sz="2220" dirty="0" smtClean="0"/>
          </a:p>
          <a:p>
            <a:pPr>
              <a:buFont typeface="Wingdings" pitchFamily="2" charset="2"/>
              <a:buChar char="Ø"/>
            </a:pPr>
            <a:r>
              <a:rPr lang="en-US" sz="2220" dirty="0" smtClean="0"/>
              <a:t>If </a:t>
            </a:r>
            <a:r>
              <a:rPr lang="en-US" sz="2220" dirty="0" smtClean="0"/>
              <a:t>the students want to know the results of the particular subject so their should </a:t>
            </a:r>
            <a:r>
              <a:rPr lang="en-US" sz="2220" dirty="0" smtClean="0"/>
              <a:t>wait       for long </a:t>
            </a:r>
            <a:r>
              <a:rPr lang="en-US" sz="2220" dirty="0" smtClean="0"/>
              <a:t>time because work done manually.</a:t>
            </a:r>
          </a:p>
          <a:p>
            <a:pPr>
              <a:buFont typeface="Wingdings" pitchFamily="2" charset="2"/>
              <a:buChar char="Ø"/>
            </a:pPr>
            <a:endParaRPr lang="en-US" sz="2220" dirty="0" smtClean="0"/>
          </a:p>
          <a:p>
            <a:pPr>
              <a:buFont typeface="Wingdings" pitchFamily="2" charset="2"/>
              <a:buChar char="Ø"/>
            </a:pPr>
            <a:r>
              <a:rPr lang="en-US" sz="2220" dirty="0" smtClean="0"/>
              <a:t>The information about their  courses , results and other information accessing is not possible. </a:t>
            </a:r>
            <a:endParaRPr lang="en-US" sz="2220" dirty="0"/>
          </a:p>
        </p:txBody>
      </p:sp>
    </p:spTree>
    <p:extLst>
      <p:ext uri="{BB962C8B-B14F-4D97-AF65-F5344CB8AC3E}">
        <p14:creationId xmlns:p14="http://schemas.microsoft.com/office/powerpoint/2010/main" xmlns="" val="3622416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PROPOSED SYSTEM</a:t>
            </a:r>
            <a:endParaRPr lang="en-US" sz="6000" b="1" dirty="0"/>
          </a:p>
        </p:txBody>
      </p:sp>
      <p:sp>
        <p:nvSpPr>
          <p:cNvPr id="3" name="Content Placeholder 2"/>
          <p:cNvSpPr>
            <a:spLocks noGrp="1"/>
          </p:cNvSpPr>
          <p:nvPr>
            <p:ph idx="1"/>
          </p:nvPr>
        </p:nvSpPr>
        <p:spPr>
          <a:xfrm>
            <a:off x="314961" y="2194560"/>
            <a:ext cx="11245668" cy="4521200"/>
          </a:xfrm>
        </p:spPr>
        <p:txBody>
          <a:bodyPr>
            <a:noAutofit/>
          </a:bodyPr>
          <a:lstStyle/>
          <a:p>
            <a:pPr>
              <a:buFont typeface="Wingdings" pitchFamily="2" charset="2"/>
              <a:buChar char="Ø"/>
            </a:pPr>
            <a:r>
              <a:rPr lang="en-US" dirty="0" smtClean="0"/>
              <a:t>We have successfully proposed the “STUDENT  RESULT MANAGEMENT  SYSTEM” </a:t>
            </a:r>
            <a:r>
              <a:rPr lang="en-US" dirty="0" smtClean="0"/>
              <a:t>       for  </a:t>
            </a:r>
            <a:r>
              <a:rPr lang="en-US" dirty="0" smtClean="0"/>
              <a:t>replacing  the  manual work of the administration.</a:t>
            </a:r>
          </a:p>
          <a:p>
            <a:pPr>
              <a:buFont typeface="Wingdings" pitchFamily="2" charset="2"/>
              <a:buChar char="Ø"/>
            </a:pPr>
            <a:endParaRPr lang="en-US" dirty="0" smtClean="0"/>
          </a:p>
          <a:p>
            <a:pPr>
              <a:buFont typeface="Wingdings" pitchFamily="2" charset="2"/>
              <a:buChar char="Ø"/>
            </a:pPr>
            <a:r>
              <a:rPr lang="en-US" dirty="0" smtClean="0"/>
              <a:t> </a:t>
            </a:r>
            <a:r>
              <a:rPr lang="en-US" dirty="0" smtClean="0"/>
              <a:t>By </a:t>
            </a:r>
            <a:r>
              <a:rPr lang="en-US" dirty="0" smtClean="0"/>
              <a:t>this application student can easily access the modules like student  results </a:t>
            </a:r>
            <a:r>
              <a:rPr lang="en-US" dirty="0" smtClean="0"/>
              <a:t>   and </a:t>
            </a:r>
            <a:r>
              <a:rPr lang="en-US" dirty="0" smtClean="0"/>
              <a:t>courses other information required to student.</a:t>
            </a:r>
          </a:p>
          <a:p>
            <a:pPr>
              <a:buFont typeface="Wingdings" pitchFamily="2" charset="2"/>
              <a:buChar char="Ø"/>
            </a:pPr>
            <a:endParaRPr lang="en-US" dirty="0" smtClean="0"/>
          </a:p>
          <a:p>
            <a:pPr>
              <a:buFont typeface="Wingdings" pitchFamily="2" charset="2"/>
              <a:buChar char="Ø"/>
            </a:pPr>
            <a:r>
              <a:rPr lang="en-US" dirty="0" smtClean="0"/>
              <a:t>This application is flexible and can easily access by the student .</a:t>
            </a:r>
          </a:p>
          <a:p>
            <a:pPr>
              <a:buFont typeface="Wingdings" pitchFamily="2" charset="2"/>
              <a:buChar char="Ø"/>
            </a:pPr>
            <a:endParaRPr lang="en-US" dirty="0" smtClean="0"/>
          </a:p>
          <a:p>
            <a:pPr>
              <a:buFont typeface="Wingdings" pitchFamily="2" charset="2"/>
              <a:buChar char="Ø"/>
            </a:pPr>
            <a:r>
              <a:rPr lang="en-US" dirty="0" smtClean="0"/>
              <a:t>So the time taken for getting the information will be reduces.</a:t>
            </a:r>
            <a:endParaRPr lang="en-US" dirty="0" smtClean="0"/>
          </a:p>
        </p:txBody>
      </p:sp>
      <p:sp>
        <p:nvSpPr>
          <p:cNvPr id="6"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978768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SYSTEM REQUIREMENT</a:t>
            </a:r>
            <a:endParaRPr lang="en-US" sz="6000" b="1" dirty="0"/>
          </a:p>
        </p:txBody>
      </p:sp>
      <p:sp>
        <p:nvSpPr>
          <p:cNvPr id="3" name="Content Placeholder 2"/>
          <p:cNvSpPr>
            <a:spLocks noGrp="1"/>
          </p:cNvSpPr>
          <p:nvPr>
            <p:ph idx="1"/>
          </p:nvPr>
        </p:nvSpPr>
        <p:spPr>
          <a:xfrm>
            <a:off x="254000" y="3505199"/>
            <a:ext cx="10556239" cy="3228109"/>
          </a:xfrm>
        </p:spPr>
        <p:txBody>
          <a:bodyPr>
            <a:normAutofit/>
          </a:bodyPr>
          <a:lstStyle/>
          <a:p>
            <a:pPr marL="0" indent="0">
              <a:buNone/>
            </a:pPr>
            <a:r>
              <a:rPr lang="en-US" sz="3600" dirty="0" smtClean="0"/>
              <a:t> Hardware Requirement and </a:t>
            </a:r>
          </a:p>
          <a:p>
            <a:pPr marL="0" indent="0">
              <a:buNone/>
            </a:pPr>
            <a:r>
              <a:rPr lang="en-US" sz="3600" dirty="0" smtClean="0"/>
              <a:t> Software Requirement</a:t>
            </a:r>
            <a:endParaRPr lang="en-US" dirty="0"/>
          </a:p>
        </p:txBody>
      </p:sp>
      <p:sp>
        <p:nvSpPr>
          <p:cNvPr id="5"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879948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SOFTWARE REQUIREMENTS</a:t>
            </a:r>
            <a:endParaRPr lang="en-US" dirty="0"/>
          </a:p>
        </p:txBody>
      </p:sp>
      <p:sp>
        <p:nvSpPr>
          <p:cNvPr id="11" name="Content Placeholder 10"/>
          <p:cNvSpPr>
            <a:spLocks noGrp="1"/>
          </p:cNvSpPr>
          <p:nvPr>
            <p:ph idx="1"/>
          </p:nvPr>
        </p:nvSpPr>
        <p:spPr>
          <a:xfrm>
            <a:off x="680321" y="2336872"/>
            <a:ext cx="10363599" cy="4313309"/>
          </a:xfrm>
        </p:spPr>
        <p:txBody>
          <a:bodyPr>
            <a:normAutofit/>
          </a:bodyPr>
          <a:lstStyle/>
          <a:p>
            <a:pPr marL="0" indent="0">
              <a:buNone/>
            </a:pPr>
            <a:endParaRPr lang="en-US" dirty="0" smtClean="0"/>
          </a:p>
          <a:p>
            <a:pPr marL="0" indent="0">
              <a:buNone/>
            </a:pPr>
            <a:endParaRPr lang="en-US" dirty="0" smtClean="0"/>
          </a:p>
          <a:p>
            <a:pPr marL="0" indent="0">
              <a:buNone/>
            </a:pPr>
            <a:endParaRPr lang="en-US" sz="2800" dirty="0" smtClean="0"/>
          </a:p>
          <a:p>
            <a:pPr marL="0" indent="0">
              <a:buNone/>
            </a:pPr>
            <a:r>
              <a:rPr lang="en-US" sz="2800" dirty="0" smtClean="0"/>
              <a:t> Front-End Design : HTML , CSS, JS, </a:t>
            </a:r>
            <a:r>
              <a:rPr lang="en-US" sz="2800" b="1" dirty="0" smtClean="0"/>
              <a:t>Bootstrap </a:t>
            </a:r>
          </a:p>
          <a:p>
            <a:pPr marL="0" lvl="0" indent="0">
              <a:buNone/>
            </a:pPr>
            <a:r>
              <a:rPr lang="en-US" sz="2800" dirty="0" smtClean="0"/>
              <a:t> Back-End Database : Microsoft SQL Server, PHP</a:t>
            </a:r>
            <a:endParaRPr lang="en-US" sz="2800" dirty="0"/>
          </a:p>
        </p:txBody>
      </p:sp>
      <p:sp>
        <p:nvSpPr>
          <p:cNvPr id="6"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80240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t>Modules</a:t>
            </a:r>
            <a:endParaRPr lang="en-US" dirty="0"/>
          </a:p>
        </p:txBody>
      </p:sp>
      <p:sp>
        <p:nvSpPr>
          <p:cNvPr id="5" name="Content Placeholder 4"/>
          <p:cNvSpPr>
            <a:spLocks noGrp="1"/>
          </p:cNvSpPr>
          <p:nvPr>
            <p:ph idx="1"/>
          </p:nvPr>
        </p:nvSpPr>
        <p:spPr>
          <a:xfrm>
            <a:off x="387927" y="2336872"/>
            <a:ext cx="10443359" cy="3432557"/>
          </a:xfrm>
        </p:spPr>
        <p:txBody>
          <a:bodyPr>
            <a:normAutofit/>
          </a:bodyPr>
          <a:lstStyle/>
          <a:p>
            <a:endParaRPr lang="en-IN" sz="3600" dirty="0" smtClean="0"/>
          </a:p>
          <a:p>
            <a:r>
              <a:rPr lang="en-IN" sz="3600" dirty="0" smtClean="0"/>
              <a:t>1.Student </a:t>
            </a:r>
            <a:r>
              <a:rPr lang="en-IN" sz="3600" dirty="0" smtClean="0"/>
              <a:t>Module </a:t>
            </a:r>
          </a:p>
          <a:p>
            <a:endParaRPr lang="en-IN" sz="3600" dirty="0" smtClean="0"/>
          </a:p>
          <a:p>
            <a:r>
              <a:rPr lang="en-IN" sz="3600" dirty="0" smtClean="0"/>
              <a:t>2.Admin </a:t>
            </a:r>
            <a:r>
              <a:rPr lang="en-IN" sz="3600" dirty="0" smtClean="0"/>
              <a:t>Module </a:t>
            </a:r>
          </a:p>
          <a:p>
            <a:pPr marL="0" indent="0">
              <a:buNone/>
            </a:pPr>
            <a:endParaRPr lang="en-US" dirty="0" smtClean="0"/>
          </a:p>
        </p:txBody>
      </p:sp>
      <p:sp>
        <p:nvSpPr>
          <p:cNvPr id="6"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4067480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60062"/>
            <a:ext cx="9613861" cy="640143"/>
          </a:xfrm>
        </p:spPr>
        <p:txBody>
          <a:bodyPr>
            <a:normAutofit fontScale="90000"/>
          </a:bodyPr>
          <a:lstStyle/>
          <a:p>
            <a:r>
              <a:rPr lang="en-US" dirty="0" smtClean="0"/>
              <a:t/>
            </a:r>
            <a:br>
              <a:rPr lang="en-US" dirty="0" smtClean="0"/>
            </a:br>
            <a:r>
              <a:rPr lang="en-IN" b="1" dirty="0" smtClean="0"/>
              <a:t> </a:t>
            </a:r>
            <a:r>
              <a:rPr lang="en-IN" b="1" dirty="0" smtClean="0"/>
              <a:t>Student Module </a:t>
            </a:r>
            <a:r>
              <a:rPr lang="en-US" dirty="0" smtClean="0"/>
              <a:t/>
            </a:r>
            <a:br>
              <a:rPr lang="en-US" dirty="0" smtClean="0"/>
            </a:br>
            <a:endParaRPr lang="en-US" dirty="0"/>
          </a:p>
        </p:txBody>
      </p:sp>
      <p:sp>
        <p:nvSpPr>
          <p:cNvPr id="5" name="Slide Number Placeholder 6"/>
          <p:cNvSpPr txBox="1">
            <a:spLocks/>
          </p:cNvSpPr>
          <p:nvPr/>
        </p:nvSpPr>
        <p:spPr>
          <a:xfrm>
            <a:off x="10760006" y="1076735"/>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6"/>
          <p:cNvSpPr txBox="1">
            <a:spLocks/>
          </p:cNvSpPr>
          <p:nvPr/>
        </p:nvSpPr>
        <p:spPr>
          <a:xfrm>
            <a:off x="10857977" y="1065850"/>
            <a:ext cx="551167" cy="3778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400" b="1" i="0" u="none" strike="noStrike" kern="1200" cap="none" spc="0" normalizeH="0" baseline="0" noProof="0" smtClean="0">
                <a:ln>
                  <a:noFill/>
                </a:ln>
                <a:solidFill>
                  <a:schemeClr val="tx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572208" y="2555573"/>
            <a:ext cx="9322905" cy="1735860"/>
          </a:xfrm>
          <a:prstGeom prst="rect">
            <a:avLst/>
          </a:prstGeom>
        </p:spPr>
        <p:txBody>
          <a:bodyPr wrap="square">
            <a:spAutoFit/>
          </a:bodyPr>
          <a:lstStyle/>
          <a:p>
            <a:r>
              <a:rPr lang="en-IN" sz="2220" b="1" dirty="0" smtClean="0"/>
              <a:t>2.Student Module: </a:t>
            </a:r>
          </a:p>
          <a:p>
            <a:endParaRPr lang="en-IN" b="1" dirty="0" smtClean="0"/>
          </a:p>
          <a:p>
            <a:pPr>
              <a:buFont typeface="Wingdings" pitchFamily="2" charset="2"/>
              <a:buChar char="Ø"/>
            </a:pPr>
            <a:r>
              <a:rPr lang="en-IN" sz="2220" dirty="0" smtClean="0"/>
              <a:t>  students can view the results.</a:t>
            </a:r>
          </a:p>
          <a:p>
            <a:endParaRPr lang="en-IN" sz="2220" dirty="0" smtClean="0"/>
          </a:p>
          <a:p>
            <a:pPr>
              <a:buFont typeface="Wingdings" pitchFamily="2" charset="2"/>
              <a:buChar char="Ø"/>
            </a:pPr>
            <a:r>
              <a:rPr lang="en-IN" sz="2220" dirty="0" smtClean="0"/>
              <a:t> student can download the results..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b="1" dirty="0" smtClean="0"/>
              <a:t>Admin </a:t>
            </a:r>
            <a:r>
              <a:rPr lang="en-IN" b="1" dirty="0" smtClean="0"/>
              <a:t>Module</a:t>
            </a:r>
            <a:endParaRPr lang="en-US" dirty="0"/>
          </a:p>
        </p:txBody>
      </p:sp>
      <p:sp>
        <p:nvSpPr>
          <p:cNvPr id="10" name="Rectangle 9"/>
          <p:cNvSpPr/>
          <p:nvPr/>
        </p:nvSpPr>
        <p:spPr>
          <a:xfrm>
            <a:off x="435427" y="2434410"/>
            <a:ext cx="11234057" cy="3167021"/>
          </a:xfrm>
          <a:prstGeom prst="rect">
            <a:avLst/>
          </a:prstGeom>
        </p:spPr>
        <p:txBody>
          <a:bodyPr wrap="square">
            <a:spAutoFit/>
          </a:bodyPr>
          <a:lstStyle/>
          <a:p>
            <a:endParaRPr lang="en-IN" sz="2220" dirty="0" smtClean="0"/>
          </a:p>
          <a:p>
            <a:r>
              <a:rPr lang="en-IN" sz="2220" b="1" dirty="0" smtClean="0"/>
              <a:t>3.Admin Module: </a:t>
            </a:r>
          </a:p>
          <a:p>
            <a:endParaRPr lang="en-IN" sz="2220" b="1" i="1" dirty="0" smtClean="0"/>
          </a:p>
          <a:p>
            <a:pPr>
              <a:buFont typeface="Wingdings" pitchFamily="2" charset="2"/>
              <a:buChar char="Ø"/>
            </a:pPr>
            <a:r>
              <a:rPr lang="en-IN" sz="2220" dirty="0" smtClean="0"/>
              <a:t> Create  and  manage  the subjects , classes  and  can  add the students</a:t>
            </a:r>
          </a:p>
          <a:p>
            <a:r>
              <a:rPr lang="en-IN" sz="2220" dirty="0" smtClean="0"/>
              <a:t>   and  their results of the students.</a:t>
            </a:r>
          </a:p>
          <a:p>
            <a:endParaRPr lang="en-IN" sz="2220" dirty="0" smtClean="0"/>
          </a:p>
          <a:p>
            <a:pPr>
              <a:buFont typeface="Wingdings" pitchFamily="2" charset="2"/>
              <a:buChar char="Ø"/>
            </a:pPr>
            <a:r>
              <a:rPr lang="en-IN" sz="2220" dirty="0" smtClean="0"/>
              <a:t> Reports for various modules</a:t>
            </a:r>
          </a:p>
          <a:p>
            <a:endParaRPr lang="en-IN" sz="2220" dirty="0" smtClean="0"/>
          </a:p>
          <a:p>
            <a:pPr>
              <a:buFont typeface="Wingdings" pitchFamily="2" charset="2"/>
              <a:buChar char="Ø"/>
            </a:pPr>
            <a:r>
              <a:rPr lang="en-IN" sz="2220" dirty="0" smtClean="0"/>
              <a:t> Update or deleting the admin information </a:t>
            </a:r>
          </a:p>
        </p:txBody>
      </p:sp>
      <p:sp>
        <p:nvSpPr>
          <p:cNvPr id="12" name="Rectangle 11"/>
          <p:cNvSpPr/>
          <p:nvPr/>
        </p:nvSpPr>
        <p:spPr>
          <a:xfrm>
            <a:off x="11194141" y="1099848"/>
            <a:ext cx="319318" cy="369332"/>
          </a:xfrm>
          <a:prstGeom prst="rect">
            <a:avLst/>
          </a:prstGeom>
        </p:spPr>
        <p:txBody>
          <a:bodyPr wrap="none">
            <a:spAutoFit/>
          </a:bodyPr>
          <a:lstStyle/>
          <a:p>
            <a:pPr lvl="0" algn="r">
              <a:defRPr/>
            </a:pPr>
            <a:fld id="{D57F1E4F-1CFF-5643-939E-217C01CDF565}" type="slidenum">
              <a:rPr lang="en-US" b="1" smtClean="0"/>
              <a:pPr lvl="0" algn="r">
                <a:defRPr/>
              </a:pPr>
              <a:t>9</a:t>
            </a:fld>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221</TotalTime>
  <Words>407</Words>
  <Application>Microsoft Office PowerPoint</Application>
  <PresentationFormat>Custom</PresentationFormat>
  <Paragraphs>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Berlin</vt:lpstr>
      <vt:lpstr>Student Results Management System</vt:lpstr>
      <vt:lpstr>Abstract : </vt:lpstr>
      <vt:lpstr>EXISTING SYSTEM</vt:lpstr>
      <vt:lpstr>PROPOSED SYSTEM</vt:lpstr>
      <vt:lpstr>SYSTEM REQUIREMENT</vt:lpstr>
      <vt:lpstr>SOFTWARE REQUIREMENTS</vt:lpstr>
      <vt:lpstr>Modules</vt:lpstr>
      <vt:lpstr>  Student Module  </vt:lpstr>
      <vt:lpstr>Admin Module</vt:lpstr>
      <vt:lpstr>index</vt:lpstr>
      <vt:lpstr>Dashboard</vt:lpstr>
      <vt:lpstr>Student Create </vt:lpstr>
      <vt:lpstr>Student Admission</vt:lpstr>
      <vt:lpstr> Manage Student </vt:lpstr>
      <vt:lpstr>Subject Create</vt:lpstr>
      <vt:lpstr>Subject Combination</vt:lpstr>
      <vt:lpstr>Result Declare</vt:lpstr>
      <vt:lpstr>Result Search </vt:lpstr>
      <vt:lpstr>Student Result Details</vt:lpstr>
      <vt:lpstr>Admin Change Password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Lactate Dehydrogenase</dc:title>
  <dc:creator>TooT</dc:creator>
  <cp:lastModifiedBy>Ikbal Hossain</cp:lastModifiedBy>
  <cp:revision>55</cp:revision>
  <dcterms:created xsi:type="dcterms:W3CDTF">2016-01-31T15:01:11Z</dcterms:created>
  <dcterms:modified xsi:type="dcterms:W3CDTF">2020-01-16T15:09:27Z</dcterms:modified>
</cp:coreProperties>
</file>