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318B-36D0-4045-B506-33BB72700F86}" type="datetimeFigureOut">
              <a:rPr lang="en-TR" smtClean="0"/>
              <a:t>12.06.2022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8F5B-8D39-6C46-9E63-11AFDB884EE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5927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318B-36D0-4045-B506-33BB72700F86}" type="datetimeFigureOut">
              <a:rPr lang="en-TR" smtClean="0"/>
              <a:t>12.06.2022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8F5B-8D39-6C46-9E63-11AFDB884EE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4686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318B-36D0-4045-B506-33BB72700F86}" type="datetimeFigureOut">
              <a:rPr lang="en-TR" smtClean="0"/>
              <a:t>12.06.2022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8F5B-8D39-6C46-9E63-11AFDB884EE5}" type="slidenum">
              <a:rPr lang="en-TR" smtClean="0"/>
              <a:t>‹#›</a:t>
            </a:fld>
            <a:endParaRPr lang="en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143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318B-36D0-4045-B506-33BB72700F86}" type="datetimeFigureOut">
              <a:rPr lang="en-TR" smtClean="0"/>
              <a:t>12.06.2022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8F5B-8D39-6C46-9E63-11AFDB884EE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08372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318B-36D0-4045-B506-33BB72700F86}" type="datetimeFigureOut">
              <a:rPr lang="en-TR" smtClean="0"/>
              <a:t>12.06.2022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8F5B-8D39-6C46-9E63-11AFDB884EE5}" type="slidenum">
              <a:rPr lang="en-TR" smtClean="0"/>
              <a:t>‹#›</a:t>
            </a:fld>
            <a:endParaRPr lang="en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196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318B-36D0-4045-B506-33BB72700F86}" type="datetimeFigureOut">
              <a:rPr lang="en-TR" smtClean="0"/>
              <a:t>12.06.2022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8F5B-8D39-6C46-9E63-11AFDB884EE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85189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318B-36D0-4045-B506-33BB72700F86}" type="datetimeFigureOut">
              <a:rPr lang="en-TR" smtClean="0"/>
              <a:t>12.06.2022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8F5B-8D39-6C46-9E63-11AFDB884EE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90557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318B-36D0-4045-B506-33BB72700F86}" type="datetimeFigureOut">
              <a:rPr lang="en-TR" smtClean="0"/>
              <a:t>12.06.2022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8F5B-8D39-6C46-9E63-11AFDB884EE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6158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318B-36D0-4045-B506-33BB72700F86}" type="datetimeFigureOut">
              <a:rPr lang="en-TR" smtClean="0"/>
              <a:t>12.06.2022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8F5B-8D39-6C46-9E63-11AFDB884EE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3750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318B-36D0-4045-B506-33BB72700F86}" type="datetimeFigureOut">
              <a:rPr lang="en-TR" smtClean="0"/>
              <a:t>12.06.2022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8F5B-8D39-6C46-9E63-11AFDB884EE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676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318B-36D0-4045-B506-33BB72700F86}" type="datetimeFigureOut">
              <a:rPr lang="en-TR" smtClean="0"/>
              <a:t>12.06.2022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8F5B-8D39-6C46-9E63-11AFDB884EE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1542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318B-36D0-4045-B506-33BB72700F86}" type="datetimeFigureOut">
              <a:rPr lang="en-TR" smtClean="0"/>
              <a:t>12.06.2022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8F5B-8D39-6C46-9E63-11AFDB884EE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2390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318B-36D0-4045-B506-33BB72700F86}" type="datetimeFigureOut">
              <a:rPr lang="en-TR" smtClean="0"/>
              <a:t>12.06.2022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8F5B-8D39-6C46-9E63-11AFDB884EE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3630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318B-36D0-4045-B506-33BB72700F86}" type="datetimeFigureOut">
              <a:rPr lang="en-TR" smtClean="0"/>
              <a:t>12.06.2022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8F5B-8D39-6C46-9E63-11AFDB884EE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61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318B-36D0-4045-B506-33BB72700F86}" type="datetimeFigureOut">
              <a:rPr lang="en-TR" smtClean="0"/>
              <a:t>12.06.2022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8F5B-8D39-6C46-9E63-11AFDB884EE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8690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318B-36D0-4045-B506-33BB72700F86}" type="datetimeFigureOut">
              <a:rPr lang="en-TR" smtClean="0"/>
              <a:t>12.06.2022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8F5B-8D39-6C46-9E63-11AFDB884EE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0761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318B-36D0-4045-B506-33BB72700F86}" type="datetimeFigureOut">
              <a:rPr lang="en-TR" smtClean="0"/>
              <a:t>12.06.2022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CA8F5B-8D39-6C46-9E63-11AFDB884EE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1269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D145-3FA3-C485-892B-53C75EF99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b="1" dirty="0"/>
              <a:t>Unity İle</a:t>
            </a:r>
            <a:br>
              <a:rPr lang="en-TR" b="1" dirty="0"/>
            </a:br>
            <a:r>
              <a:rPr lang="en-TR" b="1" dirty="0"/>
              <a:t> 2D Kule </a:t>
            </a:r>
            <a:r>
              <a:rPr lang="tr-TR" b="1" dirty="0"/>
              <a:t>Savunma</a:t>
            </a:r>
            <a:br>
              <a:rPr lang="en-TR" dirty="0"/>
            </a:br>
            <a:endParaRPr lang="en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864AD-4764-50BC-5E4D-0688CDE55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</a:t>
            </a:r>
            <a:r>
              <a:rPr lang="en-TR" dirty="0"/>
              <a:t>azılım Mühendisliği Güncel Konulsr</a:t>
            </a:r>
          </a:p>
          <a:p>
            <a:r>
              <a:rPr lang="en-TR" dirty="0"/>
              <a:t>İkbal Külahcıoğlu</a:t>
            </a:r>
          </a:p>
          <a:p>
            <a:r>
              <a:rPr lang="en-TR" dirty="0"/>
              <a:t>180541010</a:t>
            </a:r>
          </a:p>
        </p:txBody>
      </p:sp>
    </p:spTree>
    <p:extLst>
      <p:ext uri="{BB962C8B-B14F-4D97-AF65-F5344CB8AC3E}">
        <p14:creationId xmlns:p14="http://schemas.microsoft.com/office/powerpoint/2010/main" val="214209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B5BF-FC0E-BBAA-C57D-9C4A38C9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TR" dirty="0"/>
              <a:t>ölüm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C6B352-5D2D-D46C-2D37-D3B83F8FDF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693982"/>
            <a:ext cx="4183062" cy="281464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D8B2A-C40D-C44F-685F-8A6390BE1E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TR" dirty="0"/>
              <a:t>ol üstündeki düşmanların rotası hep değişir ve konumlandırılan silahın yerine göre strateji izlenir.</a:t>
            </a:r>
          </a:p>
        </p:txBody>
      </p:sp>
    </p:spTree>
    <p:extLst>
      <p:ext uri="{BB962C8B-B14F-4D97-AF65-F5344CB8AC3E}">
        <p14:creationId xmlns:p14="http://schemas.microsoft.com/office/powerpoint/2010/main" val="812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E333-E794-383E-B715-A557D38B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TR"/>
              <a:t>itiş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8FB-63FC-BA87-ABCC-E8E29A0D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TR" dirty="0"/>
              <a:t>ullanıcı kazanınca krallığı kurtardın yazısı çıkar.</a:t>
            </a:r>
          </a:p>
        </p:txBody>
      </p:sp>
    </p:spTree>
    <p:extLst>
      <p:ext uri="{BB962C8B-B14F-4D97-AF65-F5344CB8AC3E}">
        <p14:creationId xmlns:p14="http://schemas.microsoft.com/office/powerpoint/2010/main" val="247187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44AF-6D9D-A69C-92F8-41A56D24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Savun yada kaybet!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957B-A582-6CAE-5AE5-DA9046A7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Oyunumuz kala koruma oyunu yol üstünden geçen düşmanın yolu tamamlamasını engellemek için yol üzerine stratejik olarak seçtiğimiz silahları yerleştirerek düşmanı engellemeye çalışıyoruz.</a:t>
            </a:r>
          </a:p>
        </p:txBody>
      </p:sp>
    </p:spTree>
    <p:extLst>
      <p:ext uri="{BB962C8B-B14F-4D97-AF65-F5344CB8AC3E}">
        <p14:creationId xmlns:p14="http://schemas.microsoft.com/office/powerpoint/2010/main" val="391897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EF2D-1AC0-EF23-9D34-B364642B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BAŞLANGIÇ EKRANI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EE2988-C476-F281-C3DD-4EBB3A8CDA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6945" y="2511552"/>
            <a:ext cx="4453980" cy="299720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DEC04-529E-7373-D61F-791BCB6A14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TR" dirty="0"/>
              <a:t>ullanıcı oyuna ilk girdiğinde üç buton seçeneği vardır bunlardan birini seçerek oyuna devam eder.</a:t>
            </a:r>
          </a:p>
        </p:txBody>
      </p:sp>
    </p:spTree>
    <p:extLst>
      <p:ext uri="{BB962C8B-B14F-4D97-AF65-F5344CB8AC3E}">
        <p14:creationId xmlns:p14="http://schemas.microsoft.com/office/powerpoint/2010/main" val="344019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3F33-1FC4-1B5A-C461-537D2204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TR" dirty="0"/>
              <a:t>aşla butonu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0FB4-9F0F-08A8-3F19-5E89F06DC6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TR" dirty="0"/>
              <a:t>yuncu başla butonunu seçtiğinde oyuna başlar.</a:t>
            </a:r>
          </a:p>
          <a:p>
            <a:r>
              <a:rPr lang="en-US" dirty="0"/>
              <a:t>O</a:t>
            </a:r>
            <a:r>
              <a:rPr lang="en-TR" dirty="0"/>
              <a:t>yunda kare olarak belirtilen yerler kullanıcının silahlarını yerleştirebileceği yerlerdir.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754A14-BD18-14D9-6F3A-804EFB566F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644330"/>
            <a:ext cx="4184650" cy="2913953"/>
          </a:xfrm>
        </p:spPr>
      </p:pic>
    </p:spTree>
    <p:extLst>
      <p:ext uri="{BB962C8B-B14F-4D97-AF65-F5344CB8AC3E}">
        <p14:creationId xmlns:p14="http://schemas.microsoft.com/office/powerpoint/2010/main" val="69431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444A-68B3-889D-01ED-6680E96E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TR" dirty="0"/>
              <a:t>an ve para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A99E8AA-D188-289B-E58F-95AAFA2254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6105" y="2590005"/>
            <a:ext cx="3673095" cy="983865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BAF575E-32E1-E098-F357-B011CF86C1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TR" dirty="0"/>
              <a:t>yunun sağ üst köşesinde oyuncunun canını yanı oynama hakkını gösteren kalp semboller bulunmaktadır.</a:t>
            </a:r>
          </a:p>
          <a:p>
            <a:r>
              <a:rPr lang="en-US" dirty="0"/>
              <a:t>H</a:t>
            </a:r>
            <a:r>
              <a:rPr lang="en-TR" dirty="0"/>
              <a:t>emen onun yanında oyuncunun parasını gösteren sembol bulunmaktadır. Oyuncuya belirli bir miktar para vermektedir.</a:t>
            </a:r>
          </a:p>
        </p:txBody>
      </p:sp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1CC03232-7686-3B21-6006-2849AAA6E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36" y="3844420"/>
            <a:ext cx="1789652" cy="7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2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B68D-7E90-AFA6-466B-0426B2E4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5BCC-E981-7AEE-C8A2-6D31023C8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TR" dirty="0"/>
              <a:t>eşil kareler halinde belirtilen yerlere parası ile farklı para değerindeki silahları stratejik olarak yerleştirerek oyuncu düşmanı yenmeye çalışır</a:t>
            </a:r>
          </a:p>
          <a:p>
            <a:r>
              <a:rPr lang="en-US" dirty="0"/>
              <a:t>T</a:t>
            </a:r>
            <a:r>
              <a:rPr lang="en-TR" dirty="0"/>
              <a:t>ank ve füze olmak üzere iki seçenek bulunmaktadır.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B3435F-405D-CEBE-5DA6-F1D6DF16A5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01829" y="2160589"/>
            <a:ext cx="2372867" cy="1880872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4FFA01BB-A60C-99C2-9324-91692640A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830" y="4400551"/>
            <a:ext cx="2411792" cy="164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9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5371-2077-4F9C-5C8B-A00B10AF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Bölüm seç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222CB6-DC49-1AE4-74AD-18E49ACDBB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667785"/>
            <a:ext cx="4183062" cy="286704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70764-9351-ED67-8489-6BB4EFD5F1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TR" dirty="0"/>
              <a:t>ölüm seçme butonuna tıklayınca seçilecek bölümler gelir.</a:t>
            </a:r>
          </a:p>
          <a:p>
            <a:r>
              <a:rPr lang="en-US" dirty="0"/>
              <a:t>G</a:t>
            </a:r>
            <a:r>
              <a:rPr lang="en-TR" dirty="0"/>
              <a:t>eri tuşuyla ana menüye dönülebilir.</a:t>
            </a:r>
          </a:p>
        </p:txBody>
      </p:sp>
    </p:spTree>
    <p:extLst>
      <p:ext uri="{BB962C8B-B14F-4D97-AF65-F5344CB8AC3E}">
        <p14:creationId xmlns:p14="http://schemas.microsoft.com/office/powerpoint/2010/main" val="134400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14E1-316C-B704-00C8-FCD1E21B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TR" dirty="0"/>
              <a:t>ölüm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75D1-89A9-5C83-1D9B-9CCB5B48B1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TR" dirty="0"/>
              <a:t>eğişik bölümlerde değişen yollara göre strateji izleyerek bölüm geçilmeye çalışılır.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08A097-0F36-AA1A-DD5A-DE75A0DEB8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723751"/>
            <a:ext cx="4184650" cy="2755111"/>
          </a:xfrm>
        </p:spPr>
      </p:pic>
    </p:spTree>
    <p:extLst>
      <p:ext uri="{BB962C8B-B14F-4D97-AF65-F5344CB8AC3E}">
        <p14:creationId xmlns:p14="http://schemas.microsoft.com/office/powerpoint/2010/main" val="40659983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{C770EF7E-D35E-A34E-98C5-B760425840CF}tf10001060</Template>
  <TotalTime>381</TotalTime>
  <Words>209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Unity İle  2D Kule Savunma </vt:lpstr>
      <vt:lpstr>Bitiş </vt:lpstr>
      <vt:lpstr>Savun yada kaybet!</vt:lpstr>
      <vt:lpstr>BAŞLANGIÇ EKRANI</vt:lpstr>
      <vt:lpstr>Başla butonu</vt:lpstr>
      <vt:lpstr>Can ve para</vt:lpstr>
      <vt:lpstr>PowerPoint Presentation</vt:lpstr>
      <vt:lpstr>Bölüm seç</vt:lpstr>
      <vt:lpstr>Bölüm 2</vt:lpstr>
      <vt:lpstr>Bölüm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İle  2D Kule Savunma </dc:title>
  <dc:creator>Microsoft Office User</dc:creator>
  <cp:lastModifiedBy>Microsoft Office User</cp:lastModifiedBy>
  <cp:revision>2</cp:revision>
  <dcterms:created xsi:type="dcterms:W3CDTF">2022-06-12T13:49:30Z</dcterms:created>
  <dcterms:modified xsi:type="dcterms:W3CDTF">2022-06-12T20:11:17Z</dcterms:modified>
</cp:coreProperties>
</file>