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barwisuda/Penugasan-DSK/commit/cfd95e13a640ab83315ffd0272033de3820596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434777"/>
          </a:xfrm>
        </p:spPr>
        <p:txBody>
          <a:bodyPr/>
          <a:lstStyle/>
          <a:p>
            <a:r>
              <a:rPr lang="en-US" sz="2000" b="1" dirty="0" smtClean="0"/>
              <a:t>TUGAS AKHIR DASAR SISTEM KOMPUTER</a:t>
            </a:r>
            <a:br>
              <a:rPr lang="en-US" sz="2000" b="1" dirty="0" smtClean="0"/>
            </a:br>
            <a:r>
              <a:rPr lang="en-US" sz="2000" b="1" dirty="0" smtClean="0"/>
              <a:t>PROGRAM PAINT SEDERHANA</a:t>
            </a:r>
            <a:br>
              <a:rPr lang="en-US" sz="2000" b="1" dirty="0" smtClean="0"/>
            </a:br>
            <a:r>
              <a:rPr lang="en-US" sz="2000" b="1" dirty="0" smtClean="0"/>
              <a:t>(MENAMPILKAN CURSOR BERWARNA)</a:t>
            </a:r>
            <a:br>
              <a:rPr lang="en-US" sz="2000" b="1" dirty="0" smtClean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>
                <a:hlinkClick r:id="rId2"/>
              </a:rPr>
              <a:t>https://github.com/Ikbarwisuda/Penugasan-DSK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Dhiyaul</a:t>
            </a:r>
            <a:r>
              <a:rPr lang="en-US" sz="2000" dirty="0" smtClean="0"/>
              <a:t> </a:t>
            </a:r>
            <a:r>
              <a:rPr lang="en-US" sz="2000" dirty="0" err="1" smtClean="0"/>
              <a:t>Haq</a:t>
            </a:r>
            <a:r>
              <a:rPr lang="en-US" sz="2000" dirty="0" smtClean="0"/>
              <a:t> </a:t>
            </a:r>
            <a:r>
              <a:rPr lang="en-US" sz="2000" dirty="0" err="1" smtClean="0"/>
              <a:t>Ikbar</a:t>
            </a:r>
            <a:r>
              <a:rPr lang="en-US" sz="2000" dirty="0" smtClean="0"/>
              <a:t> </a:t>
            </a:r>
            <a:r>
              <a:rPr lang="en-US" sz="2000" dirty="0" err="1" smtClean="0"/>
              <a:t>Wisuda</a:t>
            </a:r>
            <a:endParaRPr lang="en-US" sz="2000" dirty="0" smtClean="0"/>
          </a:p>
          <a:p>
            <a:r>
              <a:rPr lang="en-US" sz="2000" dirty="0" smtClean="0"/>
              <a:t>2200018302</a:t>
            </a:r>
            <a:endParaRPr lang="en-US" sz="2000" dirty="0"/>
          </a:p>
          <a:p>
            <a:r>
              <a:rPr lang="en-US" sz="2000" dirty="0" smtClean="0"/>
              <a:t>KELAS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6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DESKRIPSI APLIKASI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7015"/>
            <a:ext cx="9601196" cy="339187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 Program yang </a:t>
            </a:r>
            <a:r>
              <a:rPr lang="en-US" b="1" dirty="0" err="1"/>
              <a:t>dijalankan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di </a:t>
            </a:r>
            <a:r>
              <a:rPr lang="en-US" b="1" dirty="0" err="1"/>
              <a:t>tampilkan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program paint </a:t>
            </a:r>
            <a:r>
              <a:rPr lang="en-US" b="1" dirty="0" err="1"/>
              <a:t>sederhana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tepatnya</a:t>
            </a:r>
            <a:r>
              <a:rPr lang="en-US" b="1" dirty="0"/>
              <a:t> program </a:t>
            </a:r>
            <a:r>
              <a:rPr lang="en-US" b="1" dirty="0" err="1"/>
              <a:t>menampilkan</a:t>
            </a:r>
            <a:r>
              <a:rPr lang="en-US" b="1" dirty="0"/>
              <a:t> cursor </a:t>
            </a:r>
            <a:r>
              <a:rPr lang="en-US" b="1" dirty="0" err="1"/>
              <a:t>berwarna</a:t>
            </a:r>
            <a:r>
              <a:rPr lang="en-US" b="1" dirty="0"/>
              <a:t> 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r>
              <a:rPr lang="en-US" b="1" dirty="0"/>
              <a:t> assembly. </a:t>
            </a:r>
            <a:endParaRPr lang="en-US" dirty="0"/>
          </a:p>
          <a:p>
            <a:r>
              <a:rPr lang="en-US" b="1" dirty="0"/>
              <a:t>	Cara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mudah</a:t>
            </a:r>
            <a:r>
              <a:rPr lang="en-US" b="1" dirty="0"/>
              <a:t>, user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menjalankan</a:t>
            </a:r>
            <a:r>
              <a:rPr lang="en-US" b="1" dirty="0"/>
              <a:t> program. </a:t>
            </a:r>
            <a:r>
              <a:rPr lang="en-US" b="1" dirty="0" err="1"/>
              <a:t>Setelah</a:t>
            </a:r>
            <a:r>
              <a:rPr lang="en-US" b="1" dirty="0"/>
              <a:t> program </a:t>
            </a:r>
            <a:r>
              <a:rPr lang="en-US" b="1" dirty="0" err="1"/>
              <a:t>berjalan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muncul</a:t>
            </a:r>
            <a:r>
              <a:rPr lang="en-US" b="1" dirty="0"/>
              <a:t> graphic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gelap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layar</a:t>
            </a:r>
            <a:r>
              <a:rPr lang="en-US" b="1" dirty="0"/>
              <a:t>, </a:t>
            </a:r>
            <a:r>
              <a:rPr lang="en-US" b="1" dirty="0" err="1"/>
              <a:t>kemudian</a:t>
            </a:r>
            <a:r>
              <a:rPr lang="en-US" b="1" dirty="0"/>
              <a:t> user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tinggal</a:t>
            </a:r>
            <a:r>
              <a:rPr lang="en-US" b="1" dirty="0"/>
              <a:t> </a:t>
            </a:r>
            <a:r>
              <a:rPr lang="en-US" b="1" dirty="0" err="1"/>
              <a:t>menggeser</a:t>
            </a:r>
            <a:r>
              <a:rPr lang="en-US" b="1" dirty="0"/>
              <a:t> cursor yang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gelap</a:t>
            </a:r>
            <a:r>
              <a:rPr lang="en-US" b="1" dirty="0"/>
              <a:t>. </a:t>
            </a:r>
            <a:r>
              <a:rPr lang="en-US" b="1" dirty="0" err="1"/>
              <a:t>Jika</a:t>
            </a:r>
            <a:r>
              <a:rPr lang="en-US" b="1" dirty="0"/>
              <a:t> cursor </a:t>
            </a:r>
            <a:r>
              <a:rPr lang="en-US" b="1" dirty="0" err="1"/>
              <a:t>bergerak</a:t>
            </a:r>
            <a:r>
              <a:rPr lang="en-US" b="1" dirty="0"/>
              <a:t>, </a:t>
            </a:r>
            <a:r>
              <a:rPr lang="en-US" b="1" dirty="0" err="1"/>
              <a:t>otomatis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meninggalkan</a:t>
            </a:r>
            <a:r>
              <a:rPr lang="en-US" b="1" dirty="0"/>
              <a:t> </a:t>
            </a:r>
            <a:r>
              <a:rPr lang="en-US" b="1" dirty="0" err="1"/>
              <a:t>jejak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. User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berkreasi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imajinasi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menggambar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gelap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. </a:t>
            </a:r>
            <a:r>
              <a:rPr lang="en-US" b="1" dirty="0" err="1"/>
              <a:t>Namun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menciptakan</a:t>
            </a:r>
            <a:r>
              <a:rPr lang="en-US" b="1" dirty="0"/>
              <a:t> </a:t>
            </a:r>
            <a:r>
              <a:rPr lang="en-US" b="1" dirty="0" err="1"/>
              <a:t>gambar</a:t>
            </a:r>
            <a:r>
              <a:rPr lang="en-US" b="1" dirty="0"/>
              <a:t> yang </a:t>
            </a:r>
            <a:r>
              <a:rPr lang="en-US" b="1" dirty="0" err="1"/>
              <a:t>lumayan</a:t>
            </a:r>
            <a:r>
              <a:rPr lang="en-US" b="1" dirty="0"/>
              <a:t> </a:t>
            </a:r>
            <a:r>
              <a:rPr lang="en-US" b="1" dirty="0" err="1"/>
              <a:t>rapih</a:t>
            </a:r>
            <a:r>
              <a:rPr lang="en-US" b="1" dirty="0"/>
              <a:t>, </a:t>
            </a:r>
            <a:r>
              <a:rPr lang="en-US" b="1" dirty="0" err="1"/>
              <a:t>disarankan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menggerakkan</a:t>
            </a:r>
            <a:r>
              <a:rPr lang="en-US" b="1" dirty="0"/>
              <a:t> cursor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perlahan</a:t>
            </a:r>
            <a:r>
              <a:rPr lang="en-US" b="1" dirty="0"/>
              <a:t>. Program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dijalankan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Emu 8086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FITUR </a:t>
            </a:r>
            <a:r>
              <a:rPr lang="en-US" sz="4000" dirty="0" err="1" smtClean="0"/>
              <a:t>FITUR</a:t>
            </a:r>
            <a:r>
              <a:rPr lang="en-US" sz="4000" dirty="0" smtClean="0"/>
              <a:t> APLIKASI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 </a:t>
            </a:r>
            <a:r>
              <a:rPr lang="en-US" dirty="0" err="1" smtClean="0"/>
              <a:t>atau</a:t>
            </a:r>
            <a:r>
              <a:rPr lang="en-US" dirty="0" smtClean="0"/>
              <a:t> pointer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digerakkan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gambar,tulisan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Clear screen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coretan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FLOWCHART/ALUR KERJA</a:t>
            </a:r>
            <a:endParaRPr lang="en-US" sz="3200" dirty="0"/>
          </a:p>
        </p:txBody>
      </p:sp>
      <p:pic>
        <p:nvPicPr>
          <p:cNvPr id="3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1" y="2454442"/>
            <a:ext cx="3031958" cy="3741821"/>
          </a:xfrm>
        </p:spPr>
      </p:pic>
    </p:spTree>
    <p:extLst>
      <p:ext uri="{BB962C8B-B14F-4D97-AF65-F5344CB8AC3E}">
        <p14:creationId xmlns:p14="http://schemas.microsoft.com/office/powerpoint/2010/main" val="1091276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SKETSA APLIKASI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6" y="2426677"/>
            <a:ext cx="8976946" cy="3797363"/>
          </a:xfrm>
        </p:spPr>
      </p:pic>
    </p:spTree>
    <p:extLst>
      <p:ext uri="{BB962C8B-B14F-4D97-AF65-F5344CB8AC3E}">
        <p14:creationId xmlns:p14="http://schemas.microsoft.com/office/powerpoint/2010/main" val="73594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SCREENSHOOT CODINGAN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8" y="2473570"/>
            <a:ext cx="4754328" cy="3740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46" y="2484911"/>
            <a:ext cx="4935416" cy="37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SCREENSHOOT TAMPILAN LUAR APLIKASI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6" y="2557464"/>
            <a:ext cx="4508287" cy="32468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8" y="2557464"/>
            <a:ext cx="5655474" cy="31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SCREENSHOOT GITHUB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92" y="2450123"/>
            <a:ext cx="9378462" cy="3622431"/>
          </a:xfrm>
        </p:spPr>
      </p:pic>
    </p:spTree>
    <p:extLst>
      <p:ext uri="{BB962C8B-B14F-4D97-AF65-F5344CB8AC3E}">
        <p14:creationId xmlns:p14="http://schemas.microsoft.com/office/powerpoint/2010/main" val="15553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CUKUP SEKIAN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KURANG LEBIHNYA MOHON MAAF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🙏🏻🙏🏻🙏🏻🙏🏻🙏🏻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</TotalTime>
  <Words>84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TUGAS AKHIR DASAR SISTEM KOMPUTER PROGRAM PAINT SEDERHANA (MENAMPILKAN CURSOR BERWARNA)  https://github.com/Ikbarwisuda/Penugasan-DSK</vt:lpstr>
      <vt:lpstr>DESKRIPSI APLIKASI</vt:lpstr>
      <vt:lpstr>FITUR FITUR APLIKASI</vt:lpstr>
      <vt:lpstr>FLOWCHART/ALUR KERJA</vt:lpstr>
      <vt:lpstr>SKETSA APLIKASI</vt:lpstr>
      <vt:lpstr>SCREENSHOOT CODINGAN</vt:lpstr>
      <vt:lpstr>SCREENSHOOT TAMPILAN LUAR APLIKASI</vt:lpstr>
      <vt:lpstr>SCREENSHOOT GITHUB</vt:lpstr>
      <vt:lpstr>CUKUP SEKIAN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DASAR SISTEM KOMPUTER PROGRAM PAINT SEDERHANA (MENAMPILKAN CURSOR BERWARNA)  https://github.com/Ikbarwisuda/Penugasan-DSK/blob/main/menampilkan%20cursor%20berwarna</dc:title>
  <dc:creator>User</dc:creator>
  <cp:lastModifiedBy>User</cp:lastModifiedBy>
  <cp:revision>13</cp:revision>
  <dcterms:created xsi:type="dcterms:W3CDTF">2023-01-06T08:02:51Z</dcterms:created>
  <dcterms:modified xsi:type="dcterms:W3CDTF">2023-01-06T17:16:59Z</dcterms:modified>
</cp:coreProperties>
</file>