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92" r:id="rId2"/>
  </p:sldMasterIdLst>
  <p:notesMasterIdLst>
    <p:notesMasterId r:id="rId12"/>
  </p:notesMasterIdLst>
  <p:handoutMasterIdLst>
    <p:handoutMasterId r:id="rId13"/>
  </p:handoutMasterIdLst>
  <p:sldIdLst>
    <p:sldId id="2086" r:id="rId3"/>
    <p:sldId id="2089" r:id="rId4"/>
    <p:sldId id="2088" r:id="rId5"/>
    <p:sldId id="2087" r:id="rId6"/>
    <p:sldId id="2085" r:id="rId7"/>
    <p:sldId id="2093" r:id="rId8"/>
    <p:sldId id="2091" r:id="rId9"/>
    <p:sldId id="2092" r:id="rId10"/>
    <p:sldId id="2090" r:id="rId11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6699"/>
    <a:srgbClr val="006666"/>
    <a:srgbClr val="95C5BA"/>
    <a:srgbClr val="FF7C80"/>
    <a:srgbClr val="9780D2"/>
    <a:srgbClr val="12A1E8"/>
    <a:srgbClr val="0071A9"/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6" autoAdjust="0"/>
    <p:restoredTop sz="94068" autoAdjust="0"/>
  </p:normalViewPr>
  <p:slideViewPr>
    <p:cSldViewPr snapToGrid="0">
      <p:cViewPr>
        <p:scale>
          <a:sx n="100" d="100"/>
          <a:sy n="100" d="100"/>
        </p:scale>
        <p:origin x="978" y="348"/>
      </p:cViewPr>
      <p:guideLst>
        <p:guide orient="horz" pos="2160"/>
        <p:guide pos="312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082" y="-96"/>
      </p:cViewPr>
      <p:guideLst>
        <p:guide orient="horz" pos="3126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223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5" tIns="45279" rIns="90555" bIns="45279" numCol="1" anchor="t" anchorCtr="0" compatLnSpc="1">
            <a:prstTxWarp prst="textNoShape">
              <a:avLst/>
            </a:prstTxWarp>
          </a:bodyPr>
          <a:lstStyle>
            <a:lvl1pPr algn="l" defTabSz="906719">
              <a:spcBef>
                <a:spcPct val="0"/>
              </a:spcBef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775" y="0"/>
            <a:ext cx="2894180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5" tIns="45279" rIns="90555" bIns="45279" numCol="1" anchor="t" anchorCtr="0" compatLnSpc="1">
            <a:prstTxWarp prst="textNoShape">
              <a:avLst/>
            </a:prstTxWarp>
          </a:bodyPr>
          <a:lstStyle>
            <a:lvl1pPr algn="r" defTabSz="906719">
              <a:spcBef>
                <a:spcPct val="0"/>
              </a:spcBef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782"/>
            <a:ext cx="2973223" cy="45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5" tIns="45279" rIns="90555" bIns="45279" numCol="1" anchor="b" anchorCtr="0" compatLnSpc="1">
            <a:prstTxWarp prst="textNoShape">
              <a:avLst/>
            </a:prstTxWarp>
          </a:bodyPr>
          <a:lstStyle>
            <a:lvl1pPr algn="l" defTabSz="906719">
              <a:spcBef>
                <a:spcPct val="0"/>
              </a:spcBef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775" y="9447782"/>
            <a:ext cx="2894180" cy="45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5" tIns="45279" rIns="90555" bIns="45279" numCol="1" anchor="b" anchorCtr="0" compatLnSpc="1">
            <a:prstTxWarp prst="textNoShape">
              <a:avLst/>
            </a:prstTxWarp>
          </a:bodyPr>
          <a:lstStyle>
            <a:lvl1pPr algn="r" defTabSz="906719">
              <a:spcBef>
                <a:spcPct val="0"/>
              </a:spcBef>
              <a:defRPr sz="1200">
                <a:ea typeface="굴림" charset="-127"/>
              </a:defRPr>
            </a:lvl1pPr>
          </a:lstStyle>
          <a:p>
            <a:pPr>
              <a:defRPr/>
            </a:pPr>
            <a:fld id="{999B3507-F432-4125-86EE-F3A3A94385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006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543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9" tIns="45688" rIns="91379" bIns="45688" numCol="1" anchor="t" anchorCtr="0" compatLnSpc="1">
            <a:prstTxWarp prst="textNoShape">
              <a:avLst/>
            </a:prstTxWarp>
          </a:bodyPr>
          <a:lstStyle>
            <a:lvl1pPr algn="l" defTabSz="914378">
              <a:defRPr sz="1200" b="1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372" y="0"/>
            <a:ext cx="2956503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9" tIns="45688" rIns="91379" bIns="45688" numCol="1" anchor="t" anchorCtr="0" compatLnSpc="1">
            <a:prstTxWarp prst="textNoShape">
              <a:avLst/>
            </a:prstTxWarp>
          </a:bodyPr>
          <a:lstStyle>
            <a:lvl1pPr algn="r" defTabSz="914378">
              <a:defRPr sz="1200" b="1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8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65175"/>
            <a:ext cx="53848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93" y="4719272"/>
            <a:ext cx="4988812" cy="450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9" tIns="45688" rIns="91379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322"/>
            <a:ext cx="2959543" cy="45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9" tIns="45688" rIns="91379" bIns="45688" numCol="1" anchor="b" anchorCtr="0" compatLnSpc="1">
            <a:prstTxWarp prst="textNoShape">
              <a:avLst/>
            </a:prstTxWarp>
          </a:bodyPr>
          <a:lstStyle>
            <a:lvl1pPr algn="l" defTabSz="914378">
              <a:defRPr sz="1200" b="1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372" y="9449322"/>
            <a:ext cx="2956503" cy="45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9" tIns="45688" rIns="91379" bIns="45688" numCol="1" anchor="b" anchorCtr="0" compatLnSpc="1">
            <a:prstTxWarp prst="textNoShape">
              <a:avLst/>
            </a:prstTxWarp>
          </a:bodyPr>
          <a:lstStyle>
            <a:lvl1pPr algn="r" defTabSz="914378">
              <a:defRPr sz="1200" b="1">
                <a:ea typeface="굴림" charset="-127"/>
              </a:defRPr>
            </a:lvl1pPr>
          </a:lstStyle>
          <a:p>
            <a:pPr>
              <a:defRPr/>
            </a:pPr>
            <a:fld id="{5C638BC2-C0EC-4038-9BCC-B6D472DA3F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7128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18372" y="9449322"/>
            <a:ext cx="2956503" cy="4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88" rIns="91379" bIns="45688" anchor="b"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r" eaLnBrk="1" hangingPunct="1"/>
            <a:fld id="{CCC6B317-74D4-48B9-BAAC-CCA364B8F816}" type="slidenum">
              <a:rPr lang="en-US" altLang="ko-KR" sz="1200" b="1"/>
              <a:pPr algn="r" eaLnBrk="1" hangingPunct="1"/>
              <a:t>1</a:t>
            </a:fld>
            <a:endParaRPr lang="en-US" altLang="ko-KR" sz="1200" b="1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71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18372" y="9449322"/>
            <a:ext cx="2956503" cy="4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88" rIns="91379" bIns="45688" anchor="b"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r" eaLnBrk="1" hangingPunct="1"/>
            <a:fld id="{CCC6B317-74D4-48B9-BAAC-CCA364B8F816}" type="slidenum">
              <a:rPr lang="en-US" altLang="ko-KR" sz="1200" b="1"/>
              <a:pPr algn="r" eaLnBrk="1" hangingPunct="1"/>
              <a:t>2</a:t>
            </a:fld>
            <a:endParaRPr lang="en-US" altLang="ko-KR" sz="1200" b="1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12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18372" y="9449322"/>
            <a:ext cx="2956503" cy="4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88" rIns="91379" bIns="45688" anchor="b"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r" eaLnBrk="1" hangingPunct="1"/>
            <a:fld id="{CCC6B317-74D4-48B9-BAAC-CCA364B8F816}" type="slidenum">
              <a:rPr lang="en-US" altLang="ko-KR" sz="1200" b="1"/>
              <a:pPr algn="r" eaLnBrk="1" hangingPunct="1"/>
              <a:t>3</a:t>
            </a:fld>
            <a:endParaRPr lang="en-US" altLang="ko-KR" sz="1200" b="1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9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18372" y="9449322"/>
            <a:ext cx="2956503" cy="4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88" rIns="91379" bIns="45688" anchor="b"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r" eaLnBrk="1" hangingPunct="1"/>
            <a:fld id="{CCC6B317-74D4-48B9-BAAC-CCA364B8F816}" type="slidenum">
              <a:rPr lang="en-US" altLang="ko-KR" sz="1200" b="1"/>
              <a:pPr algn="r" eaLnBrk="1" hangingPunct="1"/>
              <a:t>4</a:t>
            </a:fld>
            <a:endParaRPr lang="en-US" altLang="ko-KR" sz="1200" b="1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31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18372" y="9449322"/>
            <a:ext cx="2956503" cy="4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88" rIns="91379" bIns="45688" anchor="b"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r" eaLnBrk="1" hangingPunct="1"/>
            <a:fld id="{CCC6B317-74D4-48B9-BAAC-CCA364B8F816}" type="slidenum">
              <a:rPr lang="en-US" altLang="ko-KR" sz="1200" b="1"/>
              <a:pPr algn="r" eaLnBrk="1" hangingPunct="1"/>
              <a:t>5</a:t>
            </a:fld>
            <a:endParaRPr lang="en-US" altLang="ko-KR" sz="1200" b="1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3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18372" y="9449322"/>
            <a:ext cx="2956503" cy="4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88" rIns="91379" bIns="45688" anchor="b"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r" eaLnBrk="1" hangingPunct="1"/>
            <a:fld id="{CCC6B317-74D4-48B9-BAAC-CCA364B8F816}" type="slidenum">
              <a:rPr lang="en-US" altLang="ko-KR" sz="1200" b="1"/>
              <a:pPr algn="r" eaLnBrk="1" hangingPunct="1"/>
              <a:t>6</a:t>
            </a:fld>
            <a:endParaRPr lang="en-US" altLang="ko-KR" sz="1200" b="1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92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18372" y="9449322"/>
            <a:ext cx="2956503" cy="4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88" rIns="91379" bIns="45688" anchor="b"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r" eaLnBrk="1" hangingPunct="1"/>
            <a:fld id="{CCC6B317-74D4-48B9-BAAC-CCA364B8F816}" type="slidenum">
              <a:rPr lang="en-US" altLang="ko-KR" sz="1200" b="1"/>
              <a:pPr algn="r" eaLnBrk="1" hangingPunct="1"/>
              <a:t>7</a:t>
            </a:fld>
            <a:endParaRPr lang="en-US" altLang="ko-KR" sz="1200" b="1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92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18372" y="9449322"/>
            <a:ext cx="2956503" cy="4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88" rIns="91379" bIns="45688" anchor="b"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r" eaLnBrk="1" hangingPunct="1"/>
            <a:fld id="{CCC6B317-74D4-48B9-BAAC-CCA364B8F816}" type="slidenum">
              <a:rPr lang="en-US" altLang="ko-KR" sz="1200" b="1"/>
              <a:pPr algn="r" eaLnBrk="1" hangingPunct="1"/>
              <a:t>8</a:t>
            </a:fld>
            <a:endParaRPr lang="en-US" altLang="ko-KR" sz="1200" b="1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95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18372" y="9449322"/>
            <a:ext cx="2956503" cy="4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9" tIns="45688" rIns="91379" bIns="45688" anchor="b"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defTabSz="947738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r" eaLnBrk="1" hangingPunct="1"/>
            <a:fld id="{CCC6B317-74D4-48B9-BAAC-CCA364B8F816}" type="slidenum">
              <a:rPr lang="en-US" altLang="ko-KR" sz="1200" b="1"/>
              <a:pPr algn="r" eaLnBrk="1" hangingPunct="1"/>
              <a:t>9</a:t>
            </a:fld>
            <a:endParaRPr lang="en-US" altLang="ko-KR" sz="1200" b="1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85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6540500"/>
            <a:ext cx="9906000" cy="317500"/>
          </a:xfrm>
          <a:prstGeom prst="rect">
            <a:avLst/>
          </a:prstGeom>
          <a:solidFill>
            <a:srgbClr val="E8EAF8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70000"/>
              </a:lnSpc>
              <a:defRPr/>
            </a:pPr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315"/>
          <p:cNvSpPr>
            <a:spLocks noChangeArrowheads="1"/>
          </p:cNvSpPr>
          <p:nvPr userDrawn="1"/>
        </p:nvSpPr>
        <p:spPr bwMode="auto">
          <a:xfrm>
            <a:off x="4219575" y="6488113"/>
            <a:ext cx="96202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latinLnBrk="0" hangingPunct="0">
              <a:spcBef>
                <a:spcPct val="0"/>
              </a:spcBef>
              <a:defRPr/>
            </a:pPr>
            <a:r>
              <a:rPr kumimoji="0" lang="en-US" altLang="ko-KR" sz="1400" b="1" dirty="0">
                <a:latin typeface="굴림" charset="-127"/>
              </a:rPr>
              <a:t>-</a:t>
            </a:r>
            <a:fld id="{3B1501C4-B25B-453E-A3F1-EFA1B19EDACE}" type="slidenum">
              <a:rPr kumimoji="0" lang="en-US" altLang="en-US" sz="1400" b="1">
                <a:latin typeface="굴림" charset="-127"/>
              </a:rPr>
              <a:pPr eaLnBrk="0" latinLnBrk="0" hangingPunct="0">
                <a:spcBef>
                  <a:spcPct val="0"/>
                </a:spcBef>
                <a:defRPr/>
              </a:pPr>
              <a:t>‹#›</a:t>
            </a:fld>
            <a:r>
              <a:rPr kumimoji="0" lang="en-US" altLang="ko-KR" sz="1400" b="1" dirty="0">
                <a:latin typeface="굴림" charset="-127"/>
              </a:rPr>
              <a:t>-</a:t>
            </a:r>
            <a:endParaRPr kumimoji="0" lang="en-US" altLang="en-US" sz="1400" b="1" dirty="0">
              <a:latin typeface="굴림" charset="-127"/>
            </a:endParaRPr>
          </a:p>
        </p:txBody>
      </p:sp>
      <p:sp>
        <p:nvSpPr>
          <p:cNvPr id="4" name="Line 316"/>
          <p:cNvSpPr>
            <a:spLocks noChangeShapeType="1"/>
          </p:cNvSpPr>
          <p:nvPr userDrawn="1"/>
        </p:nvSpPr>
        <p:spPr bwMode="auto">
          <a:xfrm flipH="1">
            <a:off x="0" y="6530975"/>
            <a:ext cx="9906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70000"/>
              </a:lnSpc>
              <a:defRPr/>
            </a:pPr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310"/>
          <p:cNvSpPr>
            <a:spLocks noChangeArrowheads="1"/>
          </p:cNvSpPr>
          <p:nvPr userDrawn="1"/>
        </p:nvSpPr>
        <p:spPr bwMode="auto">
          <a:xfrm>
            <a:off x="3175" y="657225"/>
            <a:ext cx="9902825" cy="198438"/>
          </a:xfrm>
          <a:prstGeom prst="rect">
            <a:avLst/>
          </a:prstGeom>
          <a:gradFill rotWithShape="1">
            <a:gsLst>
              <a:gs pos="0">
                <a:srgbClr val="4E79B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400" b="1">
              <a:ea typeface="굴림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906000" cy="660400"/>
          </a:xfrm>
          <a:prstGeom prst="rect">
            <a:avLst/>
          </a:prstGeom>
          <a:gradFill rotWithShape="1">
            <a:gsLst>
              <a:gs pos="0">
                <a:srgbClr val="4E79BE">
                  <a:gamma/>
                  <a:tint val="12549"/>
                  <a:invGamma/>
                </a:srgbClr>
              </a:gs>
              <a:gs pos="100000">
                <a:srgbClr val="4E79BE"/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70000"/>
              </a:lnSpc>
              <a:defRPr/>
            </a:pPr>
            <a:endParaRPr lang="ko-KR" altLang="en-US" sz="2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318"/>
          <p:cNvSpPr txBox="1">
            <a:spLocks noChangeArrowheads="1"/>
          </p:cNvSpPr>
          <p:nvPr userDrawn="1"/>
        </p:nvSpPr>
        <p:spPr bwMode="auto">
          <a:xfrm>
            <a:off x="8243365" y="6489978"/>
            <a:ext cx="1662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ko-KR" sz="1800" b="1" i="0" dirty="0">
                <a:effectLst>
                  <a:outerShdw blurRad="38100" dist="38100" dir="2700000" algn="tl">
                    <a:srgbClr val="C0C0C0"/>
                  </a:outerShdw>
                </a:effectLst>
                <a:latin typeface="BankGothic Md BT" panose="020B0807020203060204" pitchFamily="34" charset="0"/>
                <a:ea typeface="굴림" panose="020B0600000101010101" pitchFamily="50" charset="-127"/>
              </a:rPr>
              <a:t>S</a:t>
            </a:r>
            <a:r>
              <a:rPr lang="en-US" altLang="ko-KR" b="1" i="0" dirty="0">
                <a:effectLst>
                  <a:outerShdw blurRad="38100" dist="38100" dir="2700000" algn="tl">
                    <a:srgbClr val="C0C0C0"/>
                  </a:outerShdw>
                </a:effectLst>
                <a:latin typeface="BankGothic Md BT" panose="020B0807020203060204" pitchFamily="34" charset="0"/>
                <a:ea typeface="굴림" panose="020B0600000101010101" pitchFamily="50" charset="-127"/>
              </a:rPr>
              <a:t>un </a:t>
            </a:r>
            <a:r>
              <a:rPr lang="en-US" altLang="ko-KR" sz="1800" b="1" i="0" dirty="0">
                <a:effectLst>
                  <a:outerShdw blurRad="38100" dist="38100" dir="2700000" algn="tl">
                    <a:srgbClr val="C0C0C0"/>
                  </a:outerShdw>
                </a:effectLst>
                <a:latin typeface="BankGothic Md BT" panose="020B0807020203060204" pitchFamily="34" charset="0"/>
                <a:ea typeface="굴림" panose="020B0600000101010101" pitchFamily="50" charset="-127"/>
              </a:rPr>
              <a:t>D</a:t>
            </a:r>
            <a:r>
              <a:rPr lang="en-US" altLang="ko-KR" b="1" i="0" dirty="0">
                <a:effectLst>
                  <a:outerShdw blurRad="38100" dist="38100" dir="2700000" algn="tl">
                    <a:srgbClr val="C0C0C0"/>
                  </a:outerShdw>
                </a:effectLst>
                <a:latin typeface="BankGothic Md BT" panose="020B0807020203060204" pitchFamily="34" charset="0"/>
                <a:ea typeface="굴림" panose="020B0600000101010101" pitchFamily="50" charset="-127"/>
              </a:rPr>
              <a:t>ynamics</a:t>
            </a:r>
          </a:p>
        </p:txBody>
      </p:sp>
      <p:sp>
        <p:nvSpPr>
          <p:cNvPr id="8" name="Text Box 319"/>
          <p:cNvSpPr txBox="1">
            <a:spLocks noChangeArrowheads="1"/>
          </p:cNvSpPr>
          <p:nvPr userDrawn="1"/>
        </p:nvSpPr>
        <p:spPr bwMode="auto">
          <a:xfrm>
            <a:off x="6621944" y="6544817"/>
            <a:ext cx="9218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ko-KR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ankGothic Md BT" panose="020B0807020203060204" pitchFamily="34" charset="0"/>
                <a:ea typeface="굴림" panose="020B0600000101010101" pitchFamily="50" charset="-127"/>
              </a:rPr>
              <a:t>by </a:t>
            </a:r>
            <a:r>
              <a:rPr lang="en-US" altLang="ko-KR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ankGothic Md BT" panose="020B0807020203060204" pitchFamily="34" charset="0"/>
                <a:ea typeface="굴림" panose="020B0600000101010101" pitchFamily="50" charset="-127"/>
              </a:rPr>
              <a:t>SUN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9" b="2036"/>
          <a:stretch/>
        </p:blipFill>
        <p:spPr>
          <a:xfrm>
            <a:off x="2207474" y="3801879"/>
            <a:ext cx="1804866" cy="6423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9" b="2036"/>
          <a:stretch/>
        </p:blipFill>
        <p:spPr>
          <a:xfrm>
            <a:off x="6049062" y="3288811"/>
            <a:ext cx="1724641" cy="6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30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0" y="3959352"/>
            <a:ext cx="9906000" cy="0"/>
          </a:xfrm>
          <a:prstGeom prst="line">
            <a:avLst/>
          </a:prstGeom>
          <a:noFill/>
          <a:ln w="571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301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빈 화면">
    <p:bg>
      <p:bgPr>
        <a:solidFill>
          <a:srgbClr val="0071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69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0_빈 화면">
    <p:bg>
      <p:bgPr>
        <a:solidFill>
          <a:srgbClr val="7270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3565442"/>
            <a:ext cx="9906000" cy="6356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lnSpc>
                <a:spcPct val="70000"/>
              </a:lnSpc>
              <a:spcBef>
                <a:spcPct val="50000"/>
              </a:spcBef>
              <a:defRPr/>
            </a:pPr>
            <a:endParaRPr kumimoji="1"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8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0" y="3915985"/>
            <a:ext cx="9906000" cy="105509"/>
          </a:xfrm>
          <a:prstGeom prst="rect">
            <a:avLst/>
          </a:prstGeom>
          <a:gradFill rotWithShape="1">
            <a:gsLst>
              <a:gs pos="72000">
                <a:srgbClr val="0071A9"/>
              </a:gs>
              <a:gs pos="0">
                <a:schemeClr val="bg1"/>
              </a:gs>
              <a:gs pos="100000">
                <a:srgbClr val="0071A9"/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70000"/>
              </a:lnSpc>
              <a:defRPr/>
            </a:pPr>
            <a:endParaRPr lang="ko-KR" altLang="en-US" sz="2400">
              <a:solidFill>
                <a:prstClr val="black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982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29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739692"/>
            <a:ext cx="9906000" cy="63568"/>
          </a:xfrm>
          <a:prstGeom prst="rect">
            <a:avLst/>
          </a:prstGeom>
          <a:solidFill>
            <a:srgbClr val="0071A9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lnSpc>
                <a:spcPct val="70000"/>
              </a:lnSpc>
              <a:spcBef>
                <a:spcPct val="50000"/>
              </a:spcBef>
              <a:defRPr/>
            </a:pPr>
            <a:endParaRPr kumimoji="1"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8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739692"/>
            <a:ext cx="9906000" cy="63568"/>
          </a:xfrm>
          <a:prstGeom prst="rect">
            <a:avLst/>
          </a:prstGeom>
          <a:solidFill>
            <a:srgbClr val="737172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lnSpc>
                <a:spcPct val="70000"/>
              </a:lnSpc>
              <a:spcBef>
                <a:spcPct val="50000"/>
              </a:spcBef>
              <a:defRPr/>
            </a:pPr>
            <a:endParaRPr kumimoji="1"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8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739692"/>
            <a:ext cx="9906000" cy="63568"/>
          </a:xfrm>
          <a:prstGeom prst="rect">
            <a:avLst/>
          </a:prstGeom>
          <a:solidFill>
            <a:srgbClr val="0071A9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lnSpc>
                <a:spcPct val="70000"/>
              </a:lnSpc>
              <a:spcBef>
                <a:spcPct val="50000"/>
              </a:spcBef>
              <a:defRPr/>
            </a:pPr>
            <a:endParaRPr kumimoji="1"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2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빈 화면">
    <p:bg>
      <p:bgPr>
        <a:solidFill>
          <a:srgbClr val="0071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3565442"/>
            <a:ext cx="9906000" cy="6356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lnSpc>
                <a:spcPct val="70000"/>
              </a:lnSpc>
              <a:spcBef>
                <a:spcPct val="50000"/>
              </a:spcBef>
              <a:defRPr/>
            </a:pPr>
            <a:endParaRPr kumimoji="1"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1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9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림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38925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t="53691" r="67166" b="37016"/>
          <a:stretch>
            <a:fillRect/>
          </a:stretch>
        </p:blipFill>
        <p:spPr bwMode="auto">
          <a:xfrm>
            <a:off x="3187700" y="241300"/>
            <a:ext cx="15922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72951" r="6997" b="5555"/>
          <a:stretch/>
        </p:blipFill>
        <p:spPr>
          <a:xfrm>
            <a:off x="176111" y="6269390"/>
            <a:ext cx="2412459" cy="4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0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3_빈 화면">
    <p:bg>
      <p:bgPr>
        <a:solidFill>
          <a:srgbClr val="6E6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96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04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0" y="3915985"/>
            <a:ext cx="9906000" cy="105509"/>
          </a:xfrm>
          <a:prstGeom prst="rect">
            <a:avLst/>
          </a:prstGeom>
          <a:gradFill rotWithShape="1">
            <a:gsLst>
              <a:gs pos="72000">
                <a:srgbClr val="0071A9"/>
              </a:gs>
              <a:gs pos="0">
                <a:schemeClr val="bg1"/>
              </a:gs>
              <a:gs pos="100000">
                <a:srgbClr val="0071A9"/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70000"/>
              </a:lnSpc>
              <a:defRPr/>
            </a:pPr>
            <a:endParaRPr lang="ko-KR" altLang="en-US" sz="2400">
              <a:solidFill>
                <a:prstClr val="black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9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5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gradFill flip="none" rotWithShape="1">
          <a:gsLst>
            <a:gs pos="0">
              <a:schemeClr val="bg1"/>
            </a:gs>
            <a:gs pos="8400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5445125" y="2135753"/>
            <a:ext cx="4460875" cy="70326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ko-KR" alt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 userDrawn="1"/>
        </p:nvSpPr>
        <p:spPr bwMode="auto">
          <a:xfrm>
            <a:off x="3963988" y="1651566"/>
            <a:ext cx="1698625" cy="166052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0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   </a:t>
            </a:r>
            <a:endParaRPr lang="ko-KR" altLang="en-US" sz="5200" b="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</a:endParaRPr>
          </a:p>
        </p:txBody>
      </p:sp>
      <p:sp>
        <p:nvSpPr>
          <p:cNvPr id="5" name="타원 4"/>
          <p:cNvSpPr/>
          <p:nvPr userDrawn="1"/>
        </p:nvSpPr>
        <p:spPr bwMode="auto">
          <a:xfrm>
            <a:off x="4298950" y="1672203"/>
            <a:ext cx="1039813" cy="4953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9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타원 5"/>
          <p:cNvSpPr/>
          <p:nvPr userDrawn="1"/>
        </p:nvSpPr>
        <p:spPr bwMode="auto">
          <a:xfrm flipV="1">
            <a:off x="4298950" y="2797741"/>
            <a:ext cx="1039813" cy="49371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9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5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슬라이드">
    <p:bg bwMode="gray">
      <p:bgPr>
        <a:gradFill flip="none" rotWithShape="1">
          <a:gsLst>
            <a:gs pos="0">
              <a:schemeClr val="tx1"/>
            </a:gs>
            <a:gs pos="83000">
              <a:srgbClr val="32323A"/>
            </a:gs>
            <a:gs pos="100000">
              <a:srgbClr val="C5C5C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21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bg bwMode="gray">
      <p:bgPr>
        <a:gradFill flip="none" rotWithShape="1">
          <a:gsLst>
            <a:gs pos="0">
              <a:schemeClr val="bg1"/>
            </a:gs>
            <a:gs pos="56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" y="0"/>
            <a:ext cx="974690" cy="854110"/>
          </a:xfrm>
          <a:prstGeom prst="rect">
            <a:avLst/>
          </a:prstGeom>
          <a:gradFill>
            <a:gsLst>
              <a:gs pos="0">
                <a:srgbClr val="4E79BE">
                  <a:alpha val="33000"/>
                </a:srgbClr>
              </a:gs>
              <a:gs pos="100000">
                <a:srgbClr val="4E79BE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ct val="0"/>
              </a:spcBef>
            </a:pPr>
            <a:endParaRPr kumimoji="0" lang="ko-KR" altLang="en-US" sz="160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029955" y="916076"/>
            <a:ext cx="974691" cy="854112"/>
          </a:xfrm>
          <a:prstGeom prst="rect">
            <a:avLst/>
          </a:prstGeom>
          <a:solidFill>
            <a:srgbClr val="79B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ct val="0"/>
              </a:spcBef>
            </a:pPr>
            <a:endParaRPr kumimoji="0" lang="ko-KR" altLang="en-US" sz="16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059910" y="916074"/>
            <a:ext cx="974691" cy="854113"/>
          </a:xfrm>
          <a:prstGeom prst="rect">
            <a:avLst/>
          </a:prstGeom>
          <a:gradFill>
            <a:gsLst>
              <a:gs pos="0">
                <a:srgbClr val="79B4D1">
                  <a:alpha val="31000"/>
                </a:srgbClr>
              </a:gs>
              <a:gs pos="100000">
                <a:srgbClr val="79B4D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ct val="0"/>
              </a:spcBef>
            </a:pPr>
            <a:endParaRPr kumimoji="0" lang="ko-KR" altLang="en-US" sz="1600">
              <a:solidFill>
                <a:prstClr val="white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6491234"/>
            <a:ext cx="9906000" cy="366765"/>
          </a:xfrm>
          <a:prstGeom prst="rect">
            <a:avLst/>
          </a:prstGeom>
          <a:gradFill rotWithShape="1">
            <a:gsLst>
              <a:gs pos="0">
                <a:srgbClr val="4E79BE">
                  <a:gamma/>
                  <a:tint val="12549"/>
                  <a:invGamma/>
                </a:srgbClr>
              </a:gs>
              <a:gs pos="100000">
                <a:srgbClr val="4E79BE"/>
              </a:gs>
            </a:gsLst>
            <a:lin ang="0" scaled="1"/>
          </a:gra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70000"/>
              </a:lnSpc>
              <a:defRPr/>
            </a:pPr>
            <a:endParaRPr lang="ko-KR" altLang="en-US" sz="2400">
              <a:solidFill>
                <a:prstClr val="black"/>
              </a:solidFill>
              <a:latin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t="53691" r="67166" b="37016"/>
          <a:stretch>
            <a:fillRect/>
          </a:stretch>
        </p:blipFill>
        <p:spPr bwMode="auto">
          <a:xfrm>
            <a:off x="9215489" y="6511506"/>
            <a:ext cx="6000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916076"/>
            <a:ext cx="974691" cy="854111"/>
          </a:xfrm>
          <a:prstGeom prst="rect">
            <a:avLst/>
          </a:prstGeom>
          <a:gradFill>
            <a:gsLst>
              <a:gs pos="0">
                <a:srgbClr val="5B9BD5"/>
              </a:gs>
              <a:gs pos="100000">
                <a:srgbClr val="5B9BD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ct val="0"/>
              </a:spcBef>
            </a:pPr>
            <a:endParaRPr kumimoji="0" lang="ko-KR" altLang="en-US" sz="1600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72951" r="6997" b="5555"/>
          <a:stretch/>
        </p:blipFill>
        <p:spPr>
          <a:xfrm>
            <a:off x="7296758" y="267424"/>
            <a:ext cx="2412459" cy="4689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9" b="2036"/>
          <a:stretch/>
        </p:blipFill>
        <p:spPr>
          <a:xfrm>
            <a:off x="241023" y="6545079"/>
            <a:ext cx="863877" cy="30743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4E79BE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5445125" y="2197100"/>
            <a:ext cx="4460875" cy="703263"/>
          </a:xfrm>
          <a:prstGeom prst="rect">
            <a:avLst/>
          </a:prstGeom>
          <a:solidFill>
            <a:srgbClr val="336699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ko-KR" alt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3963988" y="1712913"/>
            <a:ext cx="1698625" cy="1660525"/>
          </a:xfrm>
          <a:prstGeom prst="ellipse">
            <a:avLst/>
          </a:prstGeom>
          <a:solidFill>
            <a:srgbClr val="336699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0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   </a:t>
            </a:r>
            <a:endParaRPr lang="ko-KR" altLang="en-US" sz="5200" b="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4298950" y="1733550"/>
            <a:ext cx="1039813" cy="4953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9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타원 13"/>
          <p:cNvSpPr/>
          <p:nvPr userDrawn="1"/>
        </p:nvSpPr>
        <p:spPr bwMode="auto">
          <a:xfrm flipV="1">
            <a:off x="4298950" y="2859088"/>
            <a:ext cx="1039813" cy="49371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9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0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5" r:id="rId2"/>
    <p:sldLayoutId id="2147483691" r:id="rId3"/>
    <p:sldLayoutId id="2147483689" r:id="rId4"/>
    <p:sldLayoutId id="2147483671" r:id="rId5"/>
    <p:sldLayoutId id="2147483672" r:id="rId6"/>
    <p:sldLayoutId id="2147483673" r:id="rId7"/>
    <p:sldLayoutId id="2147483674" r:id="rId8"/>
    <p:sldLayoutId id="2147483690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37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70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56" Type="http://schemas.openxmlformats.org/officeDocument/2006/relationships/image" Target="../media/image60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image" Target="../media/image14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21" Type="http://schemas.openxmlformats.org/officeDocument/2006/relationships/image" Target="../media/image19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24" Type="http://schemas.openxmlformats.org/officeDocument/2006/relationships/image" Target="../media/image22.png"/><Relationship Id="rId5" Type="http://schemas.openxmlformats.org/officeDocument/2006/relationships/image" Target="../media/image62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66.png"/><Relationship Id="rId19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65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7.png"/><Relationship Id="rId21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2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사각형 143"/>
          <p:cNvSpPr/>
          <p:nvPr/>
        </p:nvSpPr>
        <p:spPr bwMode="auto">
          <a:xfrm>
            <a:off x="6346452" y="2729493"/>
            <a:ext cx="351528" cy="32624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03860" y="4460875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90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Home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9" b="2036"/>
          <a:stretch/>
        </p:blipFill>
        <p:spPr>
          <a:xfrm>
            <a:off x="621655" y="1548462"/>
            <a:ext cx="1197313" cy="4260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99" y="1662378"/>
            <a:ext cx="180000" cy="180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3826414" y="6016719"/>
            <a:ext cx="639096" cy="599767"/>
            <a:chOff x="3411794" y="1543665"/>
            <a:chExt cx="639096" cy="599767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3411794" y="1543665"/>
              <a:ext cx="639096" cy="599767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7" name="직선 연결선 6"/>
            <p:cNvCxnSpPr>
              <a:stCxn id="5" idx="1"/>
              <a:endCxn id="5" idx="2"/>
            </p:cNvCxnSpPr>
            <p:nvPr/>
          </p:nvCxnSpPr>
          <p:spPr bwMode="auto">
            <a:xfrm>
              <a:off x="3411794" y="1843549"/>
              <a:ext cx="319548" cy="299883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3411794" y="1761048"/>
              <a:ext cx="639096" cy="382384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3411794" y="1652356"/>
              <a:ext cx="639096" cy="31409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>
              <a:off x="3411794" y="1561905"/>
              <a:ext cx="639096" cy="157048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V="1">
              <a:off x="3571568" y="1718953"/>
              <a:ext cx="479322" cy="424479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3811229" y="1966452"/>
              <a:ext cx="239661" cy="17698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 flipV="1">
              <a:off x="3411794" y="1561905"/>
              <a:ext cx="582356" cy="546267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 flipV="1">
              <a:off x="3411794" y="1543665"/>
              <a:ext cx="449006" cy="421344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>
              <a:endCxn id="5" idx="0"/>
            </p:cNvCxnSpPr>
            <p:nvPr/>
          </p:nvCxnSpPr>
          <p:spPr bwMode="auto">
            <a:xfrm flipV="1">
              <a:off x="3411794" y="1543665"/>
              <a:ext cx="319548" cy="25456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0" name="그림 2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99739" y="2801710"/>
            <a:ext cx="144000" cy="144000"/>
          </a:xfrm>
          <a:prstGeom prst="rect">
            <a:avLst/>
          </a:prstGeom>
        </p:spPr>
      </p:pic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508257" y="4346476"/>
            <a:ext cx="71205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03860" y="3537074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08257" y="3422675"/>
            <a:ext cx="769763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Projection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03860" y="2450538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508257" y="2259195"/>
            <a:ext cx="216437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 / Perpendicular / Grid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03860" y="1364002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08257" y="1249603"/>
            <a:ext cx="1386918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 LOGO / Close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3860" y="5502836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508257" y="5388437"/>
            <a:ext cx="976549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 mode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513945" y="468075"/>
            <a:ext cx="4780975" cy="277350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4618343" y="353677"/>
            <a:ext cx="566181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Sketch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513945" y="3518577"/>
            <a:ext cx="4780975" cy="89592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7" name="Rectangle 3"/>
          <p:cNvSpPr>
            <a:spLocks noChangeArrowheads="1"/>
          </p:cNvSpPr>
          <p:nvPr/>
        </p:nvSpPr>
        <p:spPr bwMode="auto">
          <a:xfrm>
            <a:off x="4618343" y="3404178"/>
            <a:ext cx="415498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그림 102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t="9563" r="8729" b="12826"/>
          <a:stretch/>
        </p:blipFill>
        <p:spPr>
          <a:xfrm>
            <a:off x="4627423" y="3760180"/>
            <a:ext cx="180000" cy="180000"/>
          </a:xfrm>
          <a:prstGeom prst="rect">
            <a:avLst/>
          </a:prstGeom>
        </p:spPr>
      </p:pic>
      <p:pic>
        <p:nvPicPr>
          <p:cNvPr id="104" name="그림 103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 t="8301" r="10472" b="16909"/>
          <a:stretch/>
        </p:blipFill>
        <p:spPr>
          <a:xfrm>
            <a:off x="4874188" y="3755638"/>
            <a:ext cx="180000" cy="180000"/>
          </a:xfrm>
          <a:prstGeom prst="rect">
            <a:avLst/>
          </a:prstGeom>
        </p:spPr>
      </p:pic>
      <p:pic>
        <p:nvPicPr>
          <p:cNvPr id="105" name="그림 104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9711" r="9782" b="11266"/>
          <a:stretch/>
        </p:blipFill>
        <p:spPr>
          <a:xfrm>
            <a:off x="5099336" y="3755638"/>
            <a:ext cx="180000" cy="180000"/>
          </a:xfrm>
          <a:prstGeom prst="rect">
            <a:avLst/>
          </a:prstGeom>
        </p:spPr>
      </p:pic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7648064" y="668299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45, 47, 55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7648064" y="3862819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45, 47, 55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1925660" y="4693523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1964061" y="5768450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1895175" y="3931721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1881184" y="2787058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2" y="1078088"/>
            <a:ext cx="180000" cy="1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25" y="1078088"/>
            <a:ext cx="180000" cy="18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58" y="1078088"/>
            <a:ext cx="180000" cy="18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791" y="1078088"/>
            <a:ext cx="180000" cy="180000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57" y="1078088"/>
            <a:ext cx="180000" cy="180000"/>
          </a:xfrm>
          <a:prstGeom prst="rect">
            <a:avLst/>
          </a:prstGeom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90" y="1078088"/>
            <a:ext cx="180000" cy="180000"/>
          </a:xfrm>
          <a:prstGeom prst="rect">
            <a:avLst/>
          </a:prstGeom>
        </p:spPr>
      </p:pic>
      <p:pic>
        <p:nvPicPr>
          <p:cNvPr id="21" name="그림 20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23" y="1078088"/>
            <a:ext cx="180000" cy="180000"/>
          </a:xfrm>
          <a:prstGeom prst="rect">
            <a:avLst/>
          </a:prstGeom>
        </p:spPr>
      </p:pic>
      <p:pic>
        <p:nvPicPr>
          <p:cNvPr id="24" name="그림 23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2" y="676434"/>
            <a:ext cx="180000" cy="180000"/>
          </a:xfrm>
          <a:prstGeom prst="rect">
            <a:avLst/>
          </a:prstGeom>
        </p:spPr>
      </p:pic>
      <p:pic>
        <p:nvPicPr>
          <p:cNvPr id="26" name="그림 25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83" y="668834"/>
            <a:ext cx="180000" cy="180000"/>
          </a:xfrm>
          <a:prstGeom prst="rect">
            <a:avLst/>
          </a:prstGeom>
        </p:spPr>
      </p:pic>
      <p:pic>
        <p:nvPicPr>
          <p:cNvPr id="27" name="그림 26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24" y="1078088"/>
            <a:ext cx="180000" cy="180000"/>
          </a:xfrm>
          <a:prstGeom prst="rect">
            <a:avLst/>
          </a:prstGeom>
        </p:spPr>
      </p:pic>
      <p:pic>
        <p:nvPicPr>
          <p:cNvPr id="40" name="그림 39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56" y="1078088"/>
            <a:ext cx="180000" cy="1800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5" y="5801560"/>
            <a:ext cx="180000" cy="1800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49" y="5810905"/>
            <a:ext cx="180000" cy="180000"/>
          </a:xfrm>
          <a:prstGeom prst="rect">
            <a:avLst/>
          </a:prstGeom>
        </p:spPr>
      </p:pic>
      <p:pic>
        <p:nvPicPr>
          <p:cNvPr id="67" name="그림 66"/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53" y="5819884"/>
            <a:ext cx="180000" cy="180000"/>
          </a:xfrm>
          <a:prstGeom prst="rect">
            <a:avLst/>
          </a:prstGeom>
        </p:spPr>
      </p:pic>
      <p:pic>
        <p:nvPicPr>
          <p:cNvPr id="75" name="그림 74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2" y="5812412"/>
            <a:ext cx="180000" cy="180000"/>
          </a:xfrm>
          <a:prstGeom prst="rect">
            <a:avLst/>
          </a:prstGeom>
        </p:spPr>
      </p:pic>
      <p:pic>
        <p:nvPicPr>
          <p:cNvPr id="76" name="그림 75"/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43" y="5836143"/>
            <a:ext cx="180000" cy="1800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74" y="4703546"/>
            <a:ext cx="180000" cy="1800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76" y="4715102"/>
            <a:ext cx="180000" cy="180000"/>
          </a:xfrm>
          <a:prstGeom prst="rect">
            <a:avLst/>
          </a:prstGeom>
        </p:spPr>
      </p:pic>
      <p:pic>
        <p:nvPicPr>
          <p:cNvPr id="88" name="그림 87"/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31" y="4707096"/>
            <a:ext cx="180000" cy="180000"/>
          </a:xfrm>
          <a:prstGeom prst="rect">
            <a:avLst/>
          </a:prstGeom>
        </p:spPr>
      </p:pic>
      <p:pic>
        <p:nvPicPr>
          <p:cNvPr id="92" name="그림 91"/>
          <p:cNvPicPr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5" y="4726633"/>
            <a:ext cx="180000" cy="180000"/>
          </a:xfrm>
          <a:prstGeom prst="rect">
            <a:avLst/>
          </a:prstGeom>
        </p:spPr>
      </p:pic>
      <p:pic>
        <p:nvPicPr>
          <p:cNvPr id="98" name="그림 97"/>
          <p:cNvPicPr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84" y="3725397"/>
            <a:ext cx="180000" cy="180000"/>
          </a:xfrm>
          <a:prstGeom prst="rect">
            <a:avLst/>
          </a:prstGeom>
        </p:spPr>
      </p:pic>
      <p:pic>
        <p:nvPicPr>
          <p:cNvPr id="99" name="그림 98"/>
          <p:cNvPicPr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0" y="3728490"/>
            <a:ext cx="180000" cy="180000"/>
          </a:xfrm>
          <a:prstGeom prst="rect">
            <a:avLst/>
          </a:prstGeom>
        </p:spPr>
      </p:pic>
      <p:pic>
        <p:nvPicPr>
          <p:cNvPr id="106" name="그림 105"/>
          <p:cNvPicPr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0" y="3712832"/>
            <a:ext cx="180000" cy="180000"/>
          </a:xfrm>
          <a:prstGeom prst="rect">
            <a:avLst/>
          </a:prstGeom>
        </p:spPr>
      </p:pic>
      <p:pic>
        <p:nvPicPr>
          <p:cNvPr id="107" name="그림 106"/>
          <p:cNvPicPr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6" y="3730653"/>
            <a:ext cx="180000" cy="180000"/>
          </a:xfrm>
          <a:prstGeom prst="rect">
            <a:avLst/>
          </a:prstGeom>
        </p:spPr>
      </p:pic>
      <p:pic>
        <p:nvPicPr>
          <p:cNvPr id="108" name="그림 107"/>
          <p:cNvPicPr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94" y="3712832"/>
            <a:ext cx="180000" cy="180000"/>
          </a:xfrm>
          <a:prstGeom prst="rect">
            <a:avLst/>
          </a:prstGeom>
        </p:spPr>
      </p:pic>
      <p:pic>
        <p:nvPicPr>
          <p:cNvPr id="109" name="그림 108"/>
          <p:cNvPicPr>
            <a:picLocks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52" y="2764712"/>
            <a:ext cx="180000" cy="180000"/>
          </a:xfrm>
          <a:prstGeom prst="rect">
            <a:avLst/>
          </a:prstGeom>
        </p:spPr>
      </p:pic>
      <p:pic>
        <p:nvPicPr>
          <p:cNvPr id="110" name="그림 109"/>
          <p:cNvPicPr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7" y="2766314"/>
            <a:ext cx="180000" cy="180000"/>
          </a:xfrm>
          <a:prstGeom prst="rect">
            <a:avLst/>
          </a:prstGeom>
        </p:spPr>
      </p:pic>
      <p:pic>
        <p:nvPicPr>
          <p:cNvPr id="111" name="그림 110"/>
          <p:cNvPicPr>
            <a:picLocks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9" y="3713015"/>
            <a:ext cx="180000" cy="180000"/>
          </a:xfrm>
          <a:prstGeom prst="rect">
            <a:avLst/>
          </a:prstGeom>
        </p:spPr>
      </p:pic>
      <p:pic>
        <p:nvPicPr>
          <p:cNvPr id="112" name="그림 111"/>
          <p:cNvPicPr>
            <a:picLocks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3718235"/>
            <a:ext cx="180000" cy="180000"/>
          </a:xfrm>
          <a:prstGeom prst="rect">
            <a:avLst/>
          </a:prstGeom>
        </p:spPr>
      </p:pic>
      <p:pic>
        <p:nvPicPr>
          <p:cNvPr id="113" name="그림 112"/>
          <p:cNvPicPr>
            <a:picLocks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73" y="3736626"/>
            <a:ext cx="180000" cy="180000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 bwMode="auto">
          <a:xfrm>
            <a:off x="4513945" y="4822095"/>
            <a:ext cx="4780975" cy="89592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5" name="Rectangle 3"/>
          <p:cNvSpPr>
            <a:spLocks noChangeArrowheads="1"/>
          </p:cNvSpPr>
          <p:nvPr/>
        </p:nvSpPr>
        <p:spPr bwMode="auto">
          <a:xfrm>
            <a:off x="4618343" y="4707696"/>
            <a:ext cx="681597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Measure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Rectangle 3"/>
          <p:cNvSpPr>
            <a:spLocks noChangeArrowheads="1"/>
          </p:cNvSpPr>
          <p:nvPr/>
        </p:nvSpPr>
        <p:spPr bwMode="auto">
          <a:xfrm>
            <a:off x="7682196" y="5055737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" name="그림 127"/>
          <p:cNvPicPr>
            <a:picLocks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07" y="5184452"/>
            <a:ext cx="180000" cy="180000"/>
          </a:xfrm>
          <a:prstGeom prst="rect">
            <a:avLst/>
          </a:prstGeom>
        </p:spPr>
      </p:pic>
      <p:pic>
        <p:nvPicPr>
          <p:cNvPr id="129" name="그림 128"/>
          <p:cNvPicPr>
            <a:picLocks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34" y="5184449"/>
            <a:ext cx="180000" cy="180000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41"/>
          <a:srcRect l="1480" t="12177" r="79838" b="69835"/>
          <a:stretch/>
        </p:blipFill>
        <p:spPr>
          <a:xfrm>
            <a:off x="4641629" y="2704685"/>
            <a:ext cx="320040" cy="297180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 rotWithShape="1">
          <a:blip r:embed="rId41"/>
          <a:srcRect l="1925" t="26475" r="79393" b="55537"/>
          <a:stretch/>
        </p:blipFill>
        <p:spPr>
          <a:xfrm>
            <a:off x="5046707" y="2704685"/>
            <a:ext cx="320040" cy="297180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 rotWithShape="1">
          <a:blip r:embed="rId41"/>
          <a:srcRect l="1925" t="-2121" r="79393" b="84133"/>
          <a:stretch/>
        </p:blipFill>
        <p:spPr>
          <a:xfrm>
            <a:off x="5475250" y="2695063"/>
            <a:ext cx="320040" cy="297180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41"/>
          <a:srcRect l="1925" t="-2121" r="79393" b="84133"/>
          <a:stretch/>
        </p:blipFill>
        <p:spPr>
          <a:xfrm>
            <a:off x="5922974" y="2704685"/>
            <a:ext cx="320040" cy="297180"/>
          </a:xfrm>
          <a:prstGeom prst="rect">
            <a:avLst/>
          </a:prstGeom>
        </p:spPr>
      </p:pic>
      <p:pic>
        <p:nvPicPr>
          <p:cNvPr id="142" name="그림 141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91" y="2729493"/>
            <a:ext cx="351528" cy="326242"/>
          </a:xfrm>
          <a:prstGeom prst="rect">
            <a:avLst/>
          </a:prstGeom>
        </p:spPr>
      </p:pic>
      <p:cxnSp>
        <p:nvCxnSpPr>
          <p:cNvPr id="143" name="직선 화살표 연결선 142"/>
          <p:cNvCxnSpPr/>
          <p:nvPr/>
        </p:nvCxnSpPr>
        <p:spPr bwMode="auto">
          <a:xfrm>
            <a:off x="6977927" y="2821420"/>
            <a:ext cx="123825" cy="1190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</p:spPr>
      </p:cxnSp>
      <p:pic>
        <p:nvPicPr>
          <p:cNvPr id="145" name="그림 144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38" y="2729493"/>
            <a:ext cx="351528" cy="326242"/>
          </a:xfrm>
          <a:prstGeom prst="rect">
            <a:avLst/>
          </a:prstGeom>
        </p:spPr>
      </p:pic>
      <p:cxnSp>
        <p:nvCxnSpPr>
          <p:cNvPr id="146" name="직선 화살표 연결선 145"/>
          <p:cNvCxnSpPr/>
          <p:nvPr/>
        </p:nvCxnSpPr>
        <p:spPr bwMode="auto">
          <a:xfrm>
            <a:off x="7484074" y="2821420"/>
            <a:ext cx="61945" cy="595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</p:spPr>
      </p:cxnSp>
      <p:cxnSp>
        <p:nvCxnSpPr>
          <p:cNvPr id="148" name="직선 연결선 147"/>
          <p:cNvCxnSpPr>
            <a:endCxn id="144" idx="2"/>
          </p:cNvCxnSpPr>
          <p:nvPr/>
        </p:nvCxnSpPr>
        <p:spPr bwMode="auto">
          <a:xfrm>
            <a:off x="6379369" y="2840472"/>
            <a:ext cx="142847" cy="215263"/>
          </a:xfrm>
          <a:prstGeom prst="line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직선 연결선 153"/>
          <p:cNvCxnSpPr>
            <a:stCxn id="144" idx="3"/>
            <a:endCxn id="144" idx="2"/>
          </p:cNvCxnSpPr>
          <p:nvPr/>
        </p:nvCxnSpPr>
        <p:spPr bwMode="auto">
          <a:xfrm flipH="1">
            <a:off x="6522216" y="2892614"/>
            <a:ext cx="175764" cy="163121"/>
          </a:xfrm>
          <a:prstGeom prst="line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7" name="그림 156"/>
          <p:cNvPicPr>
            <a:picLocks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91" y="1078088"/>
            <a:ext cx="180000" cy="1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97" y="3758258"/>
            <a:ext cx="180000" cy="180000"/>
          </a:xfrm>
          <a:prstGeom prst="rect">
            <a:avLst/>
          </a:prstGeom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45" y="3753700"/>
            <a:ext cx="180000" cy="180000"/>
          </a:xfrm>
          <a:prstGeom prst="rect">
            <a:avLst/>
          </a:prstGeom>
        </p:spPr>
      </p:pic>
      <p:pic>
        <p:nvPicPr>
          <p:cNvPr id="31" name="그림 30"/>
          <p:cNvPicPr>
            <a:picLocks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28" y="3753700"/>
            <a:ext cx="180000" cy="18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6"/>
          <a:srcRect l="1211" t="9943" r="79590" b="59514"/>
          <a:stretch/>
        </p:blipFill>
        <p:spPr>
          <a:xfrm>
            <a:off x="4657115" y="2384541"/>
            <a:ext cx="254000" cy="247650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46"/>
          <a:srcRect l="1211" t="37353" r="79590" b="32104"/>
          <a:stretch/>
        </p:blipFill>
        <p:spPr>
          <a:xfrm>
            <a:off x="4993348" y="2393730"/>
            <a:ext cx="254000" cy="24765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7"/>
          <a:srcRect l="6709" t="311" r="9096" b="81688"/>
          <a:stretch/>
        </p:blipFill>
        <p:spPr>
          <a:xfrm>
            <a:off x="5319943" y="2396111"/>
            <a:ext cx="277178" cy="252412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47"/>
          <a:srcRect l="6709" t="16274" r="9096" b="65725"/>
          <a:stretch/>
        </p:blipFill>
        <p:spPr>
          <a:xfrm>
            <a:off x="5645905" y="2396111"/>
            <a:ext cx="277178" cy="252412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47"/>
          <a:srcRect l="6709" t="33256" r="9096" b="48743"/>
          <a:stretch/>
        </p:blipFill>
        <p:spPr>
          <a:xfrm>
            <a:off x="5999217" y="2402287"/>
            <a:ext cx="277178" cy="252412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47"/>
          <a:srcRect l="8155" t="49559" r="7650" b="32440"/>
          <a:stretch/>
        </p:blipFill>
        <p:spPr>
          <a:xfrm>
            <a:off x="6317053" y="2402287"/>
            <a:ext cx="277178" cy="25241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47"/>
          <a:srcRect l="6709" t="65862" r="9096" b="16137"/>
          <a:stretch/>
        </p:blipFill>
        <p:spPr>
          <a:xfrm>
            <a:off x="6639286" y="2414392"/>
            <a:ext cx="277178" cy="25241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47"/>
          <a:srcRect l="6709" t="82165" r="9096" b="-166"/>
          <a:stretch/>
        </p:blipFill>
        <p:spPr>
          <a:xfrm>
            <a:off x="6996544" y="2414392"/>
            <a:ext cx="277178" cy="25241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8"/>
          <a:srcRect l="10486" t="8128" r="70099" b="56570"/>
          <a:stretch/>
        </p:blipFill>
        <p:spPr>
          <a:xfrm>
            <a:off x="7323151" y="2414392"/>
            <a:ext cx="266330" cy="284085"/>
          </a:xfrm>
          <a:prstGeom prst="rect">
            <a:avLst/>
          </a:prstGeom>
        </p:spPr>
      </p:pic>
      <p:pic>
        <p:nvPicPr>
          <p:cNvPr id="41" name="그림 40"/>
          <p:cNvPicPr>
            <a:picLocks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88" y="1391808"/>
            <a:ext cx="180000" cy="180000"/>
          </a:xfrm>
          <a:prstGeom prst="rect">
            <a:avLst/>
          </a:prstGeom>
        </p:spPr>
      </p:pic>
      <p:pic>
        <p:nvPicPr>
          <p:cNvPr id="44" name="그림 43"/>
          <p:cNvPicPr>
            <a:picLocks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98" y="1391808"/>
            <a:ext cx="180000" cy="180000"/>
          </a:xfrm>
          <a:prstGeom prst="rect">
            <a:avLst/>
          </a:prstGeom>
        </p:spPr>
      </p:pic>
      <p:pic>
        <p:nvPicPr>
          <p:cNvPr id="45" name="그림 44"/>
          <p:cNvPicPr>
            <a:picLocks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16" y="1391808"/>
            <a:ext cx="180000" cy="1800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34" y="1391808"/>
            <a:ext cx="180000" cy="1800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52" y="1391808"/>
            <a:ext cx="180000" cy="180000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70" y="1391808"/>
            <a:ext cx="180000" cy="180000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80" y="1391808"/>
            <a:ext cx="180000" cy="180000"/>
          </a:xfrm>
          <a:prstGeom prst="rect">
            <a:avLst/>
          </a:prstGeom>
        </p:spPr>
      </p:pic>
      <p:pic>
        <p:nvPicPr>
          <p:cNvPr id="62" name="그림 61"/>
          <p:cNvPicPr>
            <a:picLocks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62" y="1391808"/>
            <a:ext cx="180000" cy="180000"/>
          </a:xfrm>
          <a:prstGeom prst="rect">
            <a:avLst/>
          </a:prstGeom>
        </p:spPr>
      </p:pic>
      <p:pic>
        <p:nvPicPr>
          <p:cNvPr id="63" name="그림 62"/>
          <p:cNvPicPr>
            <a:picLocks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46" y="138268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 bwMode="auto">
          <a:xfrm>
            <a:off x="403860" y="4460875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90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Home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9" b="2036"/>
          <a:stretch/>
        </p:blipFill>
        <p:spPr>
          <a:xfrm>
            <a:off x="621655" y="1548462"/>
            <a:ext cx="1197313" cy="4260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99" y="1662378"/>
            <a:ext cx="180000" cy="18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3" y="2764712"/>
            <a:ext cx="180000" cy="18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6"/>
          <a:srcRect l="55962" t="14475" r="42753" b="83410"/>
          <a:stretch/>
        </p:blipFill>
        <p:spPr>
          <a:xfrm>
            <a:off x="965549" y="2764712"/>
            <a:ext cx="180000" cy="180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3826414" y="6016719"/>
            <a:ext cx="639096" cy="599767"/>
            <a:chOff x="3411794" y="1543665"/>
            <a:chExt cx="639096" cy="599767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3411794" y="1543665"/>
              <a:ext cx="639096" cy="599767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7" name="직선 연결선 6"/>
            <p:cNvCxnSpPr>
              <a:stCxn id="5" idx="1"/>
              <a:endCxn id="5" idx="2"/>
            </p:cNvCxnSpPr>
            <p:nvPr/>
          </p:nvCxnSpPr>
          <p:spPr bwMode="auto">
            <a:xfrm>
              <a:off x="3411794" y="1843549"/>
              <a:ext cx="319548" cy="299883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3411794" y="1761048"/>
              <a:ext cx="639096" cy="382384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3411794" y="1652356"/>
              <a:ext cx="639096" cy="31409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>
              <a:off x="3411794" y="1561905"/>
              <a:ext cx="639096" cy="157048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V="1">
              <a:off x="3571568" y="1718953"/>
              <a:ext cx="479322" cy="424479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3811229" y="1966452"/>
              <a:ext cx="239661" cy="17698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 flipV="1">
              <a:off x="3411794" y="1561905"/>
              <a:ext cx="582356" cy="546267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 flipV="1">
              <a:off x="3411794" y="1543665"/>
              <a:ext cx="449006" cy="421344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>
              <a:endCxn id="5" idx="0"/>
            </p:cNvCxnSpPr>
            <p:nvPr/>
          </p:nvCxnSpPr>
          <p:spPr bwMode="auto">
            <a:xfrm flipV="1">
              <a:off x="3411794" y="1543665"/>
              <a:ext cx="319548" cy="25456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154" y="2801711"/>
            <a:ext cx="151413" cy="143001"/>
          </a:xfrm>
          <a:prstGeom prst="rect">
            <a:avLst/>
          </a:prstGeom>
        </p:spPr>
      </p:pic>
      <p:pic>
        <p:nvPicPr>
          <p:cNvPr id="32" name="그림 31"/>
          <p:cNvPicPr>
            <a:picLocks/>
          </p:cNvPicPr>
          <p:nvPr/>
        </p:nvPicPr>
        <p:blipFill rotWithShape="1">
          <a:blip r:embed="rId8"/>
          <a:srcRect l="55315" t="18881" r="43383" b="78619"/>
          <a:stretch/>
        </p:blipFill>
        <p:spPr>
          <a:xfrm>
            <a:off x="595940" y="3716145"/>
            <a:ext cx="180000" cy="180000"/>
          </a:xfrm>
          <a:prstGeom prst="rect">
            <a:avLst/>
          </a:prstGeom>
        </p:spPr>
      </p:pic>
      <p:pic>
        <p:nvPicPr>
          <p:cNvPr id="33" name="그림 32"/>
          <p:cNvPicPr>
            <a:picLocks/>
          </p:cNvPicPr>
          <p:nvPr/>
        </p:nvPicPr>
        <p:blipFill rotWithShape="1">
          <a:blip r:embed="rId8"/>
          <a:srcRect l="56748" t="18845" r="41950" b="78655"/>
          <a:stretch/>
        </p:blipFill>
        <p:spPr>
          <a:xfrm>
            <a:off x="1061542" y="3716145"/>
            <a:ext cx="180000" cy="180000"/>
          </a:xfrm>
          <a:prstGeom prst="rect">
            <a:avLst/>
          </a:prstGeom>
        </p:spPr>
      </p:pic>
      <p:pic>
        <p:nvPicPr>
          <p:cNvPr id="34" name="그림 33"/>
          <p:cNvPicPr>
            <a:picLocks/>
          </p:cNvPicPr>
          <p:nvPr/>
        </p:nvPicPr>
        <p:blipFill rotWithShape="1">
          <a:blip r:embed="rId8"/>
          <a:srcRect l="58201" t="18863" r="40497" b="78637"/>
          <a:stretch/>
        </p:blipFill>
        <p:spPr>
          <a:xfrm>
            <a:off x="853076" y="3716145"/>
            <a:ext cx="180000" cy="180000"/>
          </a:xfrm>
          <a:prstGeom prst="rect">
            <a:avLst/>
          </a:prstGeom>
        </p:spPr>
      </p:pic>
      <p:pic>
        <p:nvPicPr>
          <p:cNvPr id="35" name="그림 34"/>
          <p:cNvPicPr>
            <a:picLocks/>
          </p:cNvPicPr>
          <p:nvPr/>
        </p:nvPicPr>
        <p:blipFill rotWithShape="1">
          <a:blip r:embed="rId8"/>
          <a:srcRect l="55305" t="16291" r="43393" b="81209"/>
          <a:stretch/>
        </p:blipFill>
        <p:spPr>
          <a:xfrm>
            <a:off x="1607297" y="3714348"/>
            <a:ext cx="180000" cy="180000"/>
          </a:xfrm>
          <a:prstGeom prst="rect">
            <a:avLst/>
          </a:prstGeom>
        </p:spPr>
      </p:pic>
      <p:pic>
        <p:nvPicPr>
          <p:cNvPr id="36" name="그림 35"/>
          <p:cNvPicPr>
            <a:picLocks/>
          </p:cNvPicPr>
          <p:nvPr/>
        </p:nvPicPr>
        <p:blipFill rotWithShape="1">
          <a:blip r:embed="rId8"/>
          <a:srcRect l="55315" t="21489" r="43383" b="76011"/>
          <a:stretch/>
        </p:blipFill>
        <p:spPr>
          <a:xfrm>
            <a:off x="1862535" y="3714348"/>
            <a:ext cx="180000" cy="180000"/>
          </a:xfrm>
          <a:prstGeom prst="rect">
            <a:avLst/>
          </a:prstGeom>
        </p:spPr>
      </p:pic>
      <p:pic>
        <p:nvPicPr>
          <p:cNvPr id="37" name="그림 36"/>
          <p:cNvPicPr>
            <a:picLocks/>
          </p:cNvPicPr>
          <p:nvPr/>
        </p:nvPicPr>
        <p:blipFill rotWithShape="1">
          <a:blip r:embed="rId8"/>
          <a:srcRect l="59813" t="16540" r="39128" b="81426"/>
          <a:stretch/>
        </p:blipFill>
        <p:spPr>
          <a:xfrm>
            <a:off x="2072899" y="3714348"/>
            <a:ext cx="180000" cy="180000"/>
          </a:xfrm>
          <a:prstGeom prst="rect">
            <a:avLst/>
          </a:prstGeom>
        </p:spPr>
      </p:pic>
      <p:pic>
        <p:nvPicPr>
          <p:cNvPr id="38" name="그림 37"/>
          <p:cNvPicPr>
            <a:picLocks/>
          </p:cNvPicPr>
          <p:nvPr/>
        </p:nvPicPr>
        <p:blipFill rotWithShape="1">
          <a:blip r:embed="rId8"/>
          <a:srcRect l="53835" t="18881" r="44863" b="78619"/>
          <a:stretch/>
        </p:blipFill>
        <p:spPr>
          <a:xfrm>
            <a:off x="1270008" y="3716145"/>
            <a:ext cx="180000" cy="180000"/>
          </a:xfrm>
          <a:prstGeom prst="rect">
            <a:avLst/>
          </a:prstGeom>
        </p:spPr>
      </p:pic>
      <p:pic>
        <p:nvPicPr>
          <p:cNvPr id="39" name="그림 38"/>
          <p:cNvPicPr>
            <a:picLocks/>
          </p:cNvPicPr>
          <p:nvPr/>
        </p:nvPicPr>
        <p:blipFill rotWithShape="1">
          <a:blip r:embed="rId8"/>
          <a:srcRect l="59740" t="21511" r="39139" b="76193"/>
          <a:stretch/>
        </p:blipFill>
        <p:spPr>
          <a:xfrm>
            <a:off x="2273086" y="3716145"/>
            <a:ext cx="180000" cy="180000"/>
          </a:xfrm>
          <a:prstGeom prst="rect">
            <a:avLst/>
          </a:prstGeom>
        </p:spPr>
      </p:pic>
      <p:pic>
        <p:nvPicPr>
          <p:cNvPr id="42" name="그림 41"/>
          <p:cNvPicPr>
            <a:picLocks/>
          </p:cNvPicPr>
          <p:nvPr/>
        </p:nvPicPr>
        <p:blipFill rotWithShape="1">
          <a:blip r:embed="rId9"/>
          <a:srcRect l="87034" t="71935" r="2874" b="8334"/>
          <a:stretch/>
        </p:blipFill>
        <p:spPr>
          <a:xfrm>
            <a:off x="593801" y="4736352"/>
            <a:ext cx="180000" cy="180000"/>
          </a:xfrm>
          <a:prstGeom prst="rect">
            <a:avLst/>
          </a:prstGeom>
        </p:spPr>
      </p:pic>
      <p:pic>
        <p:nvPicPr>
          <p:cNvPr id="43" name="그림 42"/>
          <p:cNvPicPr>
            <a:picLocks/>
          </p:cNvPicPr>
          <p:nvPr/>
        </p:nvPicPr>
        <p:blipFill rotWithShape="1">
          <a:blip r:embed="rId9"/>
          <a:srcRect l="38087" t="28632" r="50250" b="48850"/>
          <a:stretch/>
        </p:blipFill>
        <p:spPr>
          <a:xfrm>
            <a:off x="802267" y="4726634"/>
            <a:ext cx="180000" cy="1800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 rotWithShape="1">
          <a:blip r:embed="rId10"/>
          <a:srcRect l="2043" t="15730" r="57486" b="30638"/>
          <a:stretch/>
        </p:blipFill>
        <p:spPr>
          <a:xfrm>
            <a:off x="1010449" y="4715102"/>
            <a:ext cx="180000" cy="180000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 rotWithShape="1">
          <a:blip r:embed="rId11"/>
          <a:srcRect l="8337" t="40003" r="6251" b="40673"/>
          <a:stretch/>
        </p:blipFill>
        <p:spPr>
          <a:xfrm>
            <a:off x="1220311" y="4707096"/>
            <a:ext cx="180000" cy="18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6414" y="4081749"/>
            <a:ext cx="304826" cy="1347333"/>
          </a:xfrm>
          <a:prstGeom prst="rect">
            <a:avLst/>
          </a:prstGeom>
        </p:spPr>
      </p:pic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508257" y="4346476"/>
            <a:ext cx="71205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03860" y="3537074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08257" y="3422675"/>
            <a:ext cx="769763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Projection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03860" y="2450538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508257" y="2336139"/>
            <a:ext cx="216437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 / Perpendicular / Grid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03860" y="1364002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08257" y="1249603"/>
            <a:ext cx="1386918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 LOGO / Close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3860" y="5502836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508257" y="5388437"/>
            <a:ext cx="976549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 mode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/>
          </p:cNvPicPr>
          <p:nvPr/>
        </p:nvPicPr>
        <p:blipFill rotWithShape="1">
          <a:blip r:embed="rId11"/>
          <a:srcRect l="11221" t="1923" r="10057" b="80630"/>
          <a:stretch/>
        </p:blipFill>
        <p:spPr>
          <a:xfrm>
            <a:off x="580943" y="5832740"/>
            <a:ext cx="180000" cy="180000"/>
          </a:xfrm>
          <a:prstGeom prst="rect">
            <a:avLst/>
          </a:prstGeom>
        </p:spPr>
      </p:pic>
      <p:pic>
        <p:nvPicPr>
          <p:cNvPr id="63" name="그림 62"/>
          <p:cNvPicPr>
            <a:picLocks/>
          </p:cNvPicPr>
          <p:nvPr/>
        </p:nvPicPr>
        <p:blipFill rotWithShape="1">
          <a:blip r:embed="rId11"/>
          <a:srcRect l="11221" t="21187" r="10057" b="61366"/>
          <a:stretch/>
        </p:blipFill>
        <p:spPr>
          <a:xfrm>
            <a:off x="839205" y="5834367"/>
            <a:ext cx="180000" cy="180000"/>
          </a:xfrm>
          <a:prstGeom prst="rect">
            <a:avLst/>
          </a:prstGeom>
        </p:spPr>
      </p:pic>
      <p:pic>
        <p:nvPicPr>
          <p:cNvPr id="64" name="그림 63"/>
          <p:cNvPicPr>
            <a:picLocks/>
          </p:cNvPicPr>
          <p:nvPr/>
        </p:nvPicPr>
        <p:blipFill rotWithShape="1">
          <a:blip r:embed="rId11"/>
          <a:srcRect l="11221" t="41178" r="10057" b="41375"/>
          <a:stretch/>
        </p:blipFill>
        <p:spPr>
          <a:xfrm>
            <a:off x="1100449" y="5832740"/>
            <a:ext cx="180000" cy="180000"/>
          </a:xfrm>
          <a:prstGeom prst="rect">
            <a:avLst/>
          </a:prstGeom>
        </p:spPr>
      </p:pic>
      <p:pic>
        <p:nvPicPr>
          <p:cNvPr id="65" name="그림 64"/>
          <p:cNvPicPr>
            <a:picLocks/>
          </p:cNvPicPr>
          <p:nvPr/>
        </p:nvPicPr>
        <p:blipFill rotWithShape="1">
          <a:blip r:embed="rId11"/>
          <a:srcRect l="12024" t="60806" r="9254" b="21747"/>
          <a:stretch/>
        </p:blipFill>
        <p:spPr>
          <a:xfrm>
            <a:off x="1401887" y="5832740"/>
            <a:ext cx="180000" cy="180000"/>
          </a:xfrm>
          <a:prstGeom prst="rect">
            <a:avLst/>
          </a:prstGeom>
        </p:spPr>
      </p:pic>
      <p:pic>
        <p:nvPicPr>
          <p:cNvPr id="66" name="그림 65"/>
          <p:cNvPicPr>
            <a:picLocks/>
          </p:cNvPicPr>
          <p:nvPr/>
        </p:nvPicPr>
        <p:blipFill rotWithShape="1">
          <a:blip r:embed="rId11"/>
          <a:srcRect l="11220" t="80797" r="10058" b="1756"/>
          <a:stretch/>
        </p:blipFill>
        <p:spPr>
          <a:xfrm>
            <a:off x="1690481" y="5835505"/>
            <a:ext cx="180000" cy="18000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 bwMode="auto">
          <a:xfrm>
            <a:off x="4513945" y="468076"/>
            <a:ext cx="4780975" cy="89592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4618343" y="353677"/>
            <a:ext cx="566181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Sketch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513945" y="1868786"/>
            <a:ext cx="4780975" cy="89592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7" name="Rectangle 3"/>
          <p:cNvSpPr>
            <a:spLocks noChangeArrowheads="1"/>
          </p:cNvSpPr>
          <p:nvPr/>
        </p:nvSpPr>
        <p:spPr bwMode="auto">
          <a:xfrm>
            <a:off x="4618343" y="1754387"/>
            <a:ext cx="415498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그림 102"/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t="9563" r="8729" b="12826"/>
          <a:stretch/>
        </p:blipFill>
        <p:spPr>
          <a:xfrm>
            <a:off x="4627423" y="2110389"/>
            <a:ext cx="180000" cy="180000"/>
          </a:xfrm>
          <a:prstGeom prst="rect">
            <a:avLst/>
          </a:prstGeom>
        </p:spPr>
      </p:pic>
      <p:pic>
        <p:nvPicPr>
          <p:cNvPr id="104" name="그림 103"/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 t="8301" r="10472" b="16909"/>
          <a:stretch/>
        </p:blipFill>
        <p:spPr>
          <a:xfrm>
            <a:off x="4874188" y="2105847"/>
            <a:ext cx="180000" cy="180000"/>
          </a:xfrm>
          <a:prstGeom prst="rect">
            <a:avLst/>
          </a:prstGeom>
        </p:spPr>
      </p:pic>
      <p:pic>
        <p:nvPicPr>
          <p:cNvPr id="105" name="그림 104"/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9711" r="9782" b="11266"/>
          <a:stretch/>
        </p:blipFill>
        <p:spPr>
          <a:xfrm>
            <a:off x="5099336" y="2105847"/>
            <a:ext cx="180000" cy="180000"/>
          </a:xfrm>
          <a:prstGeom prst="rect">
            <a:avLst/>
          </a:prstGeom>
        </p:spPr>
      </p:pic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7648064" y="668299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45, 47, 55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7648064" y="2213028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45, 47, 55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1925660" y="4693523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1964061" y="5768450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1895175" y="3931721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1881184" y="2787058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2" y="1037534"/>
            <a:ext cx="180000" cy="1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54" y="1035617"/>
            <a:ext cx="180000" cy="18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67" y="1036062"/>
            <a:ext cx="180000" cy="18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40" y="1060186"/>
            <a:ext cx="180000" cy="180000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52" y="1078088"/>
            <a:ext cx="180000" cy="180000"/>
          </a:xfrm>
          <a:prstGeom prst="rect">
            <a:avLst/>
          </a:prstGeom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04" y="1060186"/>
            <a:ext cx="180000" cy="180000"/>
          </a:xfrm>
          <a:prstGeom prst="rect">
            <a:avLst/>
          </a:prstGeom>
        </p:spPr>
      </p:pic>
      <p:pic>
        <p:nvPicPr>
          <p:cNvPr id="21" name="그림 20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88" y="1060129"/>
            <a:ext cx="180000" cy="180000"/>
          </a:xfrm>
          <a:prstGeom prst="rect">
            <a:avLst/>
          </a:prstGeom>
        </p:spPr>
      </p:pic>
      <p:pic>
        <p:nvPicPr>
          <p:cNvPr id="24" name="그림 23"/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2" y="676434"/>
            <a:ext cx="180000" cy="180000"/>
          </a:xfrm>
          <a:prstGeom prst="rect">
            <a:avLst/>
          </a:prstGeom>
        </p:spPr>
      </p:pic>
      <p:pic>
        <p:nvPicPr>
          <p:cNvPr id="26" name="그림 25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83" y="668834"/>
            <a:ext cx="180000" cy="180000"/>
          </a:xfrm>
          <a:prstGeom prst="rect">
            <a:avLst/>
          </a:prstGeom>
        </p:spPr>
      </p:pic>
      <p:pic>
        <p:nvPicPr>
          <p:cNvPr id="27" name="그림 26"/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70" y="1074479"/>
            <a:ext cx="180000" cy="180000"/>
          </a:xfrm>
          <a:prstGeom prst="rect">
            <a:avLst/>
          </a:prstGeom>
        </p:spPr>
      </p:pic>
      <p:pic>
        <p:nvPicPr>
          <p:cNvPr id="40" name="그림 39"/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43" y="1066396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 bwMode="auto">
          <a:xfrm>
            <a:off x="403860" y="4460875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90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Home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9" b="2036"/>
          <a:stretch/>
        </p:blipFill>
        <p:spPr>
          <a:xfrm>
            <a:off x="621655" y="1548462"/>
            <a:ext cx="1197313" cy="4260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99" y="1662378"/>
            <a:ext cx="180000" cy="18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3" y="2764712"/>
            <a:ext cx="180000" cy="18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6"/>
          <a:srcRect l="55962" t="14475" r="42753" b="83410"/>
          <a:stretch/>
        </p:blipFill>
        <p:spPr>
          <a:xfrm>
            <a:off x="965549" y="2764712"/>
            <a:ext cx="180000" cy="180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3826414" y="6016719"/>
            <a:ext cx="639096" cy="599767"/>
            <a:chOff x="3411794" y="1543665"/>
            <a:chExt cx="639096" cy="599767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3411794" y="1543665"/>
              <a:ext cx="639096" cy="599767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7" name="직선 연결선 6"/>
            <p:cNvCxnSpPr>
              <a:stCxn id="5" idx="1"/>
              <a:endCxn id="5" idx="2"/>
            </p:cNvCxnSpPr>
            <p:nvPr/>
          </p:nvCxnSpPr>
          <p:spPr bwMode="auto">
            <a:xfrm>
              <a:off x="3411794" y="1843549"/>
              <a:ext cx="319548" cy="299883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3411794" y="1761048"/>
              <a:ext cx="639096" cy="382384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3411794" y="1652356"/>
              <a:ext cx="639096" cy="31409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>
              <a:off x="3411794" y="1561905"/>
              <a:ext cx="639096" cy="157048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V="1">
              <a:off x="3571568" y="1718953"/>
              <a:ext cx="479322" cy="424479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3811229" y="1966452"/>
              <a:ext cx="239661" cy="17698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 flipV="1">
              <a:off x="3411794" y="1561905"/>
              <a:ext cx="582356" cy="546267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 flipV="1">
              <a:off x="3411794" y="1543665"/>
              <a:ext cx="449006" cy="421344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>
              <a:endCxn id="5" idx="0"/>
            </p:cNvCxnSpPr>
            <p:nvPr/>
          </p:nvCxnSpPr>
          <p:spPr bwMode="auto">
            <a:xfrm flipV="1">
              <a:off x="3411794" y="1543665"/>
              <a:ext cx="319548" cy="25456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154" y="2801711"/>
            <a:ext cx="151413" cy="143001"/>
          </a:xfrm>
          <a:prstGeom prst="rect">
            <a:avLst/>
          </a:prstGeom>
        </p:spPr>
      </p:pic>
      <p:pic>
        <p:nvPicPr>
          <p:cNvPr id="32" name="그림 31"/>
          <p:cNvPicPr>
            <a:picLocks/>
          </p:cNvPicPr>
          <p:nvPr/>
        </p:nvPicPr>
        <p:blipFill rotWithShape="1">
          <a:blip r:embed="rId8"/>
          <a:srcRect l="55315" t="18881" r="43383" b="78619"/>
          <a:stretch/>
        </p:blipFill>
        <p:spPr>
          <a:xfrm>
            <a:off x="595940" y="3716145"/>
            <a:ext cx="180000" cy="180000"/>
          </a:xfrm>
          <a:prstGeom prst="rect">
            <a:avLst/>
          </a:prstGeom>
        </p:spPr>
      </p:pic>
      <p:pic>
        <p:nvPicPr>
          <p:cNvPr id="33" name="그림 32"/>
          <p:cNvPicPr>
            <a:picLocks/>
          </p:cNvPicPr>
          <p:nvPr/>
        </p:nvPicPr>
        <p:blipFill rotWithShape="1">
          <a:blip r:embed="rId8"/>
          <a:srcRect l="56748" t="18845" r="41950" b="78655"/>
          <a:stretch/>
        </p:blipFill>
        <p:spPr>
          <a:xfrm>
            <a:off x="1061542" y="3716145"/>
            <a:ext cx="180000" cy="180000"/>
          </a:xfrm>
          <a:prstGeom prst="rect">
            <a:avLst/>
          </a:prstGeom>
        </p:spPr>
      </p:pic>
      <p:pic>
        <p:nvPicPr>
          <p:cNvPr id="34" name="그림 33"/>
          <p:cNvPicPr>
            <a:picLocks/>
          </p:cNvPicPr>
          <p:nvPr/>
        </p:nvPicPr>
        <p:blipFill rotWithShape="1">
          <a:blip r:embed="rId8"/>
          <a:srcRect l="58201" t="18863" r="40497" b="78637"/>
          <a:stretch/>
        </p:blipFill>
        <p:spPr>
          <a:xfrm>
            <a:off x="853076" y="3716145"/>
            <a:ext cx="180000" cy="180000"/>
          </a:xfrm>
          <a:prstGeom prst="rect">
            <a:avLst/>
          </a:prstGeom>
        </p:spPr>
      </p:pic>
      <p:pic>
        <p:nvPicPr>
          <p:cNvPr id="35" name="그림 34"/>
          <p:cNvPicPr>
            <a:picLocks/>
          </p:cNvPicPr>
          <p:nvPr/>
        </p:nvPicPr>
        <p:blipFill rotWithShape="1">
          <a:blip r:embed="rId8"/>
          <a:srcRect l="55305" t="16291" r="43393" b="81209"/>
          <a:stretch/>
        </p:blipFill>
        <p:spPr>
          <a:xfrm>
            <a:off x="1607297" y="3714348"/>
            <a:ext cx="180000" cy="180000"/>
          </a:xfrm>
          <a:prstGeom prst="rect">
            <a:avLst/>
          </a:prstGeom>
        </p:spPr>
      </p:pic>
      <p:pic>
        <p:nvPicPr>
          <p:cNvPr id="36" name="그림 35"/>
          <p:cNvPicPr>
            <a:picLocks/>
          </p:cNvPicPr>
          <p:nvPr/>
        </p:nvPicPr>
        <p:blipFill rotWithShape="1">
          <a:blip r:embed="rId8"/>
          <a:srcRect l="55315" t="21489" r="43383" b="76011"/>
          <a:stretch/>
        </p:blipFill>
        <p:spPr>
          <a:xfrm>
            <a:off x="1862535" y="3714348"/>
            <a:ext cx="180000" cy="180000"/>
          </a:xfrm>
          <a:prstGeom prst="rect">
            <a:avLst/>
          </a:prstGeom>
        </p:spPr>
      </p:pic>
      <p:pic>
        <p:nvPicPr>
          <p:cNvPr id="37" name="그림 36"/>
          <p:cNvPicPr>
            <a:picLocks/>
          </p:cNvPicPr>
          <p:nvPr/>
        </p:nvPicPr>
        <p:blipFill rotWithShape="1">
          <a:blip r:embed="rId8"/>
          <a:srcRect l="59813" t="16540" r="39128" b="81426"/>
          <a:stretch/>
        </p:blipFill>
        <p:spPr>
          <a:xfrm>
            <a:off x="2072899" y="3714348"/>
            <a:ext cx="180000" cy="180000"/>
          </a:xfrm>
          <a:prstGeom prst="rect">
            <a:avLst/>
          </a:prstGeom>
        </p:spPr>
      </p:pic>
      <p:pic>
        <p:nvPicPr>
          <p:cNvPr id="38" name="그림 37"/>
          <p:cNvPicPr>
            <a:picLocks/>
          </p:cNvPicPr>
          <p:nvPr/>
        </p:nvPicPr>
        <p:blipFill rotWithShape="1">
          <a:blip r:embed="rId8"/>
          <a:srcRect l="53835" t="18881" r="44863" b="78619"/>
          <a:stretch/>
        </p:blipFill>
        <p:spPr>
          <a:xfrm>
            <a:off x="1270008" y="3716145"/>
            <a:ext cx="180000" cy="180000"/>
          </a:xfrm>
          <a:prstGeom prst="rect">
            <a:avLst/>
          </a:prstGeom>
        </p:spPr>
      </p:pic>
      <p:pic>
        <p:nvPicPr>
          <p:cNvPr id="39" name="그림 38"/>
          <p:cNvPicPr>
            <a:picLocks/>
          </p:cNvPicPr>
          <p:nvPr/>
        </p:nvPicPr>
        <p:blipFill rotWithShape="1">
          <a:blip r:embed="rId8"/>
          <a:srcRect l="59740" t="21511" r="39139" b="76193"/>
          <a:stretch/>
        </p:blipFill>
        <p:spPr>
          <a:xfrm>
            <a:off x="2273086" y="3716145"/>
            <a:ext cx="180000" cy="180000"/>
          </a:xfrm>
          <a:prstGeom prst="rect">
            <a:avLst/>
          </a:prstGeom>
        </p:spPr>
      </p:pic>
      <p:pic>
        <p:nvPicPr>
          <p:cNvPr id="42" name="그림 41"/>
          <p:cNvPicPr>
            <a:picLocks/>
          </p:cNvPicPr>
          <p:nvPr/>
        </p:nvPicPr>
        <p:blipFill rotWithShape="1">
          <a:blip r:embed="rId9"/>
          <a:srcRect l="87034" t="71935" r="2874" b="8334"/>
          <a:stretch/>
        </p:blipFill>
        <p:spPr>
          <a:xfrm>
            <a:off x="593801" y="4736352"/>
            <a:ext cx="180000" cy="180000"/>
          </a:xfrm>
          <a:prstGeom prst="rect">
            <a:avLst/>
          </a:prstGeom>
        </p:spPr>
      </p:pic>
      <p:pic>
        <p:nvPicPr>
          <p:cNvPr id="43" name="그림 42"/>
          <p:cNvPicPr>
            <a:picLocks/>
          </p:cNvPicPr>
          <p:nvPr/>
        </p:nvPicPr>
        <p:blipFill rotWithShape="1">
          <a:blip r:embed="rId9"/>
          <a:srcRect l="38087" t="28632" r="50250" b="48850"/>
          <a:stretch/>
        </p:blipFill>
        <p:spPr>
          <a:xfrm>
            <a:off x="802267" y="4726634"/>
            <a:ext cx="180000" cy="1800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 rotWithShape="1">
          <a:blip r:embed="rId10"/>
          <a:srcRect l="2043" t="15730" r="57486" b="30638"/>
          <a:stretch/>
        </p:blipFill>
        <p:spPr>
          <a:xfrm>
            <a:off x="1010449" y="4715102"/>
            <a:ext cx="180000" cy="180000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 rotWithShape="1">
          <a:blip r:embed="rId11"/>
          <a:srcRect l="8337" t="40003" r="6251" b="40673"/>
          <a:stretch/>
        </p:blipFill>
        <p:spPr>
          <a:xfrm>
            <a:off x="1220311" y="4707096"/>
            <a:ext cx="180000" cy="18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6414" y="4081749"/>
            <a:ext cx="304826" cy="1347333"/>
          </a:xfrm>
          <a:prstGeom prst="rect">
            <a:avLst/>
          </a:prstGeom>
        </p:spPr>
      </p:pic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508257" y="4346476"/>
            <a:ext cx="71205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03860" y="3537074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08257" y="3422675"/>
            <a:ext cx="769763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Projection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03860" y="2450538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508257" y="2336139"/>
            <a:ext cx="216437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 / Perpendicular / Grid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03860" y="1364002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08257" y="1249603"/>
            <a:ext cx="1386918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 LOGO / Close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3860" y="5502836"/>
            <a:ext cx="3040380" cy="6598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508257" y="5388437"/>
            <a:ext cx="976549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Render mode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/>
          </p:cNvPicPr>
          <p:nvPr/>
        </p:nvPicPr>
        <p:blipFill rotWithShape="1">
          <a:blip r:embed="rId11"/>
          <a:srcRect l="11221" t="1923" r="10057" b="80630"/>
          <a:stretch/>
        </p:blipFill>
        <p:spPr>
          <a:xfrm>
            <a:off x="580943" y="5832740"/>
            <a:ext cx="180000" cy="180000"/>
          </a:xfrm>
          <a:prstGeom prst="rect">
            <a:avLst/>
          </a:prstGeom>
        </p:spPr>
      </p:pic>
      <p:pic>
        <p:nvPicPr>
          <p:cNvPr id="63" name="그림 62"/>
          <p:cNvPicPr>
            <a:picLocks/>
          </p:cNvPicPr>
          <p:nvPr/>
        </p:nvPicPr>
        <p:blipFill rotWithShape="1">
          <a:blip r:embed="rId11"/>
          <a:srcRect l="11221" t="21187" r="10057" b="61366"/>
          <a:stretch/>
        </p:blipFill>
        <p:spPr>
          <a:xfrm>
            <a:off x="839205" y="5834367"/>
            <a:ext cx="180000" cy="180000"/>
          </a:xfrm>
          <a:prstGeom prst="rect">
            <a:avLst/>
          </a:prstGeom>
        </p:spPr>
      </p:pic>
      <p:pic>
        <p:nvPicPr>
          <p:cNvPr id="64" name="그림 63"/>
          <p:cNvPicPr>
            <a:picLocks/>
          </p:cNvPicPr>
          <p:nvPr/>
        </p:nvPicPr>
        <p:blipFill rotWithShape="1">
          <a:blip r:embed="rId11"/>
          <a:srcRect l="11221" t="41178" r="10057" b="41375"/>
          <a:stretch/>
        </p:blipFill>
        <p:spPr>
          <a:xfrm>
            <a:off x="1100449" y="5832740"/>
            <a:ext cx="180000" cy="180000"/>
          </a:xfrm>
          <a:prstGeom prst="rect">
            <a:avLst/>
          </a:prstGeom>
        </p:spPr>
      </p:pic>
      <p:pic>
        <p:nvPicPr>
          <p:cNvPr id="65" name="그림 64"/>
          <p:cNvPicPr>
            <a:picLocks/>
          </p:cNvPicPr>
          <p:nvPr/>
        </p:nvPicPr>
        <p:blipFill rotWithShape="1">
          <a:blip r:embed="rId11"/>
          <a:srcRect l="12024" t="60806" r="9254" b="21747"/>
          <a:stretch/>
        </p:blipFill>
        <p:spPr>
          <a:xfrm>
            <a:off x="1401887" y="5832740"/>
            <a:ext cx="180000" cy="180000"/>
          </a:xfrm>
          <a:prstGeom prst="rect">
            <a:avLst/>
          </a:prstGeom>
        </p:spPr>
      </p:pic>
      <p:pic>
        <p:nvPicPr>
          <p:cNvPr id="66" name="그림 65"/>
          <p:cNvPicPr>
            <a:picLocks/>
          </p:cNvPicPr>
          <p:nvPr/>
        </p:nvPicPr>
        <p:blipFill rotWithShape="1">
          <a:blip r:embed="rId11"/>
          <a:srcRect l="11220" t="80797" r="10058" b="1756"/>
          <a:stretch/>
        </p:blipFill>
        <p:spPr>
          <a:xfrm>
            <a:off x="1690481" y="5835505"/>
            <a:ext cx="180000" cy="180000"/>
          </a:xfrm>
          <a:prstGeom prst="rect">
            <a:avLst/>
          </a:prstGeom>
        </p:spPr>
      </p:pic>
      <p:pic>
        <p:nvPicPr>
          <p:cNvPr id="71" name="그림 70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93" y="763661"/>
            <a:ext cx="180000" cy="18000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 bwMode="auto">
          <a:xfrm>
            <a:off x="4513945" y="468076"/>
            <a:ext cx="4780975" cy="89592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4618343" y="353677"/>
            <a:ext cx="566181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Sketch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93" y="1014687"/>
            <a:ext cx="216000" cy="185143"/>
          </a:xfrm>
          <a:prstGeom prst="rect">
            <a:avLst/>
          </a:prstGeom>
        </p:spPr>
      </p:pic>
      <p:pic>
        <p:nvPicPr>
          <p:cNvPr id="82" name="그림 81"/>
          <p:cNvPicPr>
            <a:picLocks/>
          </p:cNvPicPr>
          <p:nvPr/>
        </p:nvPicPr>
        <p:blipFill rotWithShape="1">
          <a:blip r:embed="rId14"/>
          <a:srcRect l="2414" t="3729" r="80498" b="68906"/>
          <a:stretch/>
        </p:blipFill>
        <p:spPr>
          <a:xfrm>
            <a:off x="5130841" y="763661"/>
            <a:ext cx="216000" cy="180000"/>
          </a:xfrm>
          <a:prstGeom prst="rect">
            <a:avLst/>
          </a:prstGeom>
        </p:spPr>
      </p:pic>
      <p:pic>
        <p:nvPicPr>
          <p:cNvPr id="83" name="그림 82"/>
          <p:cNvPicPr>
            <a:picLocks/>
          </p:cNvPicPr>
          <p:nvPr/>
        </p:nvPicPr>
        <p:blipFill rotWithShape="1">
          <a:blip r:embed="rId14"/>
          <a:srcRect l="26825" t="5222" r="56087" b="67413"/>
          <a:stretch/>
        </p:blipFill>
        <p:spPr>
          <a:xfrm>
            <a:off x="5540416" y="763661"/>
            <a:ext cx="216000" cy="1800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 rotWithShape="1">
          <a:blip r:embed="rId14"/>
          <a:srcRect l="3024" t="30099" r="79888" b="42536"/>
          <a:stretch/>
        </p:blipFill>
        <p:spPr>
          <a:xfrm>
            <a:off x="5864266" y="763661"/>
            <a:ext cx="216000" cy="180000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 rotWithShape="1">
          <a:blip r:embed="rId14"/>
          <a:srcRect l="2414" t="56469" r="80498" b="16166"/>
          <a:stretch/>
        </p:blipFill>
        <p:spPr>
          <a:xfrm>
            <a:off x="6188116" y="763661"/>
            <a:ext cx="216000" cy="180000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 rotWithShape="1">
          <a:blip r:embed="rId14"/>
          <a:srcRect l="26825" t="56967" r="56087" b="15668"/>
          <a:stretch/>
        </p:blipFill>
        <p:spPr>
          <a:xfrm>
            <a:off x="6631029" y="763661"/>
            <a:ext cx="216000" cy="180000"/>
          </a:xfrm>
          <a:prstGeom prst="rect">
            <a:avLst/>
          </a:prstGeom>
        </p:spPr>
      </p:pic>
      <p:pic>
        <p:nvPicPr>
          <p:cNvPr id="87" name="그림 86"/>
          <p:cNvPicPr>
            <a:picLocks/>
          </p:cNvPicPr>
          <p:nvPr/>
        </p:nvPicPr>
        <p:blipFill rotWithShape="1">
          <a:blip r:embed="rId14"/>
          <a:srcRect l="51847" t="56469" r="31065" b="16166"/>
          <a:stretch/>
        </p:blipFill>
        <p:spPr>
          <a:xfrm>
            <a:off x="5130841" y="1035893"/>
            <a:ext cx="216000" cy="180000"/>
          </a:xfrm>
          <a:prstGeom prst="rect">
            <a:avLst/>
          </a:prstGeom>
        </p:spPr>
      </p:pic>
      <p:pic>
        <p:nvPicPr>
          <p:cNvPr id="89" name="그림 88"/>
          <p:cNvPicPr>
            <a:picLocks/>
          </p:cNvPicPr>
          <p:nvPr/>
        </p:nvPicPr>
        <p:blipFill rotWithShape="1">
          <a:blip r:embed="rId15"/>
          <a:srcRect l="5098" t="8267" r="93409" b="89263"/>
          <a:stretch/>
        </p:blipFill>
        <p:spPr>
          <a:xfrm>
            <a:off x="5505491" y="1031348"/>
            <a:ext cx="216000" cy="180000"/>
          </a:xfrm>
          <a:prstGeom prst="rect">
            <a:avLst/>
          </a:prstGeom>
        </p:spPr>
      </p:pic>
      <p:pic>
        <p:nvPicPr>
          <p:cNvPr id="93" name="그림 92"/>
          <p:cNvPicPr>
            <a:picLocks/>
          </p:cNvPicPr>
          <p:nvPr/>
        </p:nvPicPr>
        <p:blipFill rotWithShape="1">
          <a:blip r:embed="rId16"/>
          <a:srcRect l="64521" t="64739" r="18364" b="16396"/>
          <a:stretch/>
        </p:blipFill>
        <p:spPr>
          <a:xfrm>
            <a:off x="5871691" y="1039047"/>
            <a:ext cx="180000" cy="180000"/>
          </a:xfrm>
          <a:prstGeom prst="rect">
            <a:avLst/>
          </a:prstGeom>
        </p:spPr>
      </p:pic>
      <p:pic>
        <p:nvPicPr>
          <p:cNvPr id="95" name="그림 94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41" y="1039047"/>
            <a:ext cx="180000" cy="180000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 bwMode="auto">
          <a:xfrm>
            <a:off x="4513945" y="1868786"/>
            <a:ext cx="4780975" cy="89592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7" name="Rectangle 3"/>
          <p:cNvSpPr>
            <a:spLocks noChangeArrowheads="1"/>
          </p:cNvSpPr>
          <p:nvPr/>
        </p:nvSpPr>
        <p:spPr bwMode="auto">
          <a:xfrm>
            <a:off x="4618343" y="1754387"/>
            <a:ext cx="415498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99"/>
          <p:cNvPicPr>
            <a:picLocks/>
          </p:cNvPicPr>
          <p:nvPr/>
        </p:nvPicPr>
        <p:blipFill rotWithShape="1">
          <a:blip r:embed="rId18"/>
          <a:srcRect l="3369" t="7805" r="79805" b="54562"/>
          <a:stretch/>
        </p:blipFill>
        <p:spPr>
          <a:xfrm>
            <a:off x="4680860" y="3030406"/>
            <a:ext cx="180000" cy="180000"/>
          </a:xfrm>
          <a:prstGeom prst="rect">
            <a:avLst/>
          </a:prstGeom>
        </p:spPr>
      </p:pic>
      <p:pic>
        <p:nvPicPr>
          <p:cNvPr id="101" name="그림 100"/>
          <p:cNvPicPr>
            <a:picLocks/>
          </p:cNvPicPr>
          <p:nvPr/>
        </p:nvPicPr>
        <p:blipFill rotWithShape="1">
          <a:blip r:embed="rId18"/>
          <a:srcRect l="26829" t="8718" r="56345" b="53649"/>
          <a:stretch/>
        </p:blipFill>
        <p:spPr>
          <a:xfrm>
            <a:off x="5415491" y="3030406"/>
            <a:ext cx="180000" cy="180000"/>
          </a:xfrm>
          <a:prstGeom prst="rect">
            <a:avLst/>
          </a:prstGeom>
        </p:spPr>
      </p:pic>
      <p:pic>
        <p:nvPicPr>
          <p:cNvPr id="102" name="그림 101"/>
          <p:cNvPicPr>
            <a:picLocks/>
          </p:cNvPicPr>
          <p:nvPr/>
        </p:nvPicPr>
        <p:blipFill rotWithShape="1">
          <a:blip r:embed="rId18"/>
          <a:srcRect l="43367" t="-2229" r="39807" b="64596"/>
          <a:stretch/>
        </p:blipFill>
        <p:spPr>
          <a:xfrm>
            <a:off x="6300202" y="3170008"/>
            <a:ext cx="180000" cy="180000"/>
          </a:xfrm>
          <a:prstGeom prst="rect">
            <a:avLst/>
          </a:prstGeom>
        </p:spPr>
      </p:pic>
      <p:pic>
        <p:nvPicPr>
          <p:cNvPr id="103" name="그림 102"/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t="9563" r="8729" b="12826"/>
          <a:stretch/>
        </p:blipFill>
        <p:spPr>
          <a:xfrm>
            <a:off x="4937759" y="2202180"/>
            <a:ext cx="180000" cy="180000"/>
          </a:xfrm>
          <a:prstGeom prst="rect">
            <a:avLst/>
          </a:prstGeom>
        </p:spPr>
      </p:pic>
      <p:pic>
        <p:nvPicPr>
          <p:cNvPr id="104" name="그림 103"/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 t="8301" r="10472" b="16909"/>
          <a:stretch/>
        </p:blipFill>
        <p:spPr>
          <a:xfrm>
            <a:off x="5184524" y="2197638"/>
            <a:ext cx="180000" cy="180000"/>
          </a:xfrm>
          <a:prstGeom prst="rect">
            <a:avLst/>
          </a:prstGeom>
        </p:spPr>
      </p:pic>
      <p:pic>
        <p:nvPicPr>
          <p:cNvPr id="105" name="그림 104"/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9711" r="9782" b="11266"/>
          <a:stretch/>
        </p:blipFill>
        <p:spPr>
          <a:xfrm>
            <a:off x="5409672" y="2197638"/>
            <a:ext cx="180000" cy="180000"/>
          </a:xfrm>
          <a:prstGeom prst="rect">
            <a:avLst/>
          </a:prstGeom>
        </p:spPr>
      </p:pic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7648064" y="668299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45, 47, 55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7648064" y="2213028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45, 47, 55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1925660" y="4693523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1964061" y="5768450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1895175" y="3931721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1881184" y="2787058"/>
            <a:ext cx="145424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BackColor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58, 61, 71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3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90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Home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9" b="2036"/>
          <a:stretch/>
        </p:blipFill>
        <p:spPr>
          <a:xfrm>
            <a:off x="621655" y="1292862"/>
            <a:ext cx="1197313" cy="4260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51" y="148082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0"/>
            <a:ext cx="86487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404" y="1134003"/>
            <a:ext cx="6095274" cy="482542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79174" y="830476"/>
            <a:ext cx="83708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Title Bar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7833540" y="953587"/>
            <a:ext cx="545634" cy="26670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H="1">
            <a:off x="7868513" y="1299339"/>
            <a:ext cx="557523" cy="13335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모서리가 둥근 직사각형 7"/>
          <p:cNvSpPr/>
          <p:nvPr/>
        </p:nvSpPr>
        <p:spPr bwMode="auto">
          <a:xfrm>
            <a:off x="1543060" y="1039871"/>
            <a:ext cx="6290480" cy="259468"/>
          </a:xfrm>
          <a:prstGeom prst="round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543060" y="1299339"/>
            <a:ext cx="6290480" cy="266700"/>
          </a:xfrm>
          <a:prstGeom prst="round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461009" y="1158528"/>
            <a:ext cx="109356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Upper Menu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773218" y="1558807"/>
            <a:ext cx="1060322" cy="4479673"/>
          </a:xfrm>
          <a:prstGeom prst="roundRect">
            <a:avLst>
              <a:gd name="adj" fmla="val 4167"/>
            </a:avLst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 flipH="1" flipV="1">
            <a:off x="7868513" y="3711069"/>
            <a:ext cx="557522" cy="79052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461009" y="3703643"/>
            <a:ext cx="1042273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Right Menu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593801" y="5732254"/>
            <a:ext cx="5179417" cy="266700"/>
          </a:xfrm>
          <a:prstGeom prst="roundRect">
            <a:avLst/>
          </a:prstGeom>
          <a:noFill/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 flipH="1" flipV="1">
            <a:off x="5315813" y="6038480"/>
            <a:ext cx="451565" cy="381111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767378" y="6336006"/>
            <a:ext cx="1167307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Bottom Menu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1302058" y="3988700"/>
            <a:ext cx="554276" cy="266701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794016" y="3722235"/>
            <a:ext cx="79541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model1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990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화면 구성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2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404" y="1320433"/>
            <a:ext cx="6095274" cy="482542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54886" y="1620588"/>
            <a:ext cx="72006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gbSketch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7709252" y="1743699"/>
            <a:ext cx="545634" cy="26670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990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화면 구성 </a:t>
            </a: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– Group Box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H="1">
            <a:off x="7747965" y="4415877"/>
            <a:ext cx="545634" cy="26670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293599" y="4303006"/>
            <a:ext cx="569387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gbPart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1569232" y="1279496"/>
            <a:ext cx="244344" cy="303243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209197" y="1008562"/>
            <a:ext cx="756938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gbDisplay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3091960" y="1142735"/>
            <a:ext cx="131288" cy="428787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844779" y="862253"/>
            <a:ext cx="756938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gbRender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 flipH="1">
            <a:off x="4630482" y="1153952"/>
            <a:ext cx="131288" cy="428787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574531" y="885451"/>
            <a:ext cx="92365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gbProjection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 bwMode="auto">
          <a:xfrm flipH="1">
            <a:off x="6823266" y="1142735"/>
            <a:ext cx="131288" cy="428787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6823266" y="885451"/>
            <a:ext cx="865943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gbSelection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 bwMode="auto">
          <a:xfrm flipV="1">
            <a:off x="1358283" y="6090253"/>
            <a:ext cx="333121" cy="267564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047760" y="6418209"/>
            <a:ext cx="83227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gbProperty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8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990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화면 </a:t>
            </a: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및 클래스 구성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667" t="13359" r="85625" b="62977"/>
          <a:stretch/>
        </p:blipFill>
        <p:spPr>
          <a:xfrm>
            <a:off x="539084" y="1504949"/>
            <a:ext cx="4413916" cy="4486275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 bwMode="auto">
          <a:xfrm flipH="1">
            <a:off x="4823790" y="3739602"/>
            <a:ext cx="545634" cy="26670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69424" y="3611343"/>
            <a:ext cx="151233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200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Main_Form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H="1">
            <a:off x="4823790" y="4401261"/>
            <a:ext cx="98646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810250" y="4262761"/>
            <a:ext cx="305923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200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Main_Form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Bar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버튼 기능 코드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 bwMode="auto">
          <a:xfrm flipH="1" flipV="1">
            <a:off x="4773489" y="4715586"/>
            <a:ext cx="1112961" cy="189789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5858892" y="4775679"/>
            <a:ext cx="3370218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200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Main_Form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Upper Menu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버튼 기능 코드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 flipH="1" flipV="1">
            <a:off x="4396520" y="5081202"/>
            <a:ext cx="1489930" cy="245571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5858892" y="5213879"/>
            <a:ext cx="384630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200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Main_Form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 Menu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Sketch 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기능 코드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 bwMode="auto">
          <a:xfrm flipH="1">
            <a:off x="3693723" y="3057525"/>
            <a:ext cx="1869609" cy="682077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573589" y="2823604"/>
            <a:ext cx="3127779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그래픽 핸들링 시 필요한 수학 함수들 코드</a:t>
            </a:r>
            <a:endParaRPr lang="en-US" altLang="ko-KR" sz="1200" b="1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(Rotation, Translation…)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 bwMode="auto">
          <a:xfrm flipH="1">
            <a:off x="2746043" y="1776714"/>
            <a:ext cx="3064207" cy="1607588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810250" y="1714708"/>
            <a:ext cx="275466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KSOE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EyeShot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1.0</a:t>
            </a:r>
            <a:r>
              <a:rPr lang="ko-KR" altLang="en-US" sz="12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 클래스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3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68299"/>
            <a:ext cx="7896726" cy="62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 Dynamics 2">
  <a:themeElements>
    <a:clrScheme name="1_중공업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중공업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1_중공업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중공업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중공업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중공업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중공업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중공업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중공업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UN_Dynamics">
  <a:themeElements>
    <a:clrScheme name="1_중공업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중공업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  <a:cs typeface="Times New Roman" pitchFamily="18" charset="0"/>
          </a:defRPr>
        </a:defPPr>
      </a:lstStyle>
    </a:spDef>
    <a:lnDef>
      <a:spPr bwMode="auto">
        <a:noFill/>
        <a:ln w="31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1_중공업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중공업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중공업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중공업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중공업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중공업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중공업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Office\Templates\디자인\현대적.pot</Template>
  <TotalTime>4157020</TotalTime>
  <Words>275</Words>
  <Application>Microsoft Office PowerPoint</Application>
  <PresentationFormat>A4 용지(210x297mm)</PresentationFormat>
  <Paragraphs>77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BankGothic Md BT</vt:lpstr>
      <vt:lpstr>HY헤드라인M</vt:lpstr>
      <vt:lpstr>굴림</vt:lpstr>
      <vt:lpstr>맑은 고딕</vt:lpstr>
      <vt:lpstr>Times New Roman</vt:lpstr>
      <vt:lpstr>SUN Dynamics 2</vt:lpstr>
      <vt:lpstr>SUN_Dynamics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SUN Dynamics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노태양</dc:creator>
  <cp:lastModifiedBy>Admin</cp:lastModifiedBy>
  <cp:revision>2003</cp:revision>
  <cp:lastPrinted>2019-08-01T05:21:17Z</cp:lastPrinted>
  <dcterms:created xsi:type="dcterms:W3CDTF">1999-07-29T23:55:14Z</dcterms:created>
  <dcterms:modified xsi:type="dcterms:W3CDTF">2021-08-14T07:35:49Z</dcterms:modified>
</cp:coreProperties>
</file>