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feca4e4f5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feca4e4f5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eca4e4f5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feca4e4f5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eca4e4f5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feca4e4f5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eca4e4f5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feca4e4f5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feca4e4f5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feca4e4f5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feca4e4f5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feca4e4f5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eca4e4f5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feca4e4f5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feca4e4f5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feca4e4f5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feca4e4f5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feca4e4f5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feca4e4f5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feca4e4f5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feca4e4f5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feca4e4f5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eca4e4f5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feca4e4f5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401625"/>
            <a:ext cx="6331500" cy="1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Two-Way-Dot Chart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MidTerm Teaching Presentation</a:t>
            </a:r>
            <a:r>
              <a:rPr lang="en"/>
              <a:t>.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4670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Isaac Kobby Anni • 10.22.2024 </a:t>
            </a:r>
            <a:r>
              <a:rPr lang="en"/>
              <a:t>• Data Science, Ph.D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2400250" y="3473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Ggplot2 - Horizontal Layout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300" y="1054825"/>
            <a:ext cx="5888556" cy="36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2400250" y="3473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Ggplot2 - Vertical Layout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906550"/>
            <a:ext cx="6259650" cy="369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2400250" y="3473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Ggplot2 - Code Snippet</a:t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550" y="895725"/>
            <a:ext cx="7738424" cy="377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Lattice &amp; Ggplot2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Lattice </a:t>
            </a:r>
            <a:endParaRPr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Less flexible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Used in Trellis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Modification Restricted to Trellis usage</a:t>
            </a:r>
            <a:endParaRPr sz="1700"/>
          </a:p>
        </p:txBody>
      </p:sp>
      <p:sp>
        <p:nvSpPr>
          <p:cNvPr id="174" name="Google Shape;174;p25"/>
          <p:cNvSpPr txBox="1"/>
          <p:nvPr>
            <p:ph idx="2" type="body"/>
          </p:nvPr>
        </p:nvSpPr>
        <p:spPr>
          <a:xfrm>
            <a:off x="5387972" y="16335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Ggplot2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More flexible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Standalone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Depends on Ggplot2 flexibility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Best practices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Challenges 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Horizontal Dot Chart compresses the x - axis. 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Ggplot2 requires more detailed coding to achieve desired layout</a:t>
            </a:r>
            <a:endParaRPr sz="1500"/>
          </a:p>
        </p:txBody>
      </p:sp>
      <p:sp>
        <p:nvSpPr>
          <p:cNvPr id="181" name="Google Shape;181;p26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Best Practices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 graphics package is simple and easy for two-way-dot chart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Vertical layout is gives good layout for presentation.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- Flattened Rep.</a:t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00" y="1622450"/>
            <a:ext cx="3868076" cy="22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2875" y="1622453"/>
            <a:ext cx="4368724" cy="22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13334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 graphics vs Ggplot2 for flattened data</a:t>
            </a:r>
            <a:endParaRPr sz="2500"/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8551" y="1363750"/>
            <a:ext cx="4383050" cy="2704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12900"/>
            <a:ext cx="4303751" cy="29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2171698" y="1069275"/>
            <a:ext cx="5909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7000">
                <a:latin typeface="Raleway"/>
                <a:ea typeface="Raleway"/>
                <a:cs typeface="Raleway"/>
                <a:sym typeface="Raleway"/>
              </a:rPr>
              <a:t>Questions? </a:t>
            </a:r>
            <a:endParaRPr sz="5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656450" y="1143000"/>
            <a:ext cx="8310000" cy="34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Thank you for your attention.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78" name="Google Shape;78;p14"/>
          <p:cNvSpPr/>
          <p:nvPr/>
        </p:nvSpPr>
        <p:spPr>
          <a:xfrm>
            <a:off x="383684" y="219345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Overview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81" name="Google Shape;81;p14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2" name="Google Shape;82;p14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Background pointer shape in timeline graphic" id="83" name="Google Shape;83;p14"/>
          <p:cNvSpPr/>
          <p:nvPr/>
        </p:nvSpPr>
        <p:spPr>
          <a:xfrm>
            <a:off x="1817050" y="2199000"/>
            <a:ext cx="25794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 txBox="1"/>
          <p:nvPr>
            <p:ph idx="4294967295" type="body"/>
          </p:nvPr>
        </p:nvSpPr>
        <p:spPr>
          <a:xfrm>
            <a:off x="2126327" y="2336550"/>
            <a:ext cx="16413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Introduction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85" name="Google Shape;85;p14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86" name="Google Shape;86;p14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7" name="Google Shape;87;p14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Background pointer shape in timeline graphic" id="88" name="Google Shape;88;p14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Trellis Graphics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90" name="Google Shape;90;p14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91" name="Google Shape;91;p1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2" name="Google Shape;92;p1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Background pointer shape in timeline graphic" id="93" name="Google Shape;93;p14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Comparison (Lattice vs Ggplot2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95" name="Google Shape;95;p14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96" name="Google Shape;96;p1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7" name="Google Shape;97;p14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Background pointer shape in timeline graphic" id="98" name="Google Shape;98;p14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Conclusion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00" name="Google Shape;100;p14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01" name="Google Shape;101;p1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2" name="Google Shape;102;p1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4"/>
          <p:cNvSpPr txBox="1"/>
          <p:nvPr>
            <p:ph idx="4294967295" type="ctrTitle"/>
          </p:nvPr>
        </p:nvSpPr>
        <p:spPr>
          <a:xfrm>
            <a:off x="1338300" y="235850"/>
            <a:ext cx="63315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Contents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09" name="Google Shape;109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700">
                <a:latin typeface="Raleway"/>
                <a:ea typeface="Raleway"/>
                <a:cs typeface="Raleway"/>
                <a:sym typeface="Raleway"/>
              </a:rPr>
              <a:t>Chapter 8.5 - visualizing Multivariable Data</a:t>
            </a:r>
            <a:r>
              <a:rPr b="1" lang="en" sz="48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4635225" y="2571750"/>
            <a:ext cx="517500" cy="29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675" y="1073500"/>
            <a:ext cx="3301125" cy="307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1575" y="1073500"/>
            <a:ext cx="3263699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 to Two-Way-Dot Chart.</a:t>
            </a:r>
            <a:endParaRPr sz="2800"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Key Takeaways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Introduced by Cleveland (1985)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Designed</a:t>
            </a:r>
            <a:r>
              <a:rPr lang="en" sz="1600"/>
              <a:t> for comparing two categorical variables.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Eg: Hair &amp; Color data (Table 8.1)</a:t>
            </a:r>
            <a:endParaRPr sz="1600"/>
          </a:p>
        </p:txBody>
      </p:sp>
      <p:sp>
        <p:nvSpPr>
          <p:cNvPr id="124" name="Google Shape;124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Each point represents a specific combination of the two variables.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Used to visualize distributions and frequencies across two dimensions (2 variables). 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Trellis Graphics Overview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Facts.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Trellis graphics is the implementation of multi-variable data in R using the lattice package.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Developed to handle complex multi-variable data more easily. </a:t>
            </a:r>
            <a:endParaRPr sz="1600"/>
          </a:p>
        </p:txBody>
      </p:sp>
      <p:sp>
        <p:nvSpPr>
          <p:cNvPr id="131" name="Google Shape;131;p18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Used to visualize categorical data relationships. 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Trellis Plot- Horizontal Layout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200" y="1261500"/>
            <a:ext cx="5748600" cy="334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Trellis Plot- Vertical Layout</a:t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375" y="1108900"/>
            <a:ext cx="5969850" cy="350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Trellis Plot - Code Snippet</a:t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625" y="1243027"/>
            <a:ext cx="6939025" cy="299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