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48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43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71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1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54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17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8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45175"/>
            <a:ext cx="9144000" cy="1002527"/>
          </a:xfrm>
        </p:spPr>
        <p:txBody>
          <a:bodyPr>
            <a:normAutofit/>
          </a:bodyPr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816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smtClean="0"/>
              <a:t>Praktikum </a:t>
            </a:r>
            <a:r>
              <a:rPr lang="de-DE" dirty="0"/>
              <a:t>Webtechnologien</a:t>
            </a:r>
          </a:p>
          <a:p>
            <a:r>
              <a:rPr lang="de-DE" dirty="0"/>
              <a:t>03.02.2016</a:t>
            </a:r>
          </a:p>
          <a:p>
            <a:r>
              <a:rPr lang="de-DE" dirty="0" smtClean="0"/>
              <a:t>Lara Sievers, Jaqueline Timmermann, Tom </a:t>
            </a:r>
            <a:r>
              <a:rPr lang="de-DE" dirty="0" err="1" smtClean="0"/>
              <a:t>Quinders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0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Script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013196" y="1825625"/>
            <a:ext cx="4340604" cy="4351338"/>
          </a:xfrm>
        </p:spPr>
        <p:txBody>
          <a:bodyPr/>
          <a:lstStyle/>
          <a:p>
            <a:r>
              <a:rPr lang="de-DE" dirty="0" smtClean="0"/>
              <a:t>Liest die Termine aus der JSON Datei</a:t>
            </a:r>
          </a:p>
          <a:p>
            <a:r>
              <a:rPr lang="de-DE" dirty="0" smtClean="0"/>
              <a:t>Erstellt die Zeilen der Tabellen</a:t>
            </a:r>
            <a:r>
              <a:rPr lang="de-DE" dirty="0"/>
              <a:t> </a:t>
            </a:r>
            <a:r>
              <a:rPr lang="de-DE" dirty="0" smtClean="0"/>
              <a:t>während es ausliest</a:t>
            </a:r>
          </a:p>
          <a:p>
            <a:r>
              <a:rPr lang="de-DE" dirty="0" smtClean="0"/>
              <a:t>Ändert Farbe basierend auf Modulo</a:t>
            </a:r>
          </a:p>
        </p:txBody>
      </p:sp>
      <p:sp>
        <p:nvSpPr>
          <p:cNvPr id="5" name="Rechteck 4"/>
          <p:cNvSpPr/>
          <p:nvPr/>
        </p:nvSpPr>
        <p:spPr>
          <a:xfrm>
            <a:off x="-2133600" y="1482423"/>
            <a:ext cx="146798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//Verweist eine Variable "</a:t>
            </a:r>
            <a:r>
              <a:rPr lang="de-DE" sz="1400" dirty="0" err="1">
                <a:solidFill>
                  <a:schemeClr val="accent4"/>
                </a:solidFill>
              </a:rPr>
              <a:t>table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auf die korrekte Tabelle.</a:t>
            </a:r>
          </a:p>
          <a:p>
            <a:r>
              <a:rPr lang="de-DE" sz="1400" dirty="0"/>
              <a:t>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 smtClean="0">
                <a:solidFill>
                  <a:schemeClr val="accent4"/>
                </a:solidFill>
              </a:rPr>
              <a:t>table</a:t>
            </a:r>
            <a:r>
              <a:rPr lang="de-DE" sz="1400" dirty="0" smtClean="0">
                <a:solidFill>
                  <a:schemeClr val="accent4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/>
              <a:t>document.getElementById</a:t>
            </a:r>
            <a:r>
              <a:rPr lang="de-DE" sz="1400" dirty="0"/>
              <a:t>("</a:t>
            </a:r>
            <a:r>
              <a:rPr lang="de-DE" sz="1400" dirty="0" err="1"/>
              <a:t>termTab</a:t>
            </a:r>
            <a:r>
              <a:rPr lang="de-DE" sz="1400" dirty="0"/>
              <a:t>");</a:t>
            </a:r>
          </a:p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//Durchläuft alle Termine in der JSON Datei.</a:t>
            </a:r>
          </a:p>
          <a:p>
            <a:r>
              <a:rPr lang="de-DE" sz="1400" dirty="0"/>
              <a:t>			</a:t>
            </a:r>
            <a:r>
              <a:rPr lang="de-DE" sz="1400" dirty="0" err="1"/>
              <a:t>for</a:t>
            </a:r>
            <a:r>
              <a:rPr lang="de-DE" sz="1400" dirty="0"/>
              <a:t>(i= 0; i &lt; </a:t>
            </a:r>
            <a:r>
              <a:rPr lang="de-DE" sz="1400" dirty="0" err="1"/>
              <a:t>data.termine.length</a:t>
            </a:r>
            <a:r>
              <a:rPr lang="de-DE" sz="1400" dirty="0"/>
              <a:t> ; i++)</a:t>
            </a:r>
          </a:p>
          <a:p>
            <a:r>
              <a:rPr lang="de-DE" sz="1400" dirty="0"/>
              <a:t>			</a:t>
            </a:r>
            <a:r>
              <a:rPr lang="de-DE" sz="1400" dirty="0" smtClean="0"/>
              <a:t>{</a:t>
            </a:r>
            <a:endParaRPr lang="de-DE" sz="1400" dirty="0"/>
          </a:p>
          <a:p>
            <a:r>
              <a:rPr lang="de-DE" sz="1400" dirty="0"/>
              <a:t>				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//Variable "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wird erstellt für eine neue Zeile, </a:t>
            </a:r>
          </a:p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//welche unter der aktuellen Zeile von "</a:t>
            </a:r>
            <a:r>
              <a:rPr lang="de-DE" sz="1400" dirty="0" err="1">
                <a:solidFill>
                  <a:schemeClr val="accent4"/>
                </a:solidFill>
              </a:rPr>
              <a:t>table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eingesetzt wird.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>
                <a:solidFill>
                  <a:srgbClr val="7030A0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>
                <a:solidFill>
                  <a:schemeClr val="accent4"/>
                </a:solidFill>
              </a:rPr>
              <a:t>table</a:t>
            </a:r>
            <a:r>
              <a:rPr lang="de-DE" sz="1400" dirty="0" err="1"/>
              <a:t>.insertRow</a:t>
            </a:r>
            <a:r>
              <a:rPr lang="de-DE" sz="1400" dirty="0"/>
              <a:t>(i+1);</a:t>
            </a:r>
          </a:p>
          <a:p>
            <a:r>
              <a:rPr lang="de-DE" sz="1400" dirty="0"/>
              <a:t>				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//Ist die Zeile eine gerade Zeile in der Aufzählung, wird sie grau hinterlegt.</a:t>
            </a:r>
          </a:p>
          <a:p>
            <a:r>
              <a:rPr lang="de-DE" sz="1400" dirty="0"/>
              <a:t>				</a:t>
            </a:r>
            <a:r>
              <a:rPr lang="de-DE" sz="1400" dirty="0" err="1"/>
              <a:t>if</a:t>
            </a:r>
            <a:r>
              <a:rPr lang="de-DE" sz="1400" dirty="0"/>
              <a:t>(i%2 == 0)</a:t>
            </a:r>
          </a:p>
          <a:p>
            <a:r>
              <a:rPr lang="de-DE" sz="1400" dirty="0"/>
              <a:t>				{</a:t>
            </a:r>
          </a:p>
          <a:p>
            <a:r>
              <a:rPr lang="de-DE" sz="1400" dirty="0"/>
              <a:t>					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 err="1"/>
              <a:t>.style.backgroundColor</a:t>
            </a:r>
            <a:r>
              <a:rPr lang="de-DE" sz="1400" dirty="0"/>
              <a:t> = "#d3d3d3";</a:t>
            </a:r>
          </a:p>
          <a:p>
            <a:r>
              <a:rPr lang="de-DE" sz="1400" dirty="0"/>
              <a:t>				}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92D050"/>
                </a:solidFill>
              </a:rPr>
              <a:t>datumSpalte</a:t>
            </a:r>
            <a:r>
              <a:rPr lang="de-DE" sz="1400" dirty="0">
                <a:solidFill>
                  <a:srgbClr val="92D050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 err="1"/>
              <a:t>.insertCell</a:t>
            </a:r>
            <a:r>
              <a:rPr lang="de-DE" sz="1400" dirty="0"/>
              <a:t>(0);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92D050"/>
                </a:solidFill>
              </a:rPr>
              <a:t>ereignisSpalte</a:t>
            </a:r>
            <a:r>
              <a:rPr lang="de-DE" sz="1400" dirty="0">
                <a:solidFill>
                  <a:srgbClr val="92D050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 err="1"/>
              <a:t>.insertCell</a:t>
            </a:r>
            <a:r>
              <a:rPr lang="de-DE" sz="1400" dirty="0"/>
              <a:t>(1);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92D050"/>
                </a:solidFill>
              </a:rPr>
              <a:t>ortSpalte</a:t>
            </a:r>
            <a:r>
              <a:rPr lang="de-DE" sz="1400" dirty="0">
                <a:solidFill>
                  <a:srgbClr val="92D050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 err="1"/>
              <a:t>.insertCell</a:t>
            </a:r>
            <a:r>
              <a:rPr lang="de-DE" sz="1400" dirty="0"/>
              <a:t>(2);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datumSpalte</a:t>
            </a:r>
            <a:r>
              <a:rPr lang="de-DE" sz="1400" dirty="0" err="1"/>
              <a:t>.style.padding</a:t>
            </a:r>
            <a:r>
              <a:rPr lang="de-DE" sz="1400" dirty="0"/>
              <a:t> = "5px";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ereignisSpalte</a:t>
            </a:r>
            <a:r>
              <a:rPr lang="de-DE" sz="1400" dirty="0" err="1"/>
              <a:t>.style.padding</a:t>
            </a:r>
            <a:r>
              <a:rPr lang="de-DE" sz="1400" dirty="0"/>
              <a:t> = "5px";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ortSpalte</a:t>
            </a:r>
            <a:r>
              <a:rPr lang="de-DE" sz="1400" dirty="0" err="1"/>
              <a:t>.style.padding</a:t>
            </a:r>
            <a:r>
              <a:rPr lang="de-DE" sz="1400" dirty="0"/>
              <a:t> = "5px";</a:t>
            </a:r>
          </a:p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//Weist den Zellen die jeweiligen Werte zu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datumSpalte</a:t>
            </a:r>
            <a:r>
              <a:rPr lang="de-DE" sz="1400" dirty="0" err="1"/>
              <a:t>.innerHTML</a:t>
            </a:r>
            <a:r>
              <a:rPr lang="de-DE" sz="1400" dirty="0"/>
              <a:t> = </a:t>
            </a:r>
            <a:r>
              <a:rPr lang="de-DE" sz="1400" dirty="0" err="1"/>
              <a:t>data.termine</a:t>
            </a:r>
            <a:r>
              <a:rPr lang="de-DE" sz="1400" dirty="0"/>
              <a:t>[i][0];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ereignisSpalte</a:t>
            </a:r>
            <a:r>
              <a:rPr lang="de-DE" sz="1400" dirty="0" err="1"/>
              <a:t>.innerHTML</a:t>
            </a:r>
            <a:r>
              <a:rPr lang="de-DE" sz="1400" dirty="0"/>
              <a:t> = </a:t>
            </a:r>
            <a:r>
              <a:rPr lang="de-DE" sz="1400" dirty="0" err="1"/>
              <a:t>data.termine</a:t>
            </a:r>
            <a:r>
              <a:rPr lang="de-DE" sz="1400" dirty="0"/>
              <a:t>[i][1];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ortSpalte</a:t>
            </a:r>
            <a:r>
              <a:rPr lang="de-DE" sz="1400" dirty="0" err="1"/>
              <a:t>.innerHTML</a:t>
            </a:r>
            <a:r>
              <a:rPr lang="de-DE" sz="1400" dirty="0"/>
              <a:t> = </a:t>
            </a:r>
            <a:r>
              <a:rPr lang="de-DE" sz="1400" dirty="0" err="1"/>
              <a:t>data.termine</a:t>
            </a:r>
            <a:r>
              <a:rPr lang="de-DE" sz="1400" dirty="0"/>
              <a:t>[i][2];</a:t>
            </a:r>
          </a:p>
          <a:p>
            <a:r>
              <a:rPr lang="de-DE" sz="1400" dirty="0"/>
              <a:t>			</a:t>
            </a:r>
            <a:r>
              <a:rPr lang="de-DE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91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Javascript</a:t>
            </a:r>
            <a:r>
              <a:rPr lang="de-DE" dirty="0" smtClean="0"/>
              <a:t>/JSON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67" y="365125"/>
            <a:ext cx="5942955" cy="6195281"/>
          </a:xfrm>
          <a:prstGeom prst="rect">
            <a:avLst/>
          </a:prstGeom>
        </p:spPr>
      </p:pic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838200" y="1850339"/>
            <a:ext cx="4340604" cy="4351338"/>
          </a:xfrm>
        </p:spPr>
        <p:txBody>
          <a:bodyPr/>
          <a:lstStyle/>
          <a:p>
            <a:r>
              <a:rPr lang="de-DE" dirty="0" smtClean="0"/>
              <a:t>Grauer Hintergrund für jedes „gerade“ Element</a:t>
            </a:r>
          </a:p>
          <a:p>
            <a:r>
              <a:rPr lang="de-DE" dirty="0" smtClean="0"/>
              <a:t>Leere Zeile in JSON fügt </a:t>
            </a:r>
            <a:r>
              <a:rPr lang="de-DE" dirty="0" err="1" smtClean="0"/>
              <a:t>divide</a:t>
            </a:r>
            <a:r>
              <a:rPr lang="de-DE" dirty="0" smtClean="0"/>
              <a:t> hinzu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1810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Website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b="1" dirty="0">
                <a:latin typeface="+mj-lt"/>
              </a:rPr>
              <a:t>Über Veranstaltungen und Ereignisse </a:t>
            </a:r>
            <a:r>
              <a:rPr lang="de-DE" b="1" dirty="0" smtClean="0">
                <a:latin typeface="+mj-lt"/>
              </a:rPr>
              <a:t>informieren</a:t>
            </a:r>
          </a:p>
          <a:p>
            <a:pPr lvl="0"/>
            <a:r>
              <a:rPr lang="de-DE" b="1" dirty="0" smtClean="0">
                <a:latin typeface="+mj-lt"/>
              </a:rPr>
              <a:t>Über den Verein Informieren</a:t>
            </a:r>
          </a:p>
          <a:p>
            <a:pPr lvl="0"/>
            <a:r>
              <a:rPr lang="de-DE" b="1" dirty="0" smtClean="0">
                <a:latin typeface="+mj-lt"/>
              </a:rPr>
              <a:t>Das Dorf Vorstellen und die Gemeinde präsentieren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27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85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Gestaltungsraster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81" y="1825625"/>
            <a:ext cx="5802237" cy="4351338"/>
          </a:xfrm>
        </p:spPr>
      </p:pic>
    </p:spTree>
    <p:extLst>
      <p:ext uri="{BB962C8B-B14F-4D97-AF65-F5344CB8AC3E}">
        <p14:creationId xmlns:p14="http://schemas.microsoft.com/office/powerpoint/2010/main" val="385020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02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96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Script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04453" y="1690688"/>
            <a:ext cx="4852088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Funktion zum Ändern des Hintergrundbildes unterm Header</a:t>
            </a:r>
          </a:p>
          <a:p>
            <a:r>
              <a:rPr lang="de-DE" dirty="0" smtClean="0"/>
              <a:t>Benutzt „Intervall“ für einen Zyklus</a:t>
            </a:r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53080" y="1690688"/>
            <a:ext cx="63513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function </a:t>
            </a:r>
            <a:r>
              <a:rPr lang="de-DE" dirty="0" err="1"/>
              <a:t>headerChange</a:t>
            </a:r>
            <a:r>
              <a:rPr lang="de-DE" dirty="0"/>
              <a:t>() {</a:t>
            </a:r>
          </a:p>
          <a:p>
            <a:r>
              <a:rPr lang="de-DE" dirty="0"/>
              <a:t>	$(</a:t>
            </a:r>
            <a:r>
              <a:rPr lang="de-DE" dirty="0" err="1"/>
              <a:t>document</a:t>
            </a:r>
            <a:r>
              <a:rPr lang="de-DE" dirty="0"/>
              <a:t>).</a:t>
            </a:r>
            <a:r>
              <a:rPr lang="de-DE" dirty="0" err="1"/>
              <a:t>ready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r>
              <a:rPr lang="de-DE" dirty="0"/>
              <a:t>		</a:t>
            </a:r>
            <a:r>
              <a:rPr lang="de-DE" dirty="0" err="1">
                <a:solidFill>
                  <a:srgbClr val="FF0000"/>
                </a:solidFill>
              </a:rPr>
              <a:t>var</a:t>
            </a:r>
            <a:r>
              <a:rPr lang="de-DE" dirty="0"/>
              <a:t> </a:t>
            </a:r>
            <a:r>
              <a:rPr lang="de-DE" dirty="0" err="1">
                <a:solidFill>
                  <a:srgbClr val="7030A0"/>
                </a:solidFill>
              </a:rPr>
              <a:t>interval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//Zirkelt durch die vorhandenen Bilder.</a:t>
            </a:r>
          </a:p>
          <a:p>
            <a:r>
              <a:rPr lang="de-DE" dirty="0"/>
              <a:t>		function </a:t>
            </a:r>
            <a:r>
              <a:rPr lang="de-DE" dirty="0" err="1" smtClean="0"/>
              <a:t>headerChangeF</a:t>
            </a:r>
            <a:r>
              <a:rPr lang="de-DE" dirty="0" smtClean="0"/>
              <a:t>()</a:t>
            </a:r>
            <a:endParaRPr lang="de-DE" dirty="0"/>
          </a:p>
          <a:p>
            <a:r>
              <a:rPr lang="de-DE" dirty="0"/>
              <a:t>		{</a:t>
            </a:r>
          </a:p>
          <a:p>
            <a:r>
              <a:rPr lang="de-DE" dirty="0"/>
              <a:t>			</a:t>
            </a:r>
            <a:r>
              <a:rPr lang="de-DE" dirty="0" err="1">
                <a:solidFill>
                  <a:srgbClr val="FF0000"/>
                </a:solidFill>
              </a:rPr>
              <a:t>var</a:t>
            </a:r>
            <a:r>
              <a:rPr lang="de-DE" dirty="0"/>
              <a:t> </a:t>
            </a:r>
            <a:r>
              <a:rPr lang="de-DE" dirty="0" err="1">
                <a:solidFill>
                  <a:srgbClr val="00B050"/>
                </a:solidFill>
              </a:rPr>
              <a:t>img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= $('.</a:t>
            </a:r>
            <a:r>
              <a:rPr lang="de-DE" dirty="0" err="1"/>
              <a:t>underheader</a:t>
            </a:r>
            <a:r>
              <a:rPr lang="de-DE" dirty="0"/>
              <a:t> </a:t>
            </a:r>
            <a:r>
              <a:rPr lang="de-DE" dirty="0" err="1"/>
              <a:t>img:first</a:t>
            </a:r>
            <a:r>
              <a:rPr lang="de-DE" dirty="0"/>
              <a:t>');</a:t>
            </a:r>
          </a:p>
          <a:p>
            <a:r>
              <a:rPr lang="de-DE" dirty="0"/>
              <a:t>			</a:t>
            </a:r>
            <a:r>
              <a:rPr lang="de-DE" dirty="0" err="1">
                <a:solidFill>
                  <a:srgbClr val="00B050"/>
                </a:solidFill>
              </a:rPr>
              <a:t>img</a:t>
            </a:r>
            <a:r>
              <a:rPr lang="de-DE" dirty="0" err="1"/>
              <a:t>.hide</a:t>
            </a:r>
            <a:r>
              <a:rPr lang="de-DE" dirty="0"/>
              <a:t>();</a:t>
            </a:r>
          </a:p>
          <a:p>
            <a:r>
              <a:rPr lang="de-DE" dirty="0"/>
              <a:t>			$('.</a:t>
            </a:r>
            <a:r>
              <a:rPr lang="de-DE" dirty="0" err="1"/>
              <a:t>underheader</a:t>
            </a:r>
            <a:r>
              <a:rPr lang="de-DE" dirty="0"/>
              <a:t>' ).</a:t>
            </a:r>
            <a:r>
              <a:rPr lang="de-DE" dirty="0" err="1"/>
              <a:t>append</a:t>
            </a:r>
            <a:r>
              <a:rPr lang="de-DE" dirty="0"/>
              <a:t>(</a:t>
            </a:r>
            <a:r>
              <a:rPr lang="de-DE" dirty="0" err="1">
                <a:solidFill>
                  <a:srgbClr val="00B050"/>
                </a:solidFill>
              </a:rPr>
              <a:t>img</a:t>
            </a:r>
            <a:r>
              <a:rPr lang="de-DE" dirty="0"/>
              <a:t>);</a:t>
            </a:r>
          </a:p>
          <a:p>
            <a:r>
              <a:rPr lang="de-DE" dirty="0"/>
              <a:t>			</a:t>
            </a:r>
            <a:r>
              <a:rPr lang="de-DE" dirty="0" err="1">
                <a:solidFill>
                  <a:srgbClr val="00B050"/>
                </a:solidFill>
              </a:rPr>
              <a:t>img</a:t>
            </a:r>
            <a:r>
              <a:rPr lang="de-DE" dirty="0" err="1"/>
              <a:t>.fadeIn</a:t>
            </a:r>
            <a:r>
              <a:rPr lang="de-DE" dirty="0"/>
              <a:t>()</a:t>
            </a:r>
          </a:p>
          <a:p>
            <a:r>
              <a:rPr lang="de-DE" dirty="0"/>
              <a:t>		};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//Setzt den Intervall für den Zyklus.</a:t>
            </a:r>
          </a:p>
          <a:p>
            <a:r>
              <a:rPr lang="de-DE" dirty="0"/>
              <a:t>		</a:t>
            </a:r>
            <a:r>
              <a:rPr lang="de-DE" dirty="0" err="1">
                <a:solidFill>
                  <a:srgbClr val="7030A0"/>
                </a:solidFill>
              </a:rPr>
              <a:t>interval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/>
              <a:t>= </a:t>
            </a:r>
            <a:r>
              <a:rPr lang="de-DE" dirty="0" err="1"/>
              <a:t>setInterval</a:t>
            </a:r>
            <a:r>
              <a:rPr lang="de-DE" dirty="0"/>
              <a:t>( function() </a:t>
            </a:r>
          </a:p>
          <a:p>
            <a:r>
              <a:rPr lang="de-DE" dirty="0"/>
              <a:t>		{</a:t>
            </a:r>
            <a:r>
              <a:rPr lang="de-DE" dirty="0" err="1" smtClean="0"/>
              <a:t>headerChangeF</a:t>
            </a:r>
            <a:r>
              <a:rPr lang="de-DE" dirty="0" smtClean="0"/>
              <a:t>();}, </a:t>
            </a:r>
            <a:r>
              <a:rPr lang="de-DE" dirty="0"/>
              <a:t>15000 );</a:t>
            </a:r>
          </a:p>
          <a:p>
            <a:r>
              <a:rPr lang="de-DE" dirty="0"/>
              <a:t>	});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1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Java Script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686" y="297764"/>
            <a:ext cx="7683843" cy="132556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Link zur aktuellen Seite wird Orange unterstrichen</a:t>
            </a:r>
          </a:p>
          <a:p>
            <a:r>
              <a:rPr lang="de-DE" dirty="0" smtClean="0"/>
              <a:t>Benutzt „Title“ des Dokuments um zu Überprüfen, auf welcher Seite man sich befindet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08686" y="1534169"/>
            <a:ext cx="100027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function </a:t>
            </a:r>
            <a:r>
              <a:rPr lang="de-DE" sz="1600" dirty="0" err="1"/>
              <a:t>headerLink</a:t>
            </a:r>
            <a:r>
              <a:rPr lang="de-DE" sz="1600" dirty="0"/>
              <a:t>(){</a:t>
            </a:r>
          </a:p>
          <a:p>
            <a:r>
              <a:rPr lang="de-DE" sz="1600" dirty="0"/>
              <a:t>	$(</a:t>
            </a:r>
            <a:r>
              <a:rPr lang="de-DE" sz="1600" dirty="0" err="1"/>
              <a:t>document</a:t>
            </a:r>
            <a:r>
              <a:rPr lang="de-DE" sz="1600" dirty="0"/>
              <a:t>).</a:t>
            </a:r>
            <a:r>
              <a:rPr lang="de-DE" sz="1600" dirty="0" err="1"/>
              <a:t>ready</a:t>
            </a:r>
            <a:r>
              <a:rPr lang="de-DE" sz="1600" dirty="0"/>
              <a:t>(function(){	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//Fasst alle Links in eine Liste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linklist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zusammen. Erstellt auch die leere Variable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currentlink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".</a:t>
            </a:r>
          </a:p>
          <a:p>
            <a:r>
              <a:rPr lang="de-DE" sz="1600" dirty="0"/>
              <a:t>		</a:t>
            </a:r>
            <a:r>
              <a:rPr lang="de-DE" sz="1600" dirty="0" err="1">
                <a:solidFill>
                  <a:srgbClr val="FF0000"/>
                </a:solidFill>
              </a:rPr>
              <a:t>var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linklist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/>
              <a:t>= </a:t>
            </a:r>
            <a:r>
              <a:rPr lang="de-DE" sz="1600" dirty="0" err="1"/>
              <a:t>document.getElementsByClassName</a:t>
            </a:r>
            <a:r>
              <a:rPr lang="de-DE" sz="1600" dirty="0"/>
              <a:t>("</a:t>
            </a:r>
            <a:r>
              <a:rPr lang="de-DE" sz="1600" dirty="0" err="1"/>
              <a:t>hlink</a:t>
            </a:r>
            <a:r>
              <a:rPr lang="de-DE" sz="1600" dirty="0"/>
              <a:t>");</a:t>
            </a:r>
          </a:p>
          <a:p>
            <a:r>
              <a:rPr lang="de-DE" sz="1600" dirty="0"/>
              <a:t>		</a:t>
            </a:r>
            <a:r>
              <a:rPr lang="de-DE" sz="1600" dirty="0" err="1">
                <a:solidFill>
                  <a:srgbClr val="FF0000"/>
                </a:solidFill>
              </a:rPr>
              <a:t>var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 = null;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//Überprüft den "title" des Dokuments. Basierend darauf wird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currentlink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auf einen der Links aus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linklist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gesetzt.</a:t>
            </a:r>
          </a:p>
          <a:p>
            <a:r>
              <a:rPr lang="de-DE" sz="1600" dirty="0"/>
              <a:t>		</a:t>
            </a:r>
            <a:r>
              <a:rPr lang="de-DE" sz="1600" dirty="0" err="1"/>
              <a:t>switch</a:t>
            </a:r>
            <a:r>
              <a:rPr lang="de-DE" sz="1600" dirty="0"/>
              <a:t>(</a:t>
            </a:r>
            <a:r>
              <a:rPr lang="de-DE" sz="1600" dirty="0" err="1"/>
              <a:t>document.title</a:t>
            </a:r>
            <a:r>
              <a:rPr lang="de-DE" sz="1600" dirty="0"/>
              <a:t>) {</a:t>
            </a:r>
          </a:p>
          <a:p>
            <a:r>
              <a:rPr lang="de-DE" sz="1600" dirty="0"/>
              <a:t>			</a:t>
            </a:r>
            <a:r>
              <a:rPr lang="de-DE" sz="1600" dirty="0" err="1"/>
              <a:t>case</a:t>
            </a:r>
            <a:r>
              <a:rPr lang="de-DE" sz="1600" dirty="0"/>
              <a:t> "Start - Natur- und Heimatverein </a:t>
            </a:r>
            <a:r>
              <a:rPr lang="de-DE" sz="1600" dirty="0" err="1"/>
              <a:t>Lüllingen</a:t>
            </a:r>
            <a:r>
              <a:rPr lang="de-DE" sz="1600" dirty="0"/>
              <a:t>":</a:t>
            </a:r>
          </a:p>
          <a:p>
            <a:r>
              <a:rPr lang="de-DE" sz="1600" dirty="0"/>
              <a:t>				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 = </a:t>
            </a:r>
            <a:r>
              <a:rPr lang="de-DE" sz="1600" dirty="0" err="1">
                <a:solidFill>
                  <a:srgbClr val="92D050"/>
                </a:solidFill>
              </a:rPr>
              <a:t>linklist</a:t>
            </a:r>
            <a:r>
              <a:rPr lang="de-DE" sz="1600" dirty="0"/>
              <a:t>[0]</a:t>
            </a:r>
          </a:p>
          <a:p>
            <a:r>
              <a:rPr lang="de-DE" sz="1600" dirty="0"/>
              <a:t>				break</a:t>
            </a:r>
          </a:p>
          <a:p>
            <a:r>
              <a:rPr lang="de-DE" sz="1600" dirty="0"/>
              <a:t>			</a:t>
            </a:r>
            <a:r>
              <a:rPr lang="de-DE" sz="1600" dirty="0" err="1"/>
              <a:t>case</a:t>
            </a:r>
            <a:r>
              <a:rPr lang="de-DE" sz="1600" dirty="0"/>
              <a:t> "News - Natur- und Heimatverein </a:t>
            </a:r>
            <a:r>
              <a:rPr lang="de-DE" sz="1600" dirty="0" err="1"/>
              <a:t>Lüllingen</a:t>
            </a:r>
            <a:r>
              <a:rPr lang="de-DE" sz="1600" dirty="0"/>
              <a:t>":</a:t>
            </a:r>
          </a:p>
          <a:p>
            <a:r>
              <a:rPr lang="de-DE" sz="1600" dirty="0"/>
              <a:t>				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 = </a:t>
            </a:r>
            <a:r>
              <a:rPr lang="de-DE" sz="1600" dirty="0" err="1">
                <a:solidFill>
                  <a:srgbClr val="92D050"/>
                </a:solidFill>
              </a:rPr>
              <a:t>linklist</a:t>
            </a:r>
            <a:r>
              <a:rPr lang="de-DE" sz="1600" dirty="0"/>
              <a:t>[1]</a:t>
            </a:r>
          </a:p>
          <a:p>
            <a:r>
              <a:rPr lang="de-DE" sz="1600" dirty="0"/>
              <a:t>				</a:t>
            </a:r>
            <a:r>
              <a:rPr lang="de-DE" sz="1600" dirty="0" smtClean="0"/>
              <a:t>break;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//Weist dem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currentlink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die nötigen CSS Elemente zu, damit er unterstrichen erscheint.</a:t>
            </a:r>
          </a:p>
          <a:p>
            <a:r>
              <a:rPr lang="de-DE" sz="1600" dirty="0"/>
              <a:t>		$(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).</a:t>
            </a:r>
            <a:r>
              <a:rPr lang="de-DE" sz="1600" dirty="0" err="1"/>
              <a:t>css</a:t>
            </a:r>
            <a:r>
              <a:rPr lang="de-DE" sz="1600" dirty="0"/>
              <a:t>( "</a:t>
            </a:r>
            <a:r>
              <a:rPr lang="de-DE" sz="1600" dirty="0" err="1"/>
              <a:t>border-bottom-width</a:t>
            </a:r>
            <a:r>
              <a:rPr lang="de-DE" sz="1600" dirty="0"/>
              <a:t>", "3px")</a:t>
            </a:r>
          </a:p>
          <a:p>
            <a:r>
              <a:rPr lang="de-DE" sz="1600" dirty="0"/>
              <a:t>		$(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).</a:t>
            </a:r>
            <a:r>
              <a:rPr lang="de-DE" sz="1600" dirty="0" err="1"/>
              <a:t>css</a:t>
            </a:r>
            <a:r>
              <a:rPr lang="de-DE" sz="1600" dirty="0"/>
              <a:t>( "</a:t>
            </a:r>
            <a:r>
              <a:rPr lang="de-DE" sz="1600" dirty="0" err="1"/>
              <a:t>border</a:t>
            </a:r>
            <a:r>
              <a:rPr lang="de-DE" sz="1600" dirty="0"/>
              <a:t>-</a:t>
            </a:r>
            <a:r>
              <a:rPr lang="de-DE" sz="1600" dirty="0" err="1"/>
              <a:t>bottom</a:t>
            </a:r>
            <a:r>
              <a:rPr lang="de-DE" sz="1600" dirty="0"/>
              <a:t>-style", "solid")</a:t>
            </a:r>
          </a:p>
          <a:p>
            <a:r>
              <a:rPr lang="de-DE" sz="1600" dirty="0"/>
              <a:t>		$(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).</a:t>
            </a:r>
            <a:r>
              <a:rPr lang="de-DE" sz="1600" dirty="0" err="1"/>
              <a:t>css</a:t>
            </a:r>
            <a:r>
              <a:rPr lang="de-DE" sz="1600" dirty="0"/>
              <a:t>( "</a:t>
            </a:r>
            <a:r>
              <a:rPr lang="de-DE" sz="1600" dirty="0" err="1"/>
              <a:t>border</a:t>
            </a:r>
            <a:r>
              <a:rPr lang="de-DE" sz="1600" dirty="0"/>
              <a:t>-</a:t>
            </a:r>
            <a:r>
              <a:rPr lang="de-DE" sz="1600" dirty="0" err="1"/>
              <a:t>bottom</a:t>
            </a:r>
            <a:r>
              <a:rPr lang="de-DE" sz="1600" dirty="0"/>
              <a:t>-color", "</a:t>
            </a:r>
            <a:r>
              <a:rPr lang="de-DE" sz="1600" dirty="0" err="1"/>
              <a:t>rgb</a:t>
            </a:r>
            <a:r>
              <a:rPr lang="de-DE" sz="1600" dirty="0"/>
              <a:t>(252,173,24)")</a:t>
            </a:r>
          </a:p>
          <a:p>
            <a:r>
              <a:rPr lang="de-DE" sz="1600" dirty="0"/>
              <a:t>	});</a:t>
            </a:r>
          </a:p>
          <a:p>
            <a:r>
              <a:rPr lang="de-DE" sz="1600" dirty="0"/>
              <a:t>}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9" y="5678332"/>
            <a:ext cx="4077730" cy="10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0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Json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8200" y="4750058"/>
            <a:ext cx="10515600" cy="2021445"/>
          </a:xfrm>
        </p:spPr>
        <p:txBody>
          <a:bodyPr>
            <a:normAutofit/>
          </a:bodyPr>
          <a:lstStyle/>
          <a:p>
            <a:r>
              <a:rPr lang="de-DE" dirty="0" smtClean="0"/>
              <a:t>Speichert Termine in einem Array</a:t>
            </a:r>
          </a:p>
          <a:p>
            <a:r>
              <a:rPr lang="de-DE" dirty="0" smtClean="0"/>
              <a:t>Jeder Termin hat 3 Werte: Datum, Ereignis, Ort</a:t>
            </a:r>
          </a:p>
          <a:p>
            <a:r>
              <a:rPr lang="de-DE" dirty="0" smtClean="0"/>
              <a:t>wird von „termine.js“ verwendet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38200" y="1690688"/>
            <a:ext cx="80895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{</a:t>
            </a:r>
          </a:p>
          <a:p>
            <a:r>
              <a:rPr lang="de-DE" dirty="0"/>
              <a:t>	"</a:t>
            </a:r>
            <a:r>
              <a:rPr lang="de-DE" dirty="0" err="1"/>
              <a:t>termine</a:t>
            </a:r>
            <a:r>
              <a:rPr lang="de-DE" dirty="0"/>
              <a:t>" : </a:t>
            </a:r>
          </a:p>
          <a:p>
            <a:r>
              <a:rPr lang="de-DE" dirty="0"/>
              <a:t>	[</a:t>
            </a:r>
          </a:p>
          <a:p>
            <a:r>
              <a:rPr lang="de-DE" dirty="0"/>
              <a:t>		</a:t>
            </a:r>
            <a:r>
              <a:rPr lang="de-DE" dirty="0" smtClean="0"/>
              <a:t>["</a:t>
            </a:r>
            <a:r>
              <a:rPr lang="de-DE" dirty="0"/>
              <a:t>09.02.2016","Seniorennachmittag","Jugendheim"],</a:t>
            </a:r>
          </a:p>
          <a:p>
            <a:r>
              <a:rPr lang="de-DE" dirty="0"/>
              <a:t>		["10.02.2016","Wortgottesdienst zu </a:t>
            </a:r>
            <a:r>
              <a:rPr lang="de-DE" dirty="0" err="1"/>
              <a:t>Aschermittwoch","Kirche</a:t>
            </a:r>
            <a:r>
              <a:rPr lang="de-DE" dirty="0"/>
              <a:t>"],</a:t>
            </a:r>
          </a:p>
          <a:p>
            <a:r>
              <a:rPr lang="de-DE" dirty="0"/>
              <a:t>		</a:t>
            </a:r>
            <a:r>
              <a:rPr lang="de-DE" dirty="0" smtClean="0"/>
              <a:t>["</a:t>
            </a:r>
            <a:r>
              <a:rPr lang="de-DE" dirty="0"/>
              <a:t>22.02.2016</a:t>
            </a:r>
            <a:r>
              <a:rPr lang="de-DE" dirty="0" smtClean="0"/>
              <a:t>",„Jahreshauptversammlung","</a:t>
            </a:r>
            <a:r>
              <a:rPr lang="de-DE" dirty="0"/>
              <a:t>Gaststätte </a:t>
            </a:r>
            <a:r>
              <a:rPr lang="de-DE" dirty="0" err="1"/>
              <a:t>Luyven</a:t>
            </a:r>
            <a:r>
              <a:rPr lang="de-DE" dirty="0"/>
              <a:t>"],</a:t>
            </a:r>
          </a:p>
          <a:p>
            <a:r>
              <a:rPr lang="de-DE" dirty="0"/>
              <a:t>		["","",""],</a:t>
            </a:r>
          </a:p>
          <a:p>
            <a:r>
              <a:rPr lang="de-DE" dirty="0"/>
              <a:t>		["02.03.2016","Seniorennachmittag","Jugendheim</a:t>
            </a:r>
            <a:r>
              <a:rPr lang="de-DE" dirty="0" smtClean="0"/>
              <a:t>"]</a:t>
            </a:r>
          </a:p>
          <a:p>
            <a:r>
              <a:rPr lang="de-DE" dirty="0" smtClean="0"/>
              <a:t>	]</a:t>
            </a:r>
            <a:endParaRPr lang="de-DE" dirty="0"/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95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100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Abschlusspräsentation</vt:lpstr>
      <vt:lpstr>Ziel der Website</vt:lpstr>
      <vt:lpstr>Design</vt:lpstr>
      <vt:lpstr>Gestaltungsraster</vt:lpstr>
      <vt:lpstr>CSS</vt:lpstr>
      <vt:lpstr>CSS</vt:lpstr>
      <vt:lpstr>Java Script</vt:lpstr>
      <vt:lpstr>Java Script</vt:lpstr>
      <vt:lpstr>Json</vt:lpstr>
      <vt:lpstr>Java Script</vt:lpstr>
      <vt:lpstr>Javascript/JSON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</dc:title>
  <dc:creator>Lara</dc:creator>
  <cp:lastModifiedBy>Tom Quinders</cp:lastModifiedBy>
  <cp:revision>10</cp:revision>
  <dcterms:created xsi:type="dcterms:W3CDTF">2016-02-03T09:38:28Z</dcterms:created>
  <dcterms:modified xsi:type="dcterms:W3CDTF">2016-02-03T11:02:04Z</dcterms:modified>
</cp:coreProperties>
</file>