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848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43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84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71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09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19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54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17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08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21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15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74672-50C5-4599-835D-5841A955B98F}" type="datetimeFigureOut">
              <a:rPr lang="de-DE" smtClean="0"/>
              <a:t>03.02.2016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CCB87-BC23-4343-A3E1-B6799AE479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845175"/>
            <a:ext cx="9144000" cy="1002527"/>
          </a:xfrm>
        </p:spPr>
        <p:txBody>
          <a:bodyPr>
            <a:normAutofit/>
          </a:bodyPr>
          <a:lstStyle/>
          <a:p>
            <a:r>
              <a:rPr lang="de-DE" dirty="0" smtClean="0"/>
              <a:t>Abschlusspräsentation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98168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dirty="0" smtClean="0"/>
              <a:t>Praktikum </a:t>
            </a:r>
            <a:r>
              <a:rPr lang="de-DE" dirty="0"/>
              <a:t>Webtechnologien</a:t>
            </a:r>
          </a:p>
          <a:p>
            <a:r>
              <a:rPr lang="de-DE" dirty="0"/>
              <a:t>03.02.2016</a:t>
            </a:r>
          </a:p>
          <a:p>
            <a:r>
              <a:rPr lang="de-DE" dirty="0" smtClean="0"/>
              <a:t>Lara Sievers, Jaqueline Timmermann, Tom </a:t>
            </a:r>
            <a:r>
              <a:rPr lang="de-DE" dirty="0" err="1" smtClean="0"/>
              <a:t>Quinders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04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 der Website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b="1" dirty="0">
                <a:latin typeface="+mj-lt"/>
              </a:rPr>
              <a:t>Über Veranstaltungen und Ereignisse informieren</a:t>
            </a:r>
            <a:endParaRPr lang="de-DE" dirty="0">
              <a:latin typeface="+mj-lt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727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85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Gestaltungsraster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881" y="1825625"/>
            <a:ext cx="5802237" cy="4351338"/>
          </a:xfrm>
        </p:spPr>
      </p:pic>
    </p:spTree>
    <p:extLst>
      <p:ext uri="{BB962C8B-B14F-4D97-AF65-F5344CB8AC3E}">
        <p14:creationId xmlns:p14="http://schemas.microsoft.com/office/powerpoint/2010/main" val="385020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402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96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Script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5760" y="1544320"/>
            <a:ext cx="5654040" cy="53136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err="1" smtClean="0"/>
              <a:t>function</a:t>
            </a:r>
            <a:r>
              <a:rPr lang="de-DE" sz="1400" dirty="0" smtClean="0"/>
              <a:t> </a:t>
            </a:r>
            <a:r>
              <a:rPr lang="de-DE" sz="1400" dirty="0" err="1" smtClean="0"/>
              <a:t>headerChange</a:t>
            </a:r>
            <a:r>
              <a:rPr lang="de-DE" sz="1400" dirty="0" smtClean="0"/>
              <a:t>() {</a:t>
            </a:r>
          </a:p>
          <a:p>
            <a:pPr marL="0" indent="0">
              <a:buNone/>
            </a:pPr>
            <a:r>
              <a:rPr lang="de-DE" sz="1400" dirty="0" smtClean="0"/>
              <a:t>	$(</a:t>
            </a:r>
            <a:r>
              <a:rPr lang="de-DE" sz="1400" dirty="0" err="1" smtClean="0"/>
              <a:t>document</a:t>
            </a:r>
            <a:r>
              <a:rPr lang="de-DE" sz="1400" dirty="0" smtClean="0"/>
              <a:t>).</a:t>
            </a:r>
            <a:r>
              <a:rPr lang="de-DE" sz="1400" dirty="0" err="1" smtClean="0"/>
              <a:t>ready</a:t>
            </a:r>
            <a:r>
              <a:rPr lang="de-DE" sz="1400" dirty="0" smtClean="0"/>
              <a:t>(</a:t>
            </a:r>
            <a:r>
              <a:rPr lang="de-DE" sz="1400" dirty="0" err="1" smtClean="0"/>
              <a:t>function</a:t>
            </a:r>
            <a:r>
              <a:rPr lang="de-DE" sz="1400" dirty="0" smtClean="0"/>
              <a:t>(){</a:t>
            </a:r>
          </a:p>
          <a:p>
            <a:pPr marL="0" indent="0">
              <a:buNone/>
            </a:pPr>
            <a:r>
              <a:rPr lang="de-DE" sz="1400" dirty="0" smtClean="0"/>
              <a:t>		</a:t>
            </a:r>
            <a:r>
              <a:rPr lang="de-DE" sz="1400" dirty="0" err="1" smtClean="0"/>
              <a:t>var</a:t>
            </a:r>
            <a:r>
              <a:rPr lang="de-DE" sz="1400" dirty="0" smtClean="0"/>
              <a:t> </a:t>
            </a:r>
            <a:r>
              <a:rPr lang="de-DE" sz="1400" dirty="0" err="1" smtClean="0"/>
              <a:t>interval</a:t>
            </a:r>
            <a:r>
              <a:rPr lang="de-DE" sz="1400" dirty="0" smtClean="0"/>
              <a:t>;</a:t>
            </a:r>
          </a:p>
          <a:p>
            <a:pPr marL="0" indent="0">
              <a:buNone/>
            </a:pPr>
            <a:r>
              <a:rPr lang="de-DE" sz="1400" dirty="0" smtClean="0"/>
              <a:t>		//Zirkelt durch die vorhandenen Bilder.</a:t>
            </a:r>
          </a:p>
          <a:p>
            <a:pPr marL="0" indent="0">
              <a:buNone/>
            </a:pPr>
            <a:r>
              <a:rPr lang="de-DE" sz="1400" dirty="0" smtClean="0"/>
              <a:t>		</a:t>
            </a:r>
            <a:r>
              <a:rPr lang="de-DE" sz="1400" dirty="0" err="1" smtClean="0"/>
              <a:t>function</a:t>
            </a:r>
            <a:r>
              <a:rPr lang="de-DE" sz="1400" dirty="0" smtClean="0"/>
              <a:t> </a:t>
            </a:r>
            <a:r>
              <a:rPr lang="de-DE" sz="1400" dirty="0" err="1" smtClean="0"/>
              <a:t>headerChange</a:t>
            </a:r>
            <a:r>
              <a:rPr lang="de-DE" sz="1400" dirty="0" smtClean="0"/>
              <a:t>()</a:t>
            </a:r>
          </a:p>
          <a:p>
            <a:pPr marL="0" indent="0">
              <a:buNone/>
            </a:pPr>
            <a:r>
              <a:rPr lang="de-DE" sz="1400" dirty="0" smtClean="0"/>
              <a:t>		{</a:t>
            </a:r>
          </a:p>
          <a:p>
            <a:pPr marL="0" indent="0">
              <a:buNone/>
            </a:pPr>
            <a:r>
              <a:rPr lang="de-DE" sz="1400" dirty="0" smtClean="0"/>
              <a:t>			</a:t>
            </a:r>
            <a:r>
              <a:rPr lang="de-DE" sz="1400" dirty="0" err="1" smtClean="0"/>
              <a:t>var</a:t>
            </a:r>
            <a:r>
              <a:rPr lang="de-DE" sz="1400" dirty="0" smtClean="0"/>
              <a:t> </a:t>
            </a:r>
            <a:r>
              <a:rPr lang="de-DE" sz="1400" dirty="0" err="1" smtClean="0"/>
              <a:t>img</a:t>
            </a:r>
            <a:r>
              <a:rPr lang="de-DE" sz="1400" dirty="0" smtClean="0"/>
              <a:t> = $('.</a:t>
            </a:r>
            <a:r>
              <a:rPr lang="de-DE" sz="1400" dirty="0" err="1" smtClean="0"/>
              <a:t>underheader</a:t>
            </a:r>
            <a:r>
              <a:rPr lang="de-DE" sz="1400" dirty="0" smtClean="0"/>
              <a:t> </a:t>
            </a:r>
            <a:r>
              <a:rPr lang="de-DE" sz="1400" dirty="0" err="1" smtClean="0"/>
              <a:t>img:first</a:t>
            </a:r>
            <a:r>
              <a:rPr lang="de-DE" sz="1400" dirty="0" smtClean="0"/>
              <a:t>');</a:t>
            </a:r>
          </a:p>
          <a:p>
            <a:pPr marL="0" indent="0">
              <a:buNone/>
            </a:pPr>
            <a:r>
              <a:rPr lang="de-DE" sz="1400" dirty="0" smtClean="0"/>
              <a:t>			</a:t>
            </a:r>
            <a:r>
              <a:rPr lang="de-DE" sz="1400" dirty="0" err="1" smtClean="0"/>
              <a:t>img.hide</a:t>
            </a:r>
            <a:r>
              <a:rPr lang="de-DE" sz="1400" dirty="0" smtClean="0"/>
              <a:t>();</a:t>
            </a:r>
          </a:p>
          <a:p>
            <a:pPr marL="0" indent="0">
              <a:buNone/>
            </a:pPr>
            <a:r>
              <a:rPr lang="de-DE" sz="1400" dirty="0" smtClean="0"/>
              <a:t>			$('.</a:t>
            </a:r>
            <a:r>
              <a:rPr lang="de-DE" sz="1400" dirty="0" err="1" smtClean="0"/>
              <a:t>underheader</a:t>
            </a:r>
            <a:r>
              <a:rPr lang="de-DE" sz="1400" dirty="0" smtClean="0"/>
              <a:t>' ).</a:t>
            </a:r>
            <a:r>
              <a:rPr lang="de-DE" sz="1400" dirty="0" err="1" smtClean="0"/>
              <a:t>append</a:t>
            </a:r>
            <a:r>
              <a:rPr lang="de-DE" sz="1400" dirty="0" smtClean="0"/>
              <a:t>(</a:t>
            </a:r>
            <a:r>
              <a:rPr lang="de-DE" sz="1400" dirty="0" err="1" smtClean="0"/>
              <a:t>img</a:t>
            </a:r>
            <a:r>
              <a:rPr lang="de-DE" sz="1400" dirty="0" smtClean="0"/>
              <a:t>);</a:t>
            </a:r>
          </a:p>
          <a:p>
            <a:pPr marL="0" indent="0">
              <a:buNone/>
            </a:pPr>
            <a:r>
              <a:rPr lang="de-DE" sz="1400" dirty="0" smtClean="0"/>
              <a:t>			</a:t>
            </a:r>
            <a:r>
              <a:rPr lang="de-DE" sz="1400" dirty="0" err="1" smtClean="0"/>
              <a:t>img.fadeIn</a:t>
            </a:r>
            <a:r>
              <a:rPr lang="de-DE" sz="1400" dirty="0" smtClean="0"/>
              <a:t>()</a:t>
            </a:r>
          </a:p>
          <a:p>
            <a:pPr marL="0" indent="0">
              <a:buNone/>
            </a:pPr>
            <a:r>
              <a:rPr lang="de-DE" sz="1400" dirty="0" smtClean="0"/>
              <a:t>		};</a:t>
            </a:r>
          </a:p>
          <a:p>
            <a:pPr marL="0" indent="0">
              <a:buNone/>
            </a:pPr>
            <a:r>
              <a:rPr lang="de-DE" sz="1400" dirty="0" smtClean="0"/>
              <a:t>		//Setzt den Intervall für den Zyklus.</a:t>
            </a:r>
          </a:p>
          <a:p>
            <a:pPr marL="0" indent="0">
              <a:buNone/>
            </a:pPr>
            <a:r>
              <a:rPr lang="de-DE" sz="1400" dirty="0" smtClean="0"/>
              <a:t>		</a:t>
            </a:r>
            <a:r>
              <a:rPr lang="de-DE" sz="1400" dirty="0" err="1" smtClean="0"/>
              <a:t>interval</a:t>
            </a:r>
            <a:r>
              <a:rPr lang="de-DE" sz="1400" dirty="0" smtClean="0"/>
              <a:t> = </a:t>
            </a:r>
            <a:r>
              <a:rPr lang="de-DE" sz="1400" dirty="0" err="1" smtClean="0"/>
              <a:t>setInterval</a:t>
            </a:r>
            <a:r>
              <a:rPr lang="de-DE" sz="1400" dirty="0" smtClean="0"/>
              <a:t>( </a:t>
            </a:r>
            <a:r>
              <a:rPr lang="de-DE" sz="1400" dirty="0" err="1" smtClean="0"/>
              <a:t>function</a:t>
            </a:r>
            <a:r>
              <a:rPr lang="de-DE" sz="1400" dirty="0" smtClean="0"/>
              <a:t>() </a:t>
            </a:r>
          </a:p>
          <a:p>
            <a:pPr marL="0" indent="0">
              <a:buNone/>
            </a:pPr>
            <a:r>
              <a:rPr lang="de-DE" sz="1400" dirty="0" smtClean="0"/>
              <a:t>		{</a:t>
            </a:r>
            <a:r>
              <a:rPr lang="de-DE" sz="1400" dirty="0" err="1" smtClean="0"/>
              <a:t>headerChange</a:t>
            </a:r>
            <a:r>
              <a:rPr lang="de-DE" sz="1400" dirty="0" smtClean="0"/>
              <a:t>();}, 15000 );</a:t>
            </a:r>
          </a:p>
          <a:p>
            <a:pPr marL="0" indent="0">
              <a:buNone/>
            </a:pPr>
            <a:r>
              <a:rPr lang="de-DE" sz="1400" dirty="0" smtClean="0"/>
              <a:t>	});</a:t>
            </a:r>
          </a:p>
          <a:p>
            <a:pPr marL="0" indent="0">
              <a:buNone/>
            </a:pPr>
            <a:r>
              <a:rPr lang="de-DE" sz="1400" dirty="0" smtClean="0"/>
              <a:t>}</a:t>
            </a:r>
            <a:endParaRPr lang="de-DE" sz="14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Funktion zum Ändern des Hintergrundbildes im Header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71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Java Script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90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Json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45440" y="1825624"/>
            <a:ext cx="567436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smtClean="0"/>
              <a:t>{</a:t>
            </a:r>
          </a:p>
          <a:p>
            <a:pPr marL="0" indent="0">
              <a:buNone/>
            </a:pPr>
            <a:r>
              <a:rPr lang="de-DE" sz="1400" dirty="0"/>
              <a:t> </a:t>
            </a:r>
            <a:r>
              <a:rPr lang="de-DE" sz="1400" dirty="0" smtClean="0"/>
              <a:t>      "</a:t>
            </a:r>
            <a:r>
              <a:rPr lang="de-DE" sz="1400" dirty="0" err="1" smtClean="0"/>
              <a:t>termine</a:t>
            </a:r>
            <a:r>
              <a:rPr lang="de-DE" sz="1400" dirty="0" smtClean="0"/>
              <a:t>" : </a:t>
            </a:r>
          </a:p>
          <a:p>
            <a:pPr marL="0" indent="0">
              <a:buNone/>
            </a:pPr>
            <a:r>
              <a:rPr lang="de-DE" sz="1400" dirty="0"/>
              <a:t>	</a:t>
            </a:r>
            <a:r>
              <a:rPr lang="de-DE" sz="1400" dirty="0" smtClean="0"/>
              <a:t>[</a:t>
            </a:r>
          </a:p>
          <a:p>
            <a:pPr marL="0" indent="0">
              <a:buNone/>
            </a:pPr>
            <a:r>
              <a:rPr lang="de-DE" sz="1400" dirty="0"/>
              <a:t>	</a:t>
            </a:r>
            <a:r>
              <a:rPr lang="de-DE" sz="1400" dirty="0" smtClean="0"/>
              <a:t>  </a:t>
            </a:r>
            <a:r>
              <a:rPr lang="de-DE" sz="1400" dirty="0" smtClean="0"/>
              <a:t>["09.02.2016","Seniorennachmittag","Jugendheim"],</a:t>
            </a:r>
          </a:p>
          <a:p>
            <a:pPr marL="0" indent="0">
              <a:buNone/>
            </a:pPr>
            <a:r>
              <a:rPr lang="de-DE" sz="1400" dirty="0" smtClean="0"/>
              <a:t>	  ["10.02.2016","Wortgottesdienst zu Aschermittwoch", 	 	  "Kirche"],</a:t>
            </a:r>
          </a:p>
          <a:p>
            <a:pPr marL="0" indent="0">
              <a:buNone/>
            </a:pPr>
            <a:r>
              <a:rPr lang="de-DE" sz="1400" dirty="0" smtClean="0"/>
              <a:t>	  ["14.02.2016","Familiengottesdienst","Kirche"],</a:t>
            </a:r>
          </a:p>
          <a:p>
            <a:pPr marL="0" indent="0">
              <a:buNone/>
            </a:pPr>
            <a:r>
              <a:rPr lang="de-DE" sz="1400" dirty="0" smtClean="0"/>
              <a:t>	  ["15.02.2016","Gemeindeversammlung","Pfarrheim 	 	  Geldern"],</a:t>
            </a:r>
          </a:p>
          <a:p>
            <a:pPr marL="0" indent="0">
              <a:buNone/>
            </a:pPr>
            <a:r>
              <a:rPr lang="de-DE" sz="1400" dirty="0" smtClean="0"/>
              <a:t>	  ["18.02.2016","Einkehrtag in </a:t>
            </a:r>
            <a:r>
              <a:rPr lang="de-DE" sz="1400" dirty="0" err="1" smtClean="0"/>
              <a:t>Steyl</a:t>
            </a:r>
            <a:r>
              <a:rPr lang="de-DE" sz="1400" dirty="0" smtClean="0"/>
              <a:t>","Treffpunkt: Dorfplatz"],</a:t>
            </a:r>
          </a:p>
          <a:p>
            <a:pPr marL="0" indent="0">
              <a:buNone/>
            </a:pPr>
            <a:r>
              <a:rPr lang="de-DE" sz="1400" dirty="0" smtClean="0"/>
              <a:t>	  ["20.02.2016","Theaterfahrt der </a:t>
            </a:r>
            <a:r>
              <a:rPr lang="de-DE" sz="1400" dirty="0" err="1" smtClean="0"/>
              <a:t>Landfrauen","Treffpunkt</a:t>
            </a:r>
            <a:r>
              <a:rPr lang="de-DE" sz="1400" dirty="0" smtClean="0"/>
              <a:t>: 	  	  Dorfplatz"],</a:t>
            </a:r>
          </a:p>
          <a:p>
            <a:pPr marL="0" indent="0">
              <a:buNone/>
            </a:pPr>
            <a:r>
              <a:rPr lang="de-DE" sz="1400" dirty="0" smtClean="0"/>
              <a:t>	  ["","",""],</a:t>
            </a:r>
          </a:p>
          <a:p>
            <a:pPr marL="0" indent="0">
              <a:buNone/>
            </a:pPr>
            <a:r>
              <a:rPr lang="de-DE" sz="1400" dirty="0"/>
              <a:t>	</a:t>
            </a:r>
            <a:r>
              <a:rPr lang="de-DE" sz="1400" dirty="0" smtClean="0"/>
              <a:t>]</a:t>
            </a:r>
          </a:p>
          <a:p>
            <a:pPr marL="0" indent="0">
              <a:buNone/>
            </a:pPr>
            <a:r>
              <a:rPr lang="de-DE" sz="1400" dirty="0"/>
              <a:t>}</a:t>
            </a:r>
            <a:endParaRPr lang="de-DE" sz="1400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22126" y="1825625"/>
            <a:ext cx="5231674" cy="4351338"/>
          </a:xfrm>
        </p:spPr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8950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Breitbild</PresentationFormat>
  <Paragraphs>43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Abschlusspräsentation</vt:lpstr>
      <vt:lpstr>Ziel der Website</vt:lpstr>
      <vt:lpstr>Design</vt:lpstr>
      <vt:lpstr>Gestaltungsraster</vt:lpstr>
      <vt:lpstr>CSS</vt:lpstr>
      <vt:lpstr>CSS</vt:lpstr>
      <vt:lpstr>Java Script</vt:lpstr>
      <vt:lpstr>Java Script</vt:lpstr>
      <vt:lpstr>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Abschlusspräsentation</dc:title>
  <dc:creator>Lara</dc:creator>
  <cp:lastModifiedBy>Lara</cp:lastModifiedBy>
  <cp:revision>5</cp:revision>
  <dcterms:created xsi:type="dcterms:W3CDTF">2016-02-03T09:38:28Z</dcterms:created>
  <dcterms:modified xsi:type="dcterms:W3CDTF">2016-02-03T10:26:28Z</dcterms:modified>
</cp:coreProperties>
</file>