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276" dt="2022-07-25T09:30:32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542726EB-A4D5-487C-B832-B885B6EFE651}"/>
    <pc:docChg chg="undo custSel addSld delSld modSld modMainMaster">
      <pc:chgData name="池田 智久" userId="dadd2dd75dd01d3e" providerId="LiveId" clId="{542726EB-A4D5-487C-B832-B885B6EFE651}" dt="2022-07-25T09:32:29.070" v="1989" actId="1076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">
        <pc:chgData name="池田 智久" userId="dadd2dd75dd01d3e" providerId="LiveId" clId="{542726EB-A4D5-487C-B832-B885B6EFE651}" dt="2022-07-21T15:27:27.840" v="185" actId="1076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delSp modSp new mod modAnim">
        <pc:chgData name="池田 智久" userId="dadd2dd75dd01d3e" providerId="LiveId" clId="{542726EB-A4D5-487C-B832-B885B6EFE651}" dt="2022-07-25T09:30:18.768" v="1971" actId="1076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5T09:30:18.768" v="1971" actId="1076"/>
          <ac:spMkLst>
            <pc:docMk/>
            <pc:sldMk cId="2102789029" sldId="258"/>
            <ac:spMk id="3" creationId="{F8A535D3-B699-94F5-99E0-FD6CBE2AC3DE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">
        <pc:chgData name="池田 智久" userId="dadd2dd75dd01d3e" providerId="LiveId" clId="{542726EB-A4D5-487C-B832-B885B6EFE651}" dt="2022-07-25T09:31:17.665" v="1973" actId="255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5T09:31:12.809" v="1972" actId="255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5T09:31:17.665" v="1973" actId="255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">
        <pc:chgData name="池田 智久" userId="dadd2dd75dd01d3e" providerId="LiveId" clId="{542726EB-A4D5-487C-B832-B885B6EFE651}" dt="2022-07-25T09:32:29.070" v="1989" actId="1076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5T09:32:29.070" v="1989" actId="1076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">
        <pc:chgData name="池田 智久" userId="dadd2dd75dd01d3e" providerId="LiveId" clId="{542726EB-A4D5-487C-B832-B885B6EFE651}" dt="2022-07-25T09:28:39.574" v="1903" actId="1076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5T09:28:39.574" v="1903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del mod">
          <ac:chgData name="池田 智久" userId="dadd2dd75dd01d3e" providerId="LiveId" clId="{542726EB-A4D5-487C-B832-B885B6EFE651}" dt="2022-07-22T13:36:24.821" v="1634" actId="478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">
        <pc:chgData name="池田 智久" userId="dadd2dd75dd01d3e" providerId="LiveId" clId="{542726EB-A4D5-487C-B832-B885B6EFE651}" dt="2022-07-22T04:33:00.892" v="1590" actId="1076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Anim">
        <pc:chgData name="池田 智久" userId="dadd2dd75dd01d3e" providerId="LiveId" clId="{542726EB-A4D5-487C-B832-B885B6EFE651}" dt="2022-07-25T09:29:23.679" v="1967" actId="1076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5T09:29:23.679" v="1967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228" y="2868539"/>
            <a:ext cx="9579428" cy="314079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ja-JP" altLang="en-US" sz="4400" dirty="0"/>
              <a:t>ゲームのログインボーナスから着想</a:t>
            </a:r>
            <a:endParaRPr kumimoji="1" lang="en-US" altLang="ja-JP" sz="4400" dirty="0"/>
          </a:p>
          <a:p>
            <a:pPr marL="608400" indent="0">
              <a:lnSpc>
                <a:spcPct val="130000"/>
              </a:lnSpc>
              <a:buNone/>
            </a:pPr>
            <a:r>
              <a:rPr lang="ja-JP" altLang="en-US" sz="2800" dirty="0"/>
              <a:t>スマホゲームが好き</a:t>
            </a:r>
            <a:endParaRPr kumimoji="1" lang="en-US" altLang="ja-JP" sz="2800" dirty="0"/>
          </a:p>
          <a:p>
            <a:pPr>
              <a:lnSpc>
                <a:spcPct val="130000"/>
              </a:lnSpc>
            </a:pPr>
            <a:r>
              <a:rPr lang="ja-JP" altLang="en-US" sz="4400" dirty="0"/>
              <a:t>仕事に行くのが楽しみに</a:t>
            </a:r>
            <a:endParaRPr lang="en-US" altLang="ja-JP" sz="4400" dirty="0"/>
          </a:p>
          <a:p>
            <a:pPr marL="608400" indent="0">
              <a:lnSpc>
                <a:spcPct val="130000"/>
              </a:lnSpc>
              <a:buNone/>
            </a:pPr>
            <a:r>
              <a:rPr lang="ja-JP" altLang="en-US" sz="2800" dirty="0"/>
              <a:t>仕事に行くのが嫌い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一般ユーザー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管理者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088000"/>
            <a:ext cx="5796952" cy="41838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パスワードリセット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プロフィール画像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出勤・退勤の一覧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ポイント・購入履歴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ボーナスポイント</a:t>
            </a:r>
            <a:endParaRPr lang="en-US" altLang="ja-JP" sz="4000" spc="3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2520000"/>
            <a:ext cx="7499446" cy="37524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設計の甘さと大切さ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kumimoji="1"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en-US" altLang="ja-JP" sz="3200" spc="300" dirty="0"/>
              <a:t>Laravel</a:t>
            </a:r>
            <a:r>
              <a:rPr lang="ja-JP" altLang="en-US" sz="3200" spc="300" dirty="0"/>
              <a:t>が別言語のように難しい</a:t>
            </a:r>
            <a:endParaRPr lang="en-US" altLang="ja-JP" sz="32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80000" y="2014567"/>
            <a:ext cx="9317350" cy="2828867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1055</TotalTime>
  <Words>123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2022-07-25T09:32:36Z</dcterms:modified>
</cp:coreProperties>
</file>