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726EB-A4D5-487C-B832-B885B6EFE651}" v="39" dt="2022-07-22T04:40:34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池田 智久" userId="dadd2dd75dd01d3e" providerId="LiveId" clId="{542726EB-A4D5-487C-B832-B885B6EFE651}"/>
    <pc:docChg chg="undo custSel addSld delSld modSld modMainMaster">
      <pc:chgData name="池田 智久" userId="dadd2dd75dd01d3e" providerId="LiveId" clId="{542726EB-A4D5-487C-B832-B885B6EFE651}" dt="2022-07-22T04:40:34.109" v="1618"/>
      <pc:docMkLst>
        <pc:docMk/>
      </pc:docMkLst>
      <pc:sldChg chg="addSp delSp modSp del mod modClrScheme chgLayout">
        <pc:chgData name="池田 智久" userId="dadd2dd75dd01d3e" providerId="LiveId" clId="{542726EB-A4D5-487C-B832-B885B6EFE651}" dt="2022-07-21T14:23:21.594" v="17" actId="2696"/>
        <pc:sldMkLst>
          <pc:docMk/>
          <pc:sldMk cId="406210245" sldId="256"/>
        </pc:sldMkLst>
        <pc:spChg chg="del mod ord">
          <ac:chgData name="池田 智久" userId="dadd2dd75dd01d3e" providerId="LiveId" clId="{542726EB-A4D5-487C-B832-B885B6EFE651}" dt="2022-07-21T14:13:55.529" v="0" actId="700"/>
          <ac:spMkLst>
            <pc:docMk/>
            <pc:sldMk cId="406210245" sldId="256"/>
            <ac:spMk id="2" creationId="{B995AB9B-9315-838F-E1E1-35F6BBACCAFD}"/>
          </ac:spMkLst>
        </pc:spChg>
        <pc:spChg chg="del mod ord">
          <ac:chgData name="池田 智久" userId="dadd2dd75dd01d3e" providerId="LiveId" clId="{542726EB-A4D5-487C-B832-B885B6EFE651}" dt="2022-07-21T14:13:55.529" v="0" actId="700"/>
          <ac:spMkLst>
            <pc:docMk/>
            <pc:sldMk cId="406210245" sldId="256"/>
            <ac:spMk id="3" creationId="{88594767-8FE9-AAB4-8C0C-212A657F9E9D}"/>
          </ac:spMkLst>
        </pc:spChg>
        <pc:spChg chg="add mod ord">
          <ac:chgData name="池田 智久" userId="dadd2dd75dd01d3e" providerId="LiveId" clId="{542726EB-A4D5-487C-B832-B885B6EFE651}" dt="2022-07-21T14:22:01.159" v="15"/>
          <ac:spMkLst>
            <pc:docMk/>
            <pc:sldMk cId="406210245" sldId="256"/>
            <ac:spMk id="4" creationId="{BF436A01-C17C-BB02-8608-879A92221CE5}"/>
          </ac:spMkLst>
        </pc:spChg>
        <pc:spChg chg="add mod ord">
          <ac:chgData name="池田 智久" userId="dadd2dd75dd01d3e" providerId="LiveId" clId="{542726EB-A4D5-487C-B832-B885B6EFE651}" dt="2022-07-21T14:22:01.159" v="15"/>
          <ac:spMkLst>
            <pc:docMk/>
            <pc:sldMk cId="406210245" sldId="256"/>
            <ac:spMk id="5" creationId="{D5AED9D1-EC84-CC08-CA84-7CB4D3B19287}"/>
          </ac:spMkLst>
        </pc:spChg>
      </pc:sldChg>
      <pc:sldChg chg="addSp modSp new mod">
        <pc:chgData name="池田 智久" userId="dadd2dd75dd01d3e" providerId="LiveId" clId="{542726EB-A4D5-487C-B832-B885B6EFE651}" dt="2022-07-21T15:27:27.840" v="185" actId="1076"/>
        <pc:sldMkLst>
          <pc:docMk/>
          <pc:sldMk cId="2301420531" sldId="257"/>
        </pc:sldMkLst>
        <pc:spChg chg="mod">
          <ac:chgData name="池田 智久" userId="dadd2dd75dd01d3e" providerId="LiveId" clId="{542726EB-A4D5-487C-B832-B885B6EFE651}" dt="2022-07-21T15:27:24.017" v="184" actId="1076"/>
          <ac:spMkLst>
            <pc:docMk/>
            <pc:sldMk cId="2301420531" sldId="257"/>
            <ac:spMk id="2" creationId="{D07299CF-3A74-8E6B-B15F-F0B1D2D81B75}"/>
          </ac:spMkLst>
        </pc:spChg>
        <pc:spChg chg="add mod">
          <ac:chgData name="池田 智久" userId="dadd2dd75dd01d3e" providerId="LiveId" clId="{542726EB-A4D5-487C-B832-B885B6EFE651}" dt="2022-07-21T15:27:27.840" v="185" actId="1076"/>
          <ac:spMkLst>
            <pc:docMk/>
            <pc:sldMk cId="2301420531" sldId="257"/>
            <ac:spMk id="3" creationId="{77C73775-B4D7-EEEA-111C-900B5AB7083D}"/>
          </ac:spMkLst>
        </pc:spChg>
      </pc:sldChg>
      <pc:sldChg chg="delSp modSp new mod modAnim">
        <pc:chgData name="池田 智久" userId="dadd2dd75dd01d3e" providerId="LiveId" clId="{542726EB-A4D5-487C-B832-B885B6EFE651}" dt="2022-07-22T04:39:29.841" v="1610"/>
        <pc:sldMkLst>
          <pc:docMk/>
          <pc:sldMk cId="2102789029" sldId="258"/>
        </pc:sldMkLst>
        <pc:spChg chg="mod">
          <ac:chgData name="池田 智久" userId="dadd2dd75dd01d3e" providerId="LiveId" clId="{542726EB-A4D5-487C-B832-B885B6EFE651}" dt="2022-07-22T02:43:07.201" v="256" actId="14100"/>
          <ac:spMkLst>
            <pc:docMk/>
            <pc:sldMk cId="2102789029" sldId="258"/>
            <ac:spMk id="2" creationId="{FECFE5C0-D49B-D002-9790-6C5506652D67}"/>
          </ac:spMkLst>
        </pc:spChg>
        <pc:spChg chg="mod">
          <ac:chgData name="池田 智久" userId="dadd2dd75dd01d3e" providerId="LiveId" clId="{542726EB-A4D5-487C-B832-B885B6EFE651}" dt="2022-07-22T04:34:04.014" v="1604" actId="1076"/>
          <ac:spMkLst>
            <pc:docMk/>
            <pc:sldMk cId="2102789029" sldId="258"/>
            <ac:spMk id="3" creationId="{F8A535D3-B699-94F5-99E0-FD6CBE2AC3DE}"/>
          </ac:spMkLst>
        </pc:spChg>
        <pc:spChg chg="del">
          <ac:chgData name="池田 智久" userId="dadd2dd75dd01d3e" providerId="LiveId" clId="{542726EB-A4D5-487C-B832-B885B6EFE651}" dt="2022-07-22T02:37:07.201" v="201" actId="478"/>
          <ac:spMkLst>
            <pc:docMk/>
            <pc:sldMk cId="2102789029" sldId="258"/>
            <ac:spMk id="4" creationId="{E3010BDA-7339-C9B1-9C75-8A84A1EB2AE5}"/>
          </ac:spMkLst>
        </pc:spChg>
      </pc:sldChg>
      <pc:sldChg chg="modSp new del mod">
        <pc:chgData name="池田 智久" userId="dadd2dd75dd01d3e" providerId="LiveId" clId="{542726EB-A4D5-487C-B832-B885B6EFE651}" dt="2022-07-21T15:20:26.129" v="153" actId="47"/>
        <pc:sldMkLst>
          <pc:docMk/>
          <pc:sldMk cId="2733991068" sldId="258"/>
        </pc:sldMkLst>
        <pc:spChg chg="mod">
          <ac:chgData name="池田 智久" userId="dadd2dd75dd01d3e" providerId="LiveId" clId="{542726EB-A4D5-487C-B832-B885B6EFE651}" dt="2022-07-21T15:20:13.170" v="152" actId="14100"/>
          <ac:spMkLst>
            <pc:docMk/>
            <pc:sldMk cId="2733991068" sldId="258"/>
            <ac:spMk id="2" creationId="{B97661B5-19D9-D74B-C19A-55D4E5DA6F1D}"/>
          </ac:spMkLst>
        </pc:spChg>
      </pc:sldChg>
      <pc:sldChg chg="modSp new del mod">
        <pc:chgData name="池田 智久" userId="dadd2dd75dd01d3e" providerId="LiveId" clId="{542726EB-A4D5-487C-B832-B885B6EFE651}" dt="2022-07-21T15:19:16.105" v="111" actId="47"/>
        <pc:sldMkLst>
          <pc:docMk/>
          <pc:sldMk cId="3613579142" sldId="258"/>
        </pc:sldMkLst>
        <pc:spChg chg="mod">
          <ac:chgData name="池田 智久" userId="dadd2dd75dd01d3e" providerId="LiveId" clId="{542726EB-A4D5-487C-B832-B885B6EFE651}" dt="2022-07-21T14:28:15.113" v="110" actId="20577"/>
          <ac:spMkLst>
            <pc:docMk/>
            <pc:sldMk cId="3613579142" sldId="258"/>
            <ac:spMk id="3" creationId="{283C8F11-E5EE-4C69-D3B8-DBCBFB025D49}"/>
          </ac:spMkLst>
        </pc:spChg>
      </pc:sldChg>
      <pc:sldChg chg="modSp new mod">
        <pc:chgData name="池田 智久" userId="dadd2dd75dd01d3e" providerId="LiveId" clId="{542726EB-A4D5-487C-B832-B885B6EFE651}" dt="2022-07-22T04:33:48.854" v="1601" actId="1076"/>
        <pc:sldMkLst>
          <pc:docMk/>
          <pc:sldMk cId="4062063446" sldId="259"/>
        </pc:sldMkLst>
        <pc:spChg chg="mod">
          <ac:chgData name="池田 智久" userId="dadd2dd75dd01d3e" providerId="LiveId" clId="{542726EB-A4D5-487C-B832-B885B6EFE651}" dt="2022-07-22T02:44:19.757" v="282" actId="255"/>
          <ac:spMkLst>
            <pc:docMk/>
            <pc:sldMk cId="4062063446" sldId="259"/>
            <ac:spMk id="2" creationId="{A9C3D1B2-A5FD-AC08-9441-5CF6647F80E0}"/>
          </ac:spMkLst>
        </pc:spChg>
        <pc:spChg chg="mod">
          <ac:chgData name="池田 智久" userId="dadd2dd75dd01d3e" providerId="LiveId" clId="{542726EB-A4D5-487C-B832-B885B6EFE651}" dt="2022-07-22T04:33:48.854" v="1601" actId="1076"/>
          <ac:spMkLst>
            <pc:docMk/>
            <pc:sldMk cId="4062063446" sldId="259"/>
            <ac:spMk id="3" creationId="{8E59FAEF-ECDE-B017-C3A6-C34640A1E922}"/>
          </ac:spMkLst>
        </pc:spChg>
        <pc:spChg chg="mod">
          <ac:chgData name="池田 智久" userId="dadd2dd75dd01d3e" providerId="LiveId" clId="{542726EB-A4D5-487C-B832-B885B6EFE651}" dt="2022-07-22T02:53:00.648" v="485" actId="14100"/>
          <ac:spMkLst>
            <pc:docMk/>
            <pc:sldMk cId="4062063446" sldId="259"/>
            <ac:spMk id="4" creationId="{58E8C3C5-2E8C-7B23-3700-509821D2A855}"/>
          </ac:spMkLst>
        </pc:spChg>
      </pc:sldChg>
      <pc:sldChg chg="addSp modSp new mod">
        <pc:chgData name="池田 智久" userId="dadd2dd75dd01d3e" providerId="LiveId" clId="{542726EB-A4D5-487C-B832-B885B6EFE651}" dt="2022-07-22T02:55:57.644" v="524" actId="207"/>
        <pc:sldMkLst>
          <pc:docMk/>
          <pc:sldMk cId="2908710916" sldId="260"/>
        </pc:sldMkLst>
        <pc:spChg chg="add mod">
          <ac:chgData name="池田 智久" userId="dadd2dd75dd01d3e" providerId="LiveId" clId="{542726EB-A4D5-487C-B832-B885B6EFE651}" dt="2022-07-22T02:55:57.644" v="524" actId="207"/>
          <ac:spMkLst>
            <pc:docMk/>
            <pc:sldMk cId="2908710916" sldId="260"/>
            <ac:spMk id="2" creationId="{C5F02F71-4BAE-1A2C-F3B1-1C6EAD0F2A6B}"/>
          </ac:spMkLst>
        </pc:spChg>
      </pc:sldChg>
      <pc:sldChg chg="addSp delSp modSp new mod">
        <pc:chgData name="池田 智久" userId="dadd2dd75dd01d3e" providerId="LiveId" clId="{542726EB-A4D5-487C-B832-B885B6EFE651}" dt="2022-07-22T03:28:33.464" v="1010" actId="20577"/>
        <pc:sldMkLst>
          <pc:docMk/>
          <pc:sldMk cId="1245728678" sldId="261"/>
        </pc:sldMkLst>
        <pc:spChg chg="mod">
          <ac:chgData name="池田 智久" userId="dadd2dd75dd01d3e" providerId="LiveId" clId="{542726EB-A4D5-487C-B832-B885B6EFE651}" dt="2022-07-22T02:59:01.638" v="542" actId="255"/>
          <ac:spMkLst>
            <pc:docMk/>
            <pc:sldMk cId="1245728678" sldId="261"/>
            <ac:spMk id="2" creationId="{94CE40A0-94E6-D1F7-DA29-95916A799DF9}"/>
          </ac:spMkLst>
        </pc:spChg>
        <pc:spChg chg="mod">
          <ac:chgData name="池田 智久" userId="dadd2dd75dd01d3e" providerId="LiveId" clId="{542726EB-A4D5-487C-B832-B885B6EFE651}" dt="2022-07-22T03:23:24.325" v="929" actId="1076"/>
          <ac:spMkLst>
            <pc:docMk/>
            <pc:sldMk cId="1245728678" sldId="261"/>
            <ac:spMk id="3" creationId="{9DA27B6B-366F-ED27-8528-59CE2640AAA1}"/>
          </ac:spMkLst>
        </pc:spChg>
        <pc:spChg chg="del">
          <ac:chgData name="池田 智久" userId="dadd2dd75dd01d3e" providerId="LiveId" clId="{542726EB-A4D5-487C-B832-B885B6EFE651}" dt="2022-07-22T03:00:19.358" v="566" actId="478"/>
          <ac:spMkLst>
            <pc:docMk/>
            <pc:sldMk cId="1245728678" sldId="261"/>
            <ac:spMk id="4" creationId="{DF4C7786-0870-CAC1-1871-F63131AFEB4A}"/>
          </ac:spMkLst>
        </pc:spChg>
        <pc:spChg chg="add mod">
          <ac:chgData name="池田 智久" userId="dadd2dd75dd01d3e" providerId="LiveId" clId="{542726EB-A4D5-487C-B832-B885B6EFE651}" dt="2022-07-22T03:28:33.464" v="1010" actId="20577"/>
          <ac:spMkLst>
            <pc:docMk/>
            <pc:sldMk cId="1245728678" sldId="261"/>
            <ac:spMk id="5" creationId="{850C1D83-E133-FBE1-B11E-407366A6493E}"/>
          </ac:spMkLst>
        </pc:spChg>
      </pc:sldChg>
      <pc:sldChg chg="delSp modSp new mod">
        <pc:chgData name="池田 智久" userId="dadd2dd75dd01d3e" providerId="LiveId" clId="{542726EB-A4D5-487C-B832-B885B6EFE651}" dt="2022-07-22T04:33:00.892" v="1590" actId="1076"/>
        <pc:sldMkLst>
          <pc:docMk/>
          <pc:sldMk cId="3335652697" sldId="262"/>
        </pc:sldMkLst>
        <pc:spChg chg="mod">
          <ac:chgData name="池田 智久" userId="dadd2dd75dd01d3e" providerId="LiveId" clId="{542726EB-A4D5-487C-B832-B885B6EFE651}" dt="2022-07-22T03:24:08.847" v="952" actId="255"/>
          <ac:spMkLst>
            <pc:docMk/>
            <pc:sldMk cId="3335652697" sldId="262"/>
            <ac:spMk id="2" creationId="{7746511B-1BF6-6BFE-1C4C-72BD4C916899}"/>
          </ac:spMkLst>
        </pc:spChg>
        <pc:spChg chg="mod">
          <ac:chgData name="池田 智久" userId="dadd2dd75dd01d3e" providerId="LiveId" clId="{542726EB-A4D5-487C-B832-B885B6EFE651}" dt="2022-07-22T04:33:00.892" v="1590" actId="1076"/>
          <ac:spMkLst>
            <pc:docMk/>
            <pc:sldMk cId="3335652697" sldId="262"/>
            <ac:spMk id="3" creationId="{6F8CEA30-3ABE-98B4-F822-E80317F499B0}"/>
          </ac:spMkLst>
        </pc:spChg>
        <pc:spChg chg="del">
          <ac:chgData name="池田 智久" userId="dadd2dd75dd01d3e" providerId="LiveId" clId="{542726EB-A4D5-487C-B832-B885B6EFE651}" dt="2022-07-22T03:25:35" v="953" actId="478"/>
          <ac:spMkLst>
            <pc:docMk/>
            <pc:sldMk cId="3335652697" sldId="262"/>
            <ac:spMk id="4" creationId="{F3A1EC00-FB4B-CFE8-A760-4C870B6FAEC3}"/>
          </ac:spMkLst>
        </pc:spChg>
      </pc:sldChg>
      <pc:sldChg chg="delSp modSp new mod modAnim">
        <pc:chgData name="池田 智久" userId="dadd2dd75dd01d3e" providerId="LiveId" clId="{542726EB-A4D5-487C-B832-B885B6EFE651}" dt="2022-07-22T04:40:34.109" v="1618"/>
        <pc:sldMkLst>
          <pc:docMk/>
          <pc:sldMk cId="201950252" sldId="263"/>
        </pc:sldMkLst>
        <pc:spChg chg="mod">
          <ac:chgData name="池田 智久" userId="dadd2dd75dd01d3e" providerId="LiveId" clId="{542726EB-A4D5-487C-B832-B885B6EFE651}" dt="2022-07-22T04:19:01.897" v="1354" actId="20577"/>
          <ac:spMkLst>
            <pc:docMk/>
            <pc:sldMk cId="201950252" sldId="263"/>
            <ac:spMk id="2" creationId="{0FE8549E-35AC-392C-7A4C-542B56A2B6AB}"/>
          </ac:spMkLst>
        </pc:spChg>
        <pc:spChg chg="mod">
          <ac:chgData name="池田 智久" userId="dadd2dd75dd01d3e" providerId="LiveId" clId="{542726EB-A4D5-487C-B832-B885B6EFE651}" dt="2022-07-22T04:33:14.206" v="1593" actId="1076"/>
          <ac:spMkLst>
            <pc:docMk/>
            <pc:sldMk cId="201950252" sldId="263"/>
            <ac:spMk id="3" creationId="{D28CAA33-AE84-D0F9-FDAD-790A85385076}"/>
          </ac:spMkLst>
        </pc:spChg>
        <pc:spChg chg="del">
          <ac:chgData name="池田 智久" userId="dadd2dd75dd01d3e" providerId="LiveId" clId="{542726EB-A4D5-487C-B832-B885B6EFE651}" dt="2022-07-22T04:10:31.818" v="1203" actId="478"/>
          <ac:spMkLst>
            <pc:docMk/>
            <pc:sldMk cId="201950252" sldId="263"/>
            <ac:spMk id="4" creationId="{CB3E7AD5-4130-E6DA-374C-B23160B0C27D}"/>
          </ac:spMkLst>
        </pc:spChg>
      </pc:sldChg>
      <pc:sldMasterChg chg="modSldLayout">
        <pc:chgData name="池田 智久" userId="dadd2dd75dd01d3e" providerId="LiveId" clId="{542726EB-A4D5-487C-B832-B885B6EFE651}" dt="2022-07-21T14:16:23.209" v="14"/>
        <pc:sldMasterMkLst>
          <pc:docMk/>
          <pc:sldMasterMk cId="1597782169" sldId="2147483726"/>
        </pc:sldMasterMkLst>
        <pc:sldLayoutChg chg="delSp">
          <pc:chgData name="池田 智久" userId="dadd2dd75dd01d3e" providerId="LiveId" clId="{542726EB-A4D5-487C-B832-B885B6EFE651}" dt="2022-07-21T14:15:48.928" v="2"/>
          <pc:sldLayoutMkLst>
            <pc:docMk/>
            <pc:sldMasterMk cId="1597782169" sldId="2147483726"/>
            <pc:sldLayoutMk cId="918470227" sldId="2147483727"/>
          </pc:sldLayoutMkLst>
          <pc:spChg chg="del">
            <ac:chgData name="池田 智久" userId="dadd2dd75dd01d3e" providerId="LiveId" clId="{542726EB-A4D5-487C-B832-B885B6EFE651}" dt="2022-07-21T14:15:48.928" v="2"/>
            <ac:spMkLst>
              <pc:docMk/>
              <pc:sldMasterMk cId="1597782169" sldId="2147483726"/>
              <pc:sldLayoutMk cId="918470227" sldId="2147483727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48.928" v="2"/>
            <ac:spMkLst>
              <pc:docMk/>
              <pc:sldMasterMk cId="1597782169" sldId="2147483726"/>
              <pc:sldLayoutMk cId="918470227" sldId="2147483727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48.928" v="2"/>
            <ac:spMkLst>
              <pc:docMk/>
              <pc:sldMasterMk cId="1597782169" sldId="2147483726"/>
              <pc:sldLayoutMk cId="918470227" sldId="2147483727"/>
              <ac:spMk id="6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5:50.608" v="3"/>
          <pc:sldLayoutMkLst>
            <pc:docMk/>
            <pc:sldMasterMk cId="1597782169" sldId="2147483726"/>
            <pc:sldLayoutMk cId="1261503911" sldId="2147483728"/>
          </pc:sldLayoutMkLst>
          <pc:spChg chg="del">
            <ac:chgData name="池田 智久" userId="dadd2dd75dd01d3e" providerId="LiveId" clId="{542726EB-A4D5-487C-B832-B885B6EFE651}" dt="2022-07-21T14:15:50.608" v="3"/>
            <ac:spMkLst>
              <pc:docMk/>
              <pc:sldMasterMk cId="1597782169" sldId="2147483726"/>
              <pc:sldLayoutMk cId="1261503911" sldId="2147483728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50.608" v="3"/>
            <ac:spMkLst>
              <pc:docMk/>
              <pc:sldMasterMk cId="1597782169" sldId="2147483726"/>
              <pc:sldLayoutMk cId="1261503911" sldId="2147483728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50.608" v="3"/>
            <ac:spMkLst>
              <pc:docMk/>
              <pc:sldMasterMk cId="1597782169" sldId="2147483726"/>
              <pc:sldLayoutMk cId="1261503911" sldId="2147483728"/>
              <ac:spMk id="6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02.072" v="5"/>
          <pc:sldLayoutMkLst>
            <pc:docMk/>
            <pc:sldMasterMk cId="1597782169" sldId="2147483726"/>
            <pc:sldLayoutMk cId="3790821416" sldId="2147483729"/>
          </pc:sldLayoutMkLst>
          <pc:spChg chg="del">
            <ac:chgData name="池田 智久" userId="dadd2dd75dd01d3e" providerId="LiveId" clId="{542726EB-A4D5-487C-B832-B885B6EFE651}" dt="2022-07-21T14:16:02.072" v="5"/>
            <ac:spMkLst>
              <pc:docMk/>
              <pc:sldMasterMk cId="1597782169" sldId="2147483726"/>
              <pc:sldLayoutMk cId="3790821416" sldId="2147483729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2.072" v="5"/>
            <ac:spMkLst>
              <pc:docMk/>
              <pc:sldMasterMk cId="1597782169" sldId="2147483726"/>
              <pc:sldLayoutMk cId="3790821416" sldId="2147483729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2.072" v="5"/>
            <ac:spMkLst>
              <pc:docMk/>
              <pc:sldMasterMk cId="1597782169" sldId="2147483726"/>
              <pc:sldLayoutMk cId="3790821416" sldId="2147483729"/>
              <ac:spMk id="6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5:57.055" v="4"/>
          <pc:sldLayoutMkLst>
            <pc:docMk/>
            <pc:sldMasterMk cId="1597782169" sldId="2147483726"/>
            <pc:sldLayoutMk cId="3261911039" sldId="2147483730"/>
          </pc:sldLayoutMkLst>
          <pc:spChg chg="del">
            <ac:chgData name="池田 智久" userId="dadd2dd75dd01d3e" providerId="LiveId" clId="{542726EB-A4D5-487C-B832-B885B6EFE651}" dt="2022-07-21T14:15:57.055" v="4"/>
            <ac:spMkLst>
              <pc:docMk/>
              <pc:sldMasterMk cId="1597782169" sldId="2147483726"/>
              <pc:sldLayoutMk cId="3261911039" sldId="2147483730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57.055" v="4"/>
            <ac:spMkLst>
              <pc:docMk/>
              <pc:sldMasterMk cId="1597782169" sldId="2147483726"/>
              <pc:sldLayoutMk cId="3261911039" sldId="2147483730"/>
              <ac:spMk id="6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57.055" v="4"/>
            <ac:spMkLst>
              <pc:docMk/>
              <pc:sldMasterMk cId="1597782169" sldId="2147483726"/>
              <pc:sldLayoutMk cId="3261911039" sldId="2147483730"/>
              <ac:spMk id="7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03.944" v="6"/>
          <pc:sldLayoutMkLst>
            <pc:docMk/>
            <pc:sldMasterMk cId="1597782169" sldId="2147483726"/>
            <pc:sldLayoutMk cId="3331113050" sldId="2147483731"/>
          </pc:sldLayoutMkLst>
          <pc:spChg chg="del">
            <ac:chgData name="池田 智久" userId="dadd2dd75dd01d3e" providerId="LiveId" clId="{542726EB-A4D5-487C-B832-B885B6EFE651}" dt="2022-07-21T14:16:03.944" v="6"/>
            <ac:spMkLst>
              <pc:docMk/>
              <pc:sldMasterMk cId="1597782169" sldId="2147483726"/>
              <pc:sldLayoutMk cId="3331113050" sldId="2147483731"/>
              <ac:spMk id="7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3.944" v="6"/>
            <ac:spMkLst>
              <pc:docMk/>
              <pc:sldMasterMk cId="1597782169" sldId="2147483726"/>
              <pc:sldLayoutMk cId="3331113050" sldId="2147483731"/>
              <ac:spMk id="8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3.944" v="6"/>
            <ac:spMkLst>
              <pc:docMk/>
              <pc:sldMasterMk cId="1597782169" sldId="2147483726"/>
              <pc:sldLayoutMk cId="3331113050" sldId="2147483731"/>
              <ac:spMk id="9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06.129" v="7"/>
          <pc:sldLayoutMkLst>
            <pc:docMk/>
            <pc:sldMasterMk cId="1597782169" sldId="2147483726"/>
            <pc:sldLayoutMk cId="609469365" sldId="2147483732"/>
          </pc:sldLayoutMkLst>
          <pc:spChg chg="del">
            <ac:chgData name="池田 智久" userId="dadd2dd75dd01d3e" providerId="LiveId" clId="{542726EB-A4D5-487C-B832-B885B6EFE651}" dt="2022-07-21T14:16:06.129" v="7"/>
            <ac:spMkLst>
              <pc:docMk/>
              <pc:sldMasterMk cId="1597782169" sldId="2147483726"/>
              <pc:sldLayoutMk cId="609469365" sldId="2147483732"/>
              <ac:spMk id="3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6.129" v="7"/>
            <ac:spMkLst>
              <pc:docMk/>
              <pc:sldMasterMk cId="1597782169" sldId="2147483726"/>
              <pc:sldLayoutMk cId="609469365" sldId="2147483732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6.129" v="7"/>
            <ac:spMkLst>
              <pc:docMk/>
              <pc:sldMasterMk cId="1597782169" sldId="2147483726"/>
              <pc:sldLayoutMk cId="609469365" sldId="2147483732"/>
              <ac:spMk id="5" creationId="{00000000-0000-0000-0000-000000000000}"/>
            </ac:spMkLst>
          </pc:spChg>
        </pc:sldLayoutChg>
        <pc:sldLayoutChg chg="addSp delSp modSp">
          <pc:chgData name="池田 智久" userId="dadd2dd75dd01d3e" providerId="LiveId" clId="{542726EB-A4D5-487C-B832-B885B6EFE651}" dt="2022-07-21T14:16:15.511" v="11"/>
          <pc:sldLayoutMkLst>
            <pc:docMk/>
            <pc:sldMasterMk cId="2305857790" sldId="2147483738"/>
            <pc:sldLayoutMk cId="173725073" sldId="2147483733"/>
          </pc:sldLayoutMkLst>
          <pc:spChg chg="add del mod">
            <ac:chgData name="池田 智久" userId="dadd2dd75dd01d3e" providerId="LiveId" clId="{542726EB-A4D5-487C-B832-B885B6EFE651}" dt="2022-07-21T14:16:15.511" v="11"/>
            <ac:spMkLst>
              <pc:docMk/>
              <pc:sldMasterMk cId="2305857790" sldId="2147483738"/>
              <pc:sldLayoutMk cId="173725073" sldId="2147483733"/>
              <ac:spMk id="2" creationId="{9B3CDCD4-4ECF-5E71-92ED-FBEC2E7BE72D}"/>
            </ac:spMkLst>
          </pc:spChg>
          <pc:spChg chg="del">
            <ac:chgData name="池田 智久" userId="dadd2dd75dd01d3e" providerId="LiveId" clId="{542726EB-A4D5-487C-B832-B885B6EFE651}" dt="2022-07-21T14:16:07.688" v="8"/>
            <ac:spMkLst>
              <pc:docMk/>
              <pc:sldMasterMk cId="2305857790" sldId="2147483738"/>
              <pc:sldLayoutMk cId="173725073" sldId="2147483733"/>
              <ac:spMk id="7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7.688" v="8"/>
            <ac:spMkLst>
              <pc:docMk/>
              <pc:sldMasterMk cId="2305857790" sldId="2147483738"/>
              <pc:sldLayoutMk cId="173725073" sldId="2147483733"/>
              <ac:spMk id="8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7.688" v="8"/>
            <ac:spMkLst>
              <pc:docMk/>
              <pc:sldMasterMk cId="2305857790" sldId="2147483738"/>
              <pc:sldLayoutMk cId="173725073" sldId="2147483733"/>
              <ac:spMk id="9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10.433" v="9"/>
          <pc:sldLayoutMkLst>
            <pc:docMk/>
            <pc:sldMasterMk cId="1597782169" sldId="2147483726"/>
            <pc:sldLayoutMk cId="3128794385" sldId="2147483734"/>
          </pc:sldLayoutMkLst>
          <pc:spChg chg="del">
            <ac:chgData name="池田 智久" userId="dadd2dd75dd01d3e" providerId="LiveId" clId="{542726EB-A4D5-487C-B832-B885B6EFE651}" dt="2022-07-21T14:16:10.433" v="9"/>
            <ac:spMkLst>
              <pc:docMk/>
              <pc:sldMasterMk cId="1597782169" sldId="2147483726"/>
              <pc:sldLayoutMk cId="3128794385" sldId="2147483734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10.433" v="9"/>
            <ac:spMkLst>
              <pc:docMk/>
              <pc:sldMasterMk cId="1597782169" sldId="2147483726"/>
              <pc:sldLayoutMk cId="3128794385" sldId="2147483734"/>
              <ac:spMk id="6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10.433" v="9"/>
            <ac:spMkLst>
              <pc:docMk/>
              <pc:sldMasterMk cId="1597782169" sldId="2147483726"/>
              <pc:sldLayoutMk cId="3128794385" sldId="2147483734"/>
              <ac:spMk id="7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17.976" v="12"/>
          <pc:sldLayoutMkLst>
            <pc:docMk/>
            <pc:sldMasterMk cId="1597782169" sldId="2147483726"/>
            <pc:sldLayoutMk cId="3365748312" sldId="2147483735"/>
          </pc:sldLayoutMkLst>
          <pc:spChg chg="del">
            <ac:chgData name="池田 智久" userId="dadd2dd75dd01d3e" providerId="LiveId" clId="{542726EB-A4D5-487C-B832-B885B6EFE651}" dt="2022-07-21T14:16:17.976" v="12"/>
            <ac:spMkLst>
              <pc:docMk/>
              <pc:sldMasterMk cId="1597782169" sldId="2147483726"/>
              <pc:sldLayoutMk cId="3365748312" sldId="2147483735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17.976" v="12"/>
            <ac:spMkLst>
              <pc:docMk/>
              <pc:sldMasterMk cId="1597782169" sldId="2147483726"/>
              <pc:sldLayoutMk cId="3365748312" sldId="2147483735"/>
              <ac:spMk id="6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17.976" v="12"/>
            <ac:spMkLst>
              <pc:docMk/>
              <pc:sldMasterMk cId="1597782169" sldId="2147483726"/>
              <pc:sldLayoutMk cId="3365748312" sldId="2147483735"/>
              <ac:spMk id="7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21.361" v="13"/>
          <pc:sldLayoutMkLst>
            <pc:docMk/>
            <pc:sldMasterMk cId="1597782169" sldId="2147483726"/>
            <pc:sldLayoutMk cId="3850146212" sldId="2147483736"/>
          </pc:sldLayoutMkLst>
          <pc:spChg chg="del">
            <ac:chgData name="池田 智久" userId="dadd2dd75dd01d3e" providerId="LiveId" clId="{542726EB-A4D5-487C-B832-B885B6EFE651}" dt="2022-07-21T14:16:21.361" v="13"/>
            <ac:spMkLst>
              <pc:docMk/>
              <pc:sldMasterMk cId="1597782169" sldId="2147483726"/>
              <pc:sldLayoutMk cId="3850146212" sldId="2147483736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21.361" v="13"/>
            <ac:spMkLst>
              <pc:docMk/>
              <pc:sldMasterMk cId="1597782169" sldId="2147483726"/>
              <pc:sldLayoutMk cId="3850146212" sldId="2147483736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21.361" v="13"/>
            <ac:spMkLst>
              <pc:docMk/>
              <pc:sldMasterMk cId="1597782169" sldId="2147483726"/>
              <pc:sldLayoutMk cId="3850146212" sldId="2147483736"/>
              <ac:spMk id="6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23.209" v="14"/>
          <pc:sldLayoutMkLst>
            <pc:docMk/>
            <pc:sldMasterMk cId="1597782169" sldId="2147483726"/>
            <pc:sldLayoutMk cId="4008283164" sldId="2147483737"/>
          </pc:sldLayoutMkLst>
          <pc:spChg chg="del">
            <ac:chgData name="池田 智久" userId="dadd2dd75dd01d3e" providerId="LiveId" clId="{542726EB-A4D5-487C-B832-B885B6EFE651}" dt="2022-07-21T14:16:23.209" v="14"/>
            <ac:spMkLst>
              <pc:docMk/>
              <pc:sldMasterMk cId="1597782169" sldId="2147483726"/>
              <pc:sldLayoutMk cId="4008283164" sldId="2147483737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23.209" v="14"/>
            <ac:spMkLst>
              <pc:docMk/>
              <pc:sldMasterMk cId="1597782169" sldId="2147483726"/>
              <pc:sldLayoutMk cId="4008283164" sldId="2147483737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23.209" v="14"/>
            <ac:spMkLst>
              <pc:docMk/>
              <pc:sldMasterMk cId="1597782169" sldId="2147483726"/>
              <pc:sldLayoutMk cId="4008283164" sldId="2147483737"/>
              <ac:spMk id="6" creationId="{00000000-0000-0000-0000-000000000000}"/>
            </ac:spMkLst>
          </pc:spChg>
        </pc:sldLayoutChg>
      </pc:sldMasterChg>
      <pc:sldMasterChg chg="delSldLayout modSldLayout">
        <pc:chgData name="池田 智久" userId="dadd2dd75dd01d3e" providerId="LiveId" clId="{542726EB-A4D5-487C-B832-B885B6EFE651}" dt="2022-07-21T15:20:26.129" v="153" actId="47"/>
        <pc:sldMasterMkLst>
          <pc:docMk/>
          <pc:sldMasterMk cId="2305857790" sldId="2147483738"/>
        </pc:sldMasterMkLst>
        <pc:sldLayoutChg chg="modTransition">
          <pc:chgData name="池田 智久" userId="dadd2dd75dd01d3e" providerId="LiveId" clId="{542726EB-A4D5-487C-B832-B885B6EFE651}" dt="2022-07-21T14:22:01.159" v="15"/>
          <pc:sldLayoutMkLst>
            <pc:docMk/>
            <pc:sldMasterMk cId="2305857790" sldId="2147483738"/>
            <pc:sldLayoutMk cId="794967995" sldId="2147483716"/>
          </pc:sldLayoutMkLst>
        </pc:sldLayoutChg>
        <pc:sldLayoutChg chg="modTransition">
          <pc:chgData name="池田 智久" userId="dadd2dd75dd01d3e" providerId="LiveId" clId="{542726EB-A4D5-487C-B832-B885B6EFE651}" dt="2022-07-21T14:22:01.159" v="15"/>
          <pc:sldLayoutMkLst>
            <pc:docMk/>
            <pc:sldMasterMk cId="2305857790" sldId="2147483738"/>
            <pc:sldLayoutMk cId="173725073" sldId="2147483733"/>
          </pc:sldLayoutMkLst>
        </pc:sldLayoutChg>
        <pc:sldLayoutChg chg="modSp">
          <pc:chgData name="池田 智久" userId="dadd2dd75dd01d3e" providerId="LiveId" clId="{542726EB-A4D5-487C-B832-B885B6EFE651}" dt="2022-07-21T14:25:17.778" v="43" actId="2711"/>
          <pc:sldLayoutMkLst>
            <pc:docMk/>
            <pc:sldMasterMk cId="2305857790" sldId="2147483738"/>
            <pc:sldLayoutMk cId="12559745" sldId="2147483740"/>
          </pc:sldLayoutMkLst>
          <pc:spChg chg="mod">
            <ac:chgData name="池田 智久" userId="dadd2dd75dd01d3e" providerId="LiveId" clId="{542726EB-A4D5-487C-B832-B885B6EFE651}" dt="2022-07-21T14:25:17.778" v="43" actId="2711"/>
            <ac:spMkLst>
              <pc:docMk/>
              <pc:sldMasterMk cId="2305857790" sldId="2147483738"/>
              <pc:sldLayoutMk cId="12559745" sldId="2147483740"/>
              <ac:spMk id="30" creationId="{00000000-0000-0000-0000-000000000000}"/>
            </ac:spMkLst>
          </pc:spChg>
        </pc:sldLayoutChg>
        <pc:sldLayoutChg chg="del">
          <pc:chgData name="池田 智久" userId="dadd2dd75dd01d3e" providerId="LiveId" clId="{542726EB-A4D5-487C-B832-B885B6EFE651}" dt="2022-07-21T15:19:16.105" v="111" actId="47"/>
          <pc:sldLayoutMkLst>
            <pc:docMk/>
            <pc:sldMasterMk cId="2305857790" sldId="2147483738"/>
            <pc:sldLayoutMk cId="2480801331" sldId="2147483742"/>
          </pc:sldLayoutMkLst>
        </pc:sldLayoutChg>
        <pc:sldLayoutChg chg="del">
          <pc:chgData name="池田 智久" userId="dadd2dd75dd01d3e" providerId="LiveId" clId="{542726EB-A4D5-487C-B832-B885B6EFE651}" dt="2022-07-21T15:20:26.129" v="153" actId="47"/>
          <pc:sldLayoutMkLst>
            <pc:docMk/>
            <pc:sldMasterMk cId="2305857790" sldId="2147483738"/>
            <pc:sldLayoutMk cId="1427122456" sldId="2147483743"/>
          </pc:sldLayoutMkLst>
        </pc:sldLayoutChg>
        <pc:sldLayoutChg chg="delSp del">
          <pc:chgData name="池田 智久" userId="dadd2dd75dd01d3e" providerId="LiveId" clId="{542726EB-A4D5-487C-B832-B885B6EFE651}" dt="2022-07-21T14:23:21.594" v="17" actId="2696"/>
          <pc:sldLayoutMkLst>
            <pc:docMk/>
            <pc:sldMasterMk cId="2305857790" sldId="2147483738"/>
            <pc:sldLayoutMk cId="3543530715" sldId="2147483750"/>
          </pc:sldLayoutMkLst>
          <pc:spChg chg="del">
            <ac:chgData name="池田 智久" userId="dadd2dd75dd01d3e" providerId="LiveId" clId="{542726EB-A4D5-487C-B832-B885B6EFE651}" dt="2022-07-21T14:22:01.159" v="15"/>
            <ac:spMkLst>
              <pc:docMk/>
              <pc:sldMasterMk cId="2305857790" sldId="2147483738"/>
              <pc:sldLayoutMk cId="3543530715" sldId="2147483750"/>
              <ac:spMk id="7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22:01.159" v="15"/>
            <ac:spMkLst>
              <pc:docMk/>
              <pc:sldMasterMk cId="2305857790" sldId="2147483738"/>
              <pc:sldLayoutMk cId="3543530715" sldId="2147483750"/>
              <ac:spMk id="8" creationId="{00000000-0000-0000-0000-000000000000}"/>
            </ac:spMkLst>
          </pc:spChg>
          <pc:cxnChg chg="del">
            <ac:chgData name="池田 智久" userId="dadd2dd75dd01d3e" providerId="LiveId" clId="{542726EB-A4D5-487C-B832-B885B6EFE651}" dt="2022-07-21T14:22:01.159" v="15"/>
            <ac:cxnSpMkLst>
              <pc:docMk/>
              <pc:sldMasterMk cId="2305857790" sldId="2147483738"/>
              <pc:sldLayoutMk cId="3543530715" sldId="2147483750"/>
              <ac:cxnSpMk id="9" creationId="{00000000-0000-0000-0000-000000000000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59" y="-267"/>
            <a:ext cx="12191761" cy="6857181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609600" y="1065700"/>
            <a:ext cx="7315200" cy="42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9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69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725073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77C44B34-4A4A-48F2-2C1B-DFF27827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94967995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59" y="-267"/>
            <a:ext cx="12191761" cy="6857181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609600" y="1907933"/>
            <a:ext cx="73152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>
                <a:latin typeface="+mn-ea"/>
                <a:ea typeface="+mn-e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9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609600" y="3685136"/>
            <a:ext cx="7315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5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317" y="-267"/>
            <a:ext cx="12191761" cy="6857736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342533" y="903600"/>
            <a:ext cx="6582400" cy="45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5" name="Google Shape;45;p4"/>
          <p:cNvSpPr txBox="1"/>
          <p:nvPr/>
        </p:nvSpPr>
        <p:spPr>
          <a:xfrm>
            <a:off x="319400" y="452928"/>
            <a:ext cx="1036000" cy="8716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3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3333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619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4267167" y="2545733"/>
            <a:ext cx="3324800" cy="40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8257607" y="2545733"/>
            <a:ext cx="3324800" cy="40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699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609600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4386984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8164400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066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120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59" y="1"/>
            <a:ext cx="12191761" cy="6859497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avLst/>
              <a:gdLst/>
              <a:ahLst/>
              <a:cxnLst/>
              <a:rect l="l" t="t" r="r" b="b"/>
              <a:pathLst>
                <a:path w="2856819" h="1607343" extrusionOk="0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avLst/>
              <a:gdLst/>
              <a:ahLst/>
              <a:cxnLst/>
              <a:rect l="l" t="t" r="r" b="b"/>
              <a:pathLst>
                <a:path w="319904" h="223242" extrusionOk="0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avLst/>
              <a:gdLst/>
              <a:ahLst/>
              <a:cxnLst/>
              <a:rect l="l" t="t" r="r" b="b"/>
              <a:pathLst>
                <a:path w="1380795" h="242589" extrusionOk="0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avLst/>
              <a:gdLst/>
              <a:ahLst/>
              <a:cxnLst/>
              <a:rect l="l" t="t" r="r" b="b"/>
              <a:pathLst>
                <a:path w="202358" h="202406" extrusionOk="0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>
            <a:spLocks noGrp="1"/>
          </p:cNvSpPr>
          <p:nvPr>
            <p:ph type="body" idx="1"/>
          </p:nvPr>
        </p:nvSpPr>
        <p:spPr>
          <a:xfrm>
            <a:off x="609600" y="2459033"/>
            <a:ext cx="2920000" cy="361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4" name="Google Shape;114;p10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546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59" y="1"/>
            <a:ext cx="12191761" cy="6859497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avLst/>
              <a:gdLst/>
              <a:ahLst/>
              <a:cxnLst/>
              <a:rect l="l" t="t" r="r" b="b"/>
              <a:pathLst>
                <a:path w="2856819" h="1607343" extrusionOk="0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avLst/>
              <a:gdLst/>
              <a:ahLst/>
              <a:cxnLst/>
              <a:rect l="l" t="t" r="r" b="b"/>
              <a:pathLst>
                <a:path w="319904" h="223242" extrusionOk="0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avLst/>
              <a:gdLst/>
              <a:ahLst/>
              <a:cxnLst/>
              <a:rect l="l" t="t" r="r" b="b"/>
              <a:pathLst>
                <a:path w="1380795" h="242589" extrusionOk="0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avLst/>
              <a:gdLst/>
              <a:ahLst/>
              <a:cxnLst/>
              <a:rect l="l" t="t" r="r" b="b"/>
              <a:pathLst>
                <a:path w="202358" h="202406" extrusionOk="0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777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317" y="-267"/>
            <a:ext cx="12191761" cy="6857736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141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67200" y="2545733"/>
            <a:ext cx="7315200" cy="3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58577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33" r:id="rId10"/>
    <p:sldLayoutId id="2147483716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7299CF-3A74-8E6B-B15F-F0B1D2D81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536" y="2307904"/>
            <a:ext cx="7913298" cy="1737885"/>
          </a:xfrm>
        </p:spPr>
        <p:txBody>
          <a:bodyPr/>
          <a:lstStyle/>
          <a:p>
            <a:r>
              <a:rPr kumimoji="1" lang="en-US" altLang="ja-JP" sz="8800" b="0" dirty="0"/>
              <a:t>PHP</a:t>
            </a:r>
            <a:r>
              <a:rPr kumimoji="1" lang="ja-JP" altLang="en-US" sz="8800" b="0" dirty="0">
                <a:latin typeface="+mn-lt"/>
              </a:rPr>
              <a:t>自作発表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7C73775-B4D7-EEEA-111C-900B5AB7083D}"/>
              </a:ext>
            </a:extLst>
          </p:cNvPr>
          <p:cNvSpPr txBox="1"/>
          <p:nvPr/>
        </p:nvSpPr>
        <p:spPr>
          <a:xfrm>
            <a:off x="8186468" y="5182222"/>
            <a:ext cx="3416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latin typeface="Roboto Slab"/>
              </a:rPr>
              <a:t>池田智久</a:t>
            </a:r>
          </a:p>
        </p:txBody>
      </p:sp>
    </p:spTree>
    <p:extLst>
      <p:ext uri="{BB962C8B-B14F-4D97-AF65-F5344CB8AC3E}">
        <p14:creationId xmlns:p14="http://schemas.microsoft.com/office/powerpoint/2010/main" val="230142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FE5C0-D49B-D002-9790-6C550665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-133"/>
            <a:ext cx="4539343" cy="2419200"/>
          </a:xfrm>
        </p:spPr>
        <p:txBody>
          <a:bodyPr/>
          <a:lstStyle/>
          <a:p>
            <a:r>
              <a:rPr kumimoji="1" lang="ja-JP" altLang="en-US" sz="4400" b="0" dirty="0"/>
              <a:t>ポイント付き</a:t>
            </a:r>
            <a:br>
              <a:rPr kumimoji="1" lang="en-US" altLang="ja-JP" sz="4400" b="0" dirty="0"/>
            </a:br>
            <a:r>
              <a:rPr kumimoji="1" lang="ja-JP" altLang="en-US" sz="4400" b="0" dirty="0"/>
              <a:t>勤怠管理システム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A535D3-B699-94F5-99E0-FD6CBE2AC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0" y="3348000"/>
            <a:ext cx="9579428" cy="241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sz="4400" dirty="0"/>
              <a:t>ゲームのログインボーナスから着想</a:t>
            </a:r>
            <a:endParaRPr kumimoji="1" lang="en-US" altLang="ja-JP" sz="4400" dirty="0"/>
          </a:p>
          <a:p>
            <a:pPr>
              <a:lnSpc>
                <a:spcPct val="150000"/>
              </a:lnSpc>
            </a:pPr>
            <a:r>
              <a:rPr lang="ja-JP" altLang="en-US" sz="4400" dirty="0"/>
              <a:t>仕事に行くのが楽しみに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0278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3D1B2-A5FD-AC08-9441-5CF6647F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/>
              <a:t>システム説明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9FAEF-ECDE-B017-C3A6-C34640A1E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0" y="2819399"/>
            <a:ext cx="4256314" cy="3748334"/>
          </a:xfrm>
        </p:spPr>
        <p:txBody>
          <a:bodyPr/>
          <a:lstStyle/>
          <a:p>
            <a:pPr marL="152396" indent="0">
              <a:buNone/>
            </a:pPr>
            <a:r>
              <a:rPr kumimoji="1" lang="ja-JP" altLang="en-US" sz="3200" dirty="0"/>
              <a:t>一般ユーザー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r>
              <a:rPr kumimoji="1" lang="ja-JP" altLang="en-US" sz="2800" dirty="0"/>
              <a:t>ログイン・ログアウト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出勤・退勤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kumimoji="1" lang="ja-JP" altLang="en-US" sz="2800" dirty="0"/>
              <a:t>商品購入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E8C3C5-2E8C-7B23-3700-509821D2A85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53200" y="2819399"/>
            <a:ext cx="5029207" cy="3748333"/>
          </a:xfrm>
        </p:spPr>
        <p:txBody>
          <a:bodyPr/>
          <a:lstStyle/>
          <a:p>
            <a:pPr marL="152396" indent="0">
              <a:buNone/>
            </a:pPr>
            <a:r>
              <a:rPr kumimoji="1" lang="ja-JP" altLang="en-US" sz="3200" dirty="0"/>
              <a:t>管理者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ユーザー追加・編集・削除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kumimoji="1" lang="ja-JP" altLang="en-US" sz="2800" dirty="0"/>
              <a:t>勤怠編集・削除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lang="en-US" altLang="ja-JP" sz="2800" dirty="0"/>
              <a:t>CSV</a:t>
            </a:r>
            <a:r>
              <a:rPr lang="ja-JP" altLang="en-US" sz="2800" dirty="0"/>
              <a:t>出力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206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E40A0-94E6-D1F7-DA29-95916A79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/>
              <a:t>不足機能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A27B6B-366F-ED27-8528-59CE2640A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6939" y="2219467"/>
            <a:ext cx="4201918" cy="443893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ja-JP" altLang="en-US" sz="2800" dirty="0"/>
              <a:t>パスワードリセット</a:t>
            </a:r>
            <a:endParaRPr kumimoji="1" lang="en-US" altLang="ja-JP" sz="2800" dirty="0"/>
          </a:p>
          <a:p>
            <a:pPr>
              <a:lnSpc>
                <a:spcPct val="120000"/>
              </a:lnSpc>
            </a:pPr>
            <a:r>
              <a:rPr lang="ja-JP" altLang="en-US" sz="2800" dirty="0"/>
              <a:t>プロフィール画像</a:t>
            </a:r>
            <a:endParaRPr lang="en-US" altLang="ja-JP" sz="2800" dirty="0"/>
          </a:p>
          <a:p>
            <a:pPr>
              <a:lnSpc>
                <a:spcPct val="120000"/>
              </a:lnSpc>
            </a:pPr>
            <a:r>
              <a:rPr kumimoji="1" lang="ja-JP" altLang="en-US" sz="2800" dirty="0"/>
              <a:t>出勤・退勤の一覧</a:t>
            </a:r>
            <a:endParaRPr kumimoji="1" lang="en-US" altLang="ja-JP" sz="2800" dirty="0"/>
          </a:p>
          <a:p>
            <a:pPr>
              <a:lnSpc>
                <a:spcPct val="120000"/>
              </a:lnSpc>
            </a:pPr>
            <a:r>
              <a:rPr lang="ja-JP" altLang="en-US" sz="2800" dirty="0"/>
              <a:t>ポイント・購入履歴</a:t>
            </a:r>
            <a:endParaRPr lang="en-US" altLang="ja-JP" sz="2800" dirty="0"/>
          </a:p>
          <a:p>
            <a:pPr>
              <a:lnSpc>
                <a:spcPct val="120000"/>
              </a:lnSpc>
            </a:pPr>
            <a:r>
              <a:rPr lang="ja-JP" altLang="en-US" sz="2800" dirty="0"/>
              <a:t>各種申請</a:t>
            </a:r>
            <a:endParaRPr lang="en-US" altLang="ja-JP" sz="2800" dirty="0"/>
          </a:p>
          <a:p>
            <a:pPr>
              <a:lnSpc>
                <a:spcPct val="120000"/>
              </a:lnSpc>
            </a:pPr>
            <a:r>
              <a:rPr lang="ja-JP" altLang="en-US" sz="2800" dirty="0"/>
              <a:t>打刻忘れ防止</a:t>
            </a:r>
            <a:endParaRPr lang="en-US" altLang="ja-JP" sz="2800" dirty="0"/>
          </a:p>
          <a:p>
            <a:pPr>
              <a:lnSpc>
                <a:spcPct val="120000"/>
              </a:lnSpc>
            </a:pPr>
            <a:r>
              <a:rPr lang="ja-JP" altLang="en-US" sz="2800" dirty="0"/>
              <a:t>ボーナスポイント</a:t>
            </a:r>
            <a:endParaRPr lang="en-US" altLang="ja-JP" sz="2800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850C1D83-E133-FBE1-B11E-407366A6493E}"/>
              </a:ext>
            </a:extLst>
          </p:cNvPr>
          <p:cNvSpPr txBox="1">
            <a:spLocks/>
          </p:cNvSpPr>
          <p:nvPr/>
        </p:nvSpPr>
        <p:spPr>
          <a:xfrm>
            <a:off x="8175139" y="2219467"/>
            <a:ext cx="3908004" cy="40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ivo"/>
              <a:buChar char="▰"/>
              <a:defRPr kumimoji="1"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1219170" marR="0" lvl="1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hivo"/>
              <a:buChar char="▰"/>
              <a:defRPr kumimoji="1"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828754" marR="0" lvl="2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hivo"/>
              <a:buChar char="▰"/>
              <a:defRPr kumimoji="1"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2438339" marR="0" lvl="3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▰"/>
              <a:defRPr kumimoji="1"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3047924" marR="0" lvl="4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▰"/>
              <a:defRPr kumimoji="1"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3657509" marR="0" lvl="5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▰"/>
              <a:defRPr kumimoji="1"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4267093" marR="0" lvl="6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▰"/>
              <a:defRPr kumimoji="1"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4876678" marR="0" lvl="7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▰"/>
              <a:defRPr kumimoji="1"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5486263" marR="0" lvl="8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▰"/>
              <a:defRPr kumimoji="1"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>
              <a:lnSpc>
                <a:spcPct val="120000"/>
              </a:lnSpc>
            </a:pPr>
            <a:r>
              <a:rPr lang="ja-JP" altLang="en-US" sz="2800" dirty="0"/>
              <a:t>上級管理者</a:t>
            </a:r>
            <a:endParaRPr lang="en-US" altLang="ja-JP" sz="2800" dirty="0"/>
          </a:p>
          <a:p>
            <a:pPr>
              <a:lnSpc>
                <a:spcPct val="120000"/>
              </a:lnSpc>
            </a:pPr>
            <a:r>
              <a:rPr lang="ja-JP" altLang="en-US" sz="2800" dirty="0"/>
              <a:t>検索の強化</a:t>
            </a:r>
            <a:endParaRPr lang="en-US" altLang="ja-JP" sz="2800" dirty="0"/>
          </a:p>
          <a:p>
            <a:pPr>
              <a:lnSpc>
                <a:spcPct val="120000"/>
              </a:lnSpc>
            </a:pPr>
            <a:r>
              <a:rPr lang="ja-JP" altLang="en-US" sz="2800" dirty="0"/>
              <a:t>部署一覧</a:t>
            </a:r>
            <a:endParaRPr lang="en-US" altLang="ja-JP" sz="2800" dirty="0"/>
          </a:p>
          <a:p>
            <a:pPr>
              <a:lnSpc>
                <a:spcPct val="120000"/>
              </a:lnSpc>
            </a:pPr>
            <a:r>
              <a:rPr lang="ja-JP" altLang="en-US" sz="2800" dirty="0"/>
              <a:t>各種申請一覧</a:t>
            </a:r>
            <a:endParaRPr lang="en-US" altLang="ja-JP" sz="2800" dirty="0"/>
          </a:p>
          <a:p>
            <a:pPr>
              <a:lnSpc>
                <a:spcPct val="120000"/>
              </a:lnSpc>
            </a:pPr>
            <a:r>
              <a:rPr lang="ja-JP" altLang="en-US" sz="2800" dirty="0"/>
              <a:t>修正履歴</a:t>
            </a:r>
            <a:endParaRPr lang="en-US" altLang="ja-JP" sz="2800" dirty="0"/>
          </a:p>
          <a:p>
            <a:pPr>
              <a:lnSpc>
                <a:spcPct val="120000"/>
              </a:lnSpc>
            </a:pPr>
            <a:r>
              <a:rPr lang="en-US" altLang="ja-JP" sz="2800" dirty="0"/>
              <a:t>CSV</a:t>
            </a:r>
            <a:r>
              <a:rPr lang="ja-JP" altLang="en-US" sz="2800" dirty="0"/>
              <a:t>出力項目編集</a:t>
            </a:r>
            <a:endParaRPr lang="en-US" altLang="ja-JP" sz="2800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72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6511B-1BF6-6BFE-1C4C-72BD4C91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/>
              <a:t>今後の展望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8CEA30-3ABE-98B4-F822-E80317F49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0" y="2671224"/>
            <a:ext cx="6379029" cy="353541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機能の強化・修正</a:t>
            </a:r>
            <a:endParaRPr kumimoji="1" lang="en-US" altLang="ja-JP" sz="4000" spc="300" dirty="0"/>
          </a:p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シフト管理などと連携</a:t>
            </a:r>
            <a:endParaRPr kumimoji="1" lang="en-US" altLang="ja-JP" sz="4000" spc="300" dirty="0"/>
          </a:p>
          <a:p>
            <a:pPr>
              <a:lnSpc>
                <a:spcPct val="120000"/>
              </a:lnSpc>
            </a:pPr>
            <a:r>
              <a:rPr lang="ja-JP" altLang="en-US" sz="4000" spc="300" dirty="0"/>
              <a:t>商品の充実</a:t>
            </a:r>
            <a:endParaRPr lang="en-US" altLang="ja-JP" sz="4000" spc="300" dirty="0"/>
          </a:p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他社ポイントと連携</a:t>
            </a:r>
          </a:p>
        </p:txBody>
      </p:sp>
    </p:spTree>
    <p:extLst>
      <p:ext uri="{BB962C8B-B14F-4D97-AF65-F5344CB8AC3E}">
        <p14:creationId xmlns:p14="http://schemas.microsoft.com/office/powerpoint/2010/main" val="333565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8549E-35AC-392C-7A4C-542B56A2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/>
              <a:t>開発を通した感想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CAA33-AE84-D0F9-FDAD-790A8538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0" y="2242457"/>
            <a:ext cx="6106886" cy="414109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ja-JP" altLang="en-US" sz="4000" spc="300" dirty="0"/>
              <a:t>システム開発の流れ</a:t>
            </a:r>
            <a:endParaRPr lang="en-US" altLang="ja-JP" sz="4000" spc="300" dirty="0"/>
          </a:p>
          <a:p>
            <a:pPr marL="608400" indent="0">
              <a:lnSpc>
                <a:spcPct val="110000"/>
              </a:lnSpc>
              <a:buNone/>
            </a:pPr>
            <a:r>
              <a:rPr lang="ja-JP" altLang="en-US" sz="2800" spc="300" dirty="0"/>
              <a:t>設計の大切さ</a:t>
            </a:r>
            <a:endParaRPr kumimoji="1" lang="en-US" altLang="ja-JP" sz="2800" spc="300" dirty="0"/>
          </a:p>
          <a:p>
            <a:pPr>
              <a:lnSpc>
                <a:spcPct val="110000"/>
              </a:lnSpc>
            </a:pPr>
            <a:r>
              <a:rPr kumimoji="1" lang="en-US" altLang="ja-JP" sz="4000" spc="300" dirty="0"/>
              <a:t>DB</a:t>
            </a:r>
            <a:r>
              <a:rPr kumimoji="1" lang="ja-JP" altLang="en-US" sz="4000" spc="300" dirty="0"/>
              <a:t>・</a:t>
            </a:r>
            <a:r>
              <a:rPr kumimoji="1" lang="en-US" altLang="ja-JP" sz="4000" spc="300" dirty="0"/>
              <a:t>Laravel</a:t>
            </a:r>
            <a:r>
              <a:rPr kumimoji="1" lang="ja-JP" altLang="en-US" sz="4000" spc="300" dirty="0"/>
              <a:t>の理解</a:t>
            </a:r>
            <a:endParaRPr lang="en-US" altLang="ja-JP" sz="4000" spc="300" dirty="0"/>
          </a:p>
          <a:p>
            <a:pPr marL="608400" indent="0">
              <a:lnSpc>
                <a:spcPct val="110000"/>
              </a:lnSpc>
              <a:buNone/>
            </a:pPr>
            <a:r>
              <a:rPr kumimoji="1" lang="ja-JP" altLang="en-US" sz="2800" spc="300" dirty="0"/>
              <a:t>知らない技術</a:t>
            </a:r>
            <a:r>
              <a:rPr lang="ja-JP" altLang="en-US" sz="2800" spc="300" dirty="0"/>
              <a:t>に挑戦・学習</a:t>
            </a:r>
            <a:endParaRPr lang="en-US" altLang="ja-JP" sz="2800" spc="300" dirty="0"/>
          </a:p>
          <a:p>
            <a:pPr marL="608400" indent="0">
              <a:lnSpc>
                <a:spcPct val="110000"/>
              </a:lnSpc>
              <a:buNone/>
            </a:pPr>
            <a:r>
              <a:rPr kumimoji="1" lang="ja-JP" altLang="en-US" sz="2800" spc="300" dirty="0"/>
              <a:t>より深い理解</a:t>
            </a:r>
            <a:endParaRPr kumimoji="1" lang="en-US" altLang="ja-JP" sz="2800" spc="300" dirty="0"/>
          </a:p>
          <a:p>
            <a:pPr>
              <a:lnSpc>
                <a:spcPct val="110000"/>
              </a:lnSpc>
            </a:pPr>
            <a:r>
              <a:rPr lang="ja-JP" altLang="en-US" sz="4000" spc="300" dirty="0"/>
              <a:t>スケジュール管理</a:t>
            </a:r>
            <a:endParaRPr lang="en-US" altLang="ja-JP" sz="4000" spc="300" dirty="0"/>
          </a:p>
          <a:p>
            <a:pPr>
              <a:lnSpc>
                <a:spcPct val="110000"/>
              </a:lnSpc>
            </a:pPr>
            <a:endParaRPr lang="en-US" altLang="ja-JP" sz="4000" spc="300" dirty="0"/>
          </a:p>
        </p:txBody>
      </p:sp>
    </p:spTree>
    <p:extLst>
      <p:ext uri="{BB962C8B-B14F-4D97-AF65-F5344CB8AC3E}">
        <p14:creationId xmlns:p14="http://schemas.microsoft.com/office/powerpoint/2010/main" val="20195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02F71-4BAE-1A2C-F3B1-1C6EAD0F2A6B}"/>
              </a:ext>
            </a:extLst>
          </p:cNvPr>
          <p:cNvSpPr txBox="1">
            <a:spLocks/>
          </p:cNvSpPr>
          <p:nvPr/>
        </p:nvSpPr>
        <p:spPr>
          <a:xfrm>
            <a:off x="1013193" y="2062909"/>
            <a:ext cx="9317350" cy="273218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8800" dirty="0">
                <a:solidFill>
                  <a:schemeClr val="bg1"/>
                </a:solidFill>
                <a:latin typeface="Roboto Slab"/>
              </a:rPr>
              <a:t>ご清聴ありがとう</a:t>
            </a:r>
            <a:endParaRPr lang="en-US" altLang="ja-JP" sz="8800" dirty="0">
              <a:solidFill>
                <a:schemeClr val="bg1"/>
              </a:solidFill>
              <a:latin typeface="Roboto Slab"/>
            </a:endParaRPr>
          </a:p>
          <a:p>
            <a:r>
              <a:rPr lang="ja-JP" altLang="en-US" sz="8800" dirty="0">
                <a:solidFill>
                  <a:schemeClr val="bg1"/>
                </a:solidFill>
                <a:latin typeface="Roboto Slab"/>
              </a:rPr>
              <a:t>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2908710916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1A"/>
      </a:dk1>
      <a:lt1>
        <a:srgbClr val="FFFFFF"/>
      </a:lt1>
      <a:dk2>
        <a:srgbClr val="60707A"/>
      </a:dk2>
      <a:lt2>
        <a:srgbClr val="E8EDF1"/>
      </a:lt2>
      <a:accent1>
        <a:srgbClr val="A6D683"/>
      </a:accent1>
      <a:accent2>
        <a:srgbClr val="2CA388"/>
      </a:accent2>
      <a:accent3>
        <a:srgbClr val="106B6B"/>
      </a:accent3>
      <a:accent4>
        <a:srgbClr val="CFDCE6"/>
      </a:accent4>
      <a:accent5>
        <a:srgbClr val="9EB3C2"/>
      </a:accent5>
      <a:accent6>
        <a:srgbClr val="577C97"/>
      </a:accent6>
      <a:hlink>
        <a:srgbClr val="00001A"/>
      </a:hlink>
      <a:folHlink>
        <a:srgbClr val="6611CC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Macmorris · SlidesCarnival</Template>
  <TotalTime>870</TotalTime>
  <Words>135</Words>
  <Application>Microsoft Office PowerPoint</Application>
  <PresentationFormat>ワイド画面</PresentationFormat>
  <Paragraphs>42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Chivo</vt:lpstr>
      <vt:lpstr>Roboto Slab</vt:lpstr>
      <vt:lpstr>游ゴシック</vt:lpstr>
      <vt:lpstr>Arial</vt:lpstr>
      <vt:lpstr>Calibri</vt:lpstr>
      <vt:lpstr>Macmorris template</vt:lpstr>
      <vt:lpstr>PHP自作発表</vt:lpstr>
      <vt:lpstr>ポイント付き 勤怠管理システム</vt:lpstr>
      <vt:lpstr>システム説明</vt:lpstr>
      <vt:lpstr>不足機能</vt:lpstr>
      <vt:lpstr>今後の展望</vt:lpstr>
      <vt:lpstr>開発を通した感想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池田 智久</dc:creator>
  <cp:lastModifiedBy>池田 智久</cp:lastModifiedBy>
  <cp:revision>1</cp:revision>
  <dcterms:created xsi:type="dcterms:W3CDTF">2022-07-21T14:04:32Z</dcterms:created>
  <dcterms:modified xsi:type="dcterms:W3CDTF">2022-07-22T04:40:38Z</dcterms:modified>
</cp:coreProperties>
</file>