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EE867-A149-0773-B16C-B69AA31543FE}" v="11" dt="2024-10-31T15:03:10.043"/>
    <p1510:client id="{B299EAC2-DAF9-4CF9-AECB-3962771796FD}" v="138" dt="2024-10-31T18:08:30.993"/>
    <p1510:client id="{BAB27848-202F-932D-8B7F-E5D268697844}" v="2" dt="2024-10-31T16:50:10.482"/>
    <p1510:client id="{EB349D29-678F-566C-3381-EC4E6DFC3BC8}" v="4" dt="2024-10-31T18:29:33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650bba0f3dad59ac3033c57c2419feb3117088967ec8b3d34498a8acd1914dd::" providerId="AD" clId="Web-{BAB27848-202F-932D-8B7F-E5D268697844}"/>
    <pc:docChg chg="modSld">
      <pc:chgData name="Guest User" userId="S::urn:spo:anon#b650bba0f3dad59ac3033c57c2419feb3117088967ec8b3d34498a8acd1914dd::" providerId="AD" clId="Web-{BAB27848-202F-932D-8B7F-E5D268697844}" dt="2024-10-31T16:50:08.419" v="0"/>
      <pc:docMkLst>
        <pc:docMk/>
      </pc:docMkLst>
      <pc:sldChg chg="addSp modSp">
        <pc:chgData name="Guest User" userId="S::urn:spo:anon#b650bba0f3dad59ac3033c57c2419feb3117088967ec8b3d34498a8acd1914dd::" providerId="AD" clId="Web-{BAB27848-202F-932D-8B7F-E5D268697844}" dt="2024-10-31T16:50:08.419" v="0"/>
        <pc:sldMkLst>
          <pc:docMk/>
          <pc:sldMk cId="955952381" sldId="257"/>
        </pc:sldMkLst>
        <pc:picChg chg="add mod">
          <ac:chgData name="Guest User" userId="S::urn:spo:anon#b650bba0f3dad59ac3033c57c2419feb3117088967ec8b3d34498a8acd1914dd::" providerId="AD" clId="Web-{BAB27848-202F-932D-8B7F-E5D268697844}" dt="2024-10-31T16:50:08.419" v="0"/>
          <ac:picMkLst>
            <pc:docMk/>
            <pc:sldMk cId="955952381" sldId="257"/>
            <ac:picMk id="2" creationId="{A337573D-2EF5-FBCB-50F3-0B296E23B63A}"/>
          </ac:picMkLst>
        </pc:picChg>
      </pc:sldChg>
    </pc:docChg>
  </pc:docChgLst>
  <pc:docChgLst>
    <pc:chgData name="Ikenna Onyekwelu" userId="S::ikennao@ksu.edu::d85be87d-1b7c-499f-8949-6b0193d69138" providerId="AD" clId="Web-{EB349D29-678F-566C-3381-EC4E6DFC3BC8}"/>
    <pc:docChg chg="modSld">
      <pc:chgData name="Ikenna Onyekwelu" userId="S::ikennao@ksu.edu::d85be87d-1b7c-499f-8949-6b0193d69138" providerId="AD" clId="Web-{EB349D29-678F-566C-3381-EC4E6DFC3BC8}" dt="2024-10-31T18:29:33.207" v="3" actId="20577"/>
      <pc:docMkLst>
        <pc:docMk/>
      </pc:docMkLst>
      <pc:sldChg chg="modSp">
        <pc:chgData name="Ikenna Onyekwelu" userId="S::ikennao@ksu.edu::d85be87d-1b7c-499f-8949-6b0193d69138" providerId="AD" clId="Web-{EB349D29-678F-566C-3381-EC4E6DFC3BC8}" dt="2024-10-31T18:29:33.207" v="3" actId="20577"/>
        <pc:sldMkLst>
          <pc:docMk/>
          <pc:sldMk cId="1262704962" sldId="257"/>
        </pc:sldMkLst>
        <pc:spChg chg="mod">
          <ac:chgData name="Ikenna Onyekwelu" userId="S::ikennao@ksu.edu::d85be87d-1b7c-499f-8949-6b0193d69138" providerId="AD" clId="Web-{EB349D29-678F-566C-3381-EC4E6DFC3BC8}" dt="2024-10-31T18:29:33.207" v="3" actId="20577"/>
          <ac:spMkLst>
            <pc:docMk/>
            <pc:sldMk cId="1262704962" sldId="257"/>
            <ac:spMk id="2" creationId="{12141B75-E21D-4EEB-9B42-280390DE7B93}"/>
          </ac:spMkLst>
        </pc:spChg>
      </pc:sldChg>
    </pc:docChg>
  </pc:docChgLst>
  <pc:docChgLst>
    <pc:chgData name="Ikenna Onyekwelu" userId="S::ikennao@ksu.edu::d85be87d-1b7c-499f-8949-6b0193d69138" providerId="AD" clId="Web-{4B0EE867-A149-0773-B16C-B69AA31543FE}"/>
    <pc:docChg chg="addSld modSld">
      <pc:chgData name="Ikenna Onyekwelu" userId="S::ikennao@ksu.edu::d85be87d-1b7c-499f-8949-6b0193d69138" providerId="AD" clId="Web-{4B0EE867-A149-0773-B16C-B69AA31543FE}" dt="2024-10-31T15:03:10.043" v="10"/>
      <pc:docMkLst>
        <pc:docMk/>
      </pc:docMkLst>
      <pc:sldChg chg="modSp">
        <pc:chgData name="Ikenna Onyekwelu" userId="S::ikennao@ksu.edu::d85be87d-1b7c-499f-8949-6b0193d69138" providerId="AD" clId="Web-{4B0EE867-A149-0773-B16C-B69AA31543FE}" dt="2024-10-31T14:50:02.456" v="7" actId="14100"/>
        <pc:sldMkLst>
          <pc:docMk/>
          <pc:sldMk cId="1003109967" sldId="256"/>
        </pc:sldMkLst>
        <pc:cxnChg chg="mod">
          <ac:chgData name="Ikenna Onyekwelu" userId="S::ikennao@ksu.edu::d85be87d-1b7c-499f-8949-6b0193d69138" providerId="AD" clId="Web-{4B0EE867-A149-0773-B16C-B69AA31543FE}" dt="2024-10-31T14:50:02.456" v="7" actId="14100"/>
          <ac:cxnSpMkLst>
            <pc:docMk/>
            <pc:sldMk cId="1003109967" sldId="256"/>
            <ac:cxnSpMk id="198" creationId="{877DF133-F4D5-4595-810D-F683ABAD06E7}"/>
          </ac:cxnSpMkLst>
        </pc:cxnChg>
      </pc:sldChg>
      <pc:sldChg chg="delSp new">
        <pc:chgData name="Ikenna Onyekwelu" userId="S::ikennao@ksu.edu::d85be87d-1b7c-499f-8949-6b0193d69138" providerId="AD" clId="Web-{4B0EE867-A149-0773-B16C-B69AA31543FE}" dt="2024-10-31T15:03:10.043" v="10"/>
        <pc:sldMkLst>
          <pc:docMk/>
          <pc:sldMk cId="955952381" sldId="257"/>
        </pc:sldMkLst>
        <pc:spChg chg="del">
          <ac:chgData name="Ikenna Onyekwelu" userId="S::ikennao@ksu.edu::d85be87d-1b7c-499f-8949-6b0193d69138" providerId="AD" clId="Web-{4B0EE867-A149-0773-B16C-B69AA31543FE}" dt="2024-10-31T15:03:08.871" v="9"/>
          <ac:spMkLst>
            <pc:docMk/>
            <pc:sldMk cId="955952381" sldId="257"/>
            <ac:spMk id="2" creationId="{412E417E-3010-33FA-4102-55D2F357B6DF}"/>
          </ac:spMkLst>
        </pc:spChg>
        <pc:spChg chg="del">
          <ac:chgData name="Ikenna Onyekwelu" userId="S::ikennao@ksu.edu::d85be87d-1b7c-499f-8949-6b0193d69138" providerId="AD" clId="Web-{4B0EE867-A149-0773-B16C-B69AA31543FE}" dt="2024-10-31T15:03:10.043" v="10"/>
          <ac:spMkLst>
            <pc:docMk/>
            <pc:sldMk cId="955952381" sldId="257"/>
            <ac:spMk id="3" creationId="{4DEB4F5F-418A-36E4-F509-380FEC6956F4}"/>
          </ac:spMkLst>
        </pc:spChg>
      </pc:sldChg>
    </pc:docChg>
  </pc:docChgLst>
  <pc:docChgLst>
    <pc:chgData name="Ikenna Onyekwelu" userId="d85be87d-1b7c-499f-8949-6b0193d69138" providerId="ADAL" clId="{B299EAC2-DAF9-4CF9-AECB-3962771796FD}"/>
    <pc:docChg chg="undo custSel delSld modSld">
      <pc:chgData name="Ikenna Onyekwelu" userId="d85be87d-1b7c-499f-8949-6b0193d69138" providerId="ADAL" clId="{B299EAC2-DAF9-4CF9-AECB-3962771796FD}" dt="2024-10-31T18:08:30.993" v="137" actId="2696"/>
      <pc:docMkLst>
        <pc:docMk/>
      </pc:docMkLst>
      <pc:sldChg chg="addSp delSp modSp mod">
        <pc:chgData name="Ikenna Onyekwelu" userId="d85be87d-1b7c-499f-8949-6b0193d69138" providerId="ADAL" clId="{B299EAC2-DAF9-4CF9-AECB-3962771796FD}" dt="2024-10-31T18:07:34.759" v="135" actId="1076"/>
        <pc:sldMkLst>
          <pc:docMk/>
          <pc:sldMk cId="1003109967" sldId="256"/>
        </pc:sldMkLst>
        <pc:spChg chg="add mod">
          <ac:chgData name="Ikenna Onyekwelu" userId="d85be87d-1b7c-499f-8949-6b0193d69138" providerId="ADAL" clId="{B299EAC2-DAF9-4CF9-AECB-3962771796FD}" dt="2024-10-31T18:06:33.249" v="125" actId="164"/>
          <ac:spMkLst>
            <pc:docMk/>
            <pc:sldMk cId="1003109967" sldId="256"/>
            <ac:spMk id="3" creationId="{5737FA4E-806F-02B4-01EE-3432F9324AB5}"/>
          </ac:spMkLst>
        </pc:spChg>
        <pc:spChg chg="mod">
          <ac:chgData name="Ikenna Onyekwelu" userId="d85be87d-1b7c-499f-8949-6b0193d69138" providerId="ADAL" clId="{B299EAC2-DAF9-4CF9-AECB-3962771796FD}" dt="2024-10-31T17:57:03.152" v="5" actId="20577"/>
          <ac:spMkLst>
            <pc:docMk/>
            <pc:sldMk cId="1003109967" sldId="256"/>
            <ac:spMk id="19" creationId="{83B6F9C4-2B88-4D63-AAE4-124B011B0C75}"/>
          </ac:spMkLst>
        </pc:spChg>
        <pc:spChg chg="add mod">
          <ac:chgData name="Ikenna Onyekwelu" userId="d85be87d-1b7c-499f-8949-6b0193d69138" providerId="ADAL" clId="{B299EAC2-DAF9-4CF9-AECB-3962771796FD}" dt="2024-10-31T18:06:33.249" v="125" actId="164"/>
          <ac:spMkLst>
            <pc:docMk/>
            <pc:sldMk cId="1003109967" sldId="256"/>
            <ac:spMk id="25" creationId="{F107EB3B-0437-A377-8033-963E4E09B97B}"/>
          </ac:spMkLst>
        </pc:spChg>
        <pc:spChg chg="mod">
          <ac:chgData name="Ikenna Onyekwelu" userId="d85be87d-1b7c-499f-8949-6b0193d69138" providerId="ADAL" clId="{B299EAC2-DAF9-4CF9-AECB-3962771796FD}" dt="2024-10-31T18:06:57.971" v="128" actId="1076"/>
          <ac:spMkLst>
            <pc:docMk/>
            <pc:sldMk cId="1003109967" sldId="256"/>
            <ac:spMk id="156" creationId="{1F183CAB-9BD9-4631-9811-AD7A0CF6B0C8}"/>
          </ac:spMkLst>
        </pc:spChg>
        <pc:spChg chg="mod">
          <ac:chgData name="Ikenna Onyekwelu" userId="d85be87d-1b7c-499f-8949-6b0193d69138" providerId="ADAL" clId="{B299EAC2-DAF9-4CF9-AECB-3962771796FD}" dt="2024-10-31T18:07:02.463" v="129" actId="1076"/>
          <ac:spMkLst>
            <pc:docMk/>
            <pc:sldMk cId="1003109967" sldId="256"/>
            <ac:spMk id="202" creationId="{AE08E773-A91F-4231-A6E8-A854E0DAAF81}"/>
          </ac:spMkLst>
        </pc:spChg>
        <pc:spChg chg="mod">
          <ac:chgData name="Ikenna Onyekwelu" userId="d85be87d-1b7c-499f-8949-6b0193d69138" providerId="ADAL" clId="{B299EAC2-DAF9-4CF9-AECB-3962771796FD}" dt="2024-10-31T18:07:22.541" v="132" actId="1076"/>
          <ac:spMkLst>
            <pc:docMk/>
            <pc:sldMk cId="1003109967" sldId="256"/>
            <ac:spMk id="206" creationId="{B9458D48-DB37-4700-8C0F-609B8E9396E4}"/>
          </ac:spMkLst>
        </pc:spChg>
        <pc:spChg chg="mod">
          <ac:chgData name="Ikenna Onyekwelu" userId="d85be87d-1b7c-499f-8949-6b0193d69138" providerId="ADAL" clId="{B299EAC2-DAF9-4CF9-AECB-3962771796FD}" dt="2024-10-31T18:07:17.158" v="131" actId="1076"/>
          <ac:spMkLst>
            <pc:docMk/>
            <pc:sldMk cId="1003109967" sldId="256"/>
            <ac:spMk id="207" creationId="{9806C427-30CC-4170-89BC-9E45837B71CC}"/>
          </ac:spMkLst>
        </pc:spChg>
        <pc:spChg chg="mod">
          <ac:chgData name="Ikenna Onyekwelu" userId="d85be87d-1b7c-499f-8949-6b0193d69138" providerId="ADAL" clId="{B299EAC2-DAF9-4CF9-AECB-3962771796FD}" dt="2024-10-31T18:07:26.204" v="133" actId="1076"/>
          <ac:spMkLst>
            <pc:docMk/>
            <pc:sldMk cId="1003109967" sldId="256"/>
            <ac:spMk id="212" creationId="{2460F177-73DA-41E2-9EE3-E8DA0C7F34E0}"/>
          </ac:spMkLst>
        </pc:spChg>
        <pc:spChg chg="del mod">
          <ac:chgData name="Ikenna Onyekwelu" userId="d85be87d-1b7c-499f-8949-6b0193d69138" providerId="ADAL" clId="{B299EAC2-DAF9-4CF9-AECB-3962771796FD}" dt="2024-10-31T18:02:00.029" v="71" actId="478"/>
          <ac:spMkLst>
            <pc:docMk/>
            <pc:sldMk cId="1003109967" sldId="256"/>
            <ac:spMk id="216" creationId="{BD8E3E86-7E9F-45B8-8746-96A01415DCD4}"/>
          </ac:spMkLst>
        </pc:spChg>
        <pc:grpChg chg="add mod">
          <ac:chgData name="Ikenna Onyekwelu" userId="d85be87d-1b7c-499f-8949-6b0193d69138" providerId="ADAL" clId="{B299EAC2-DAF9-4CF9-AECB-3962771796FD}" dt="2024-10-31T18:07:34.759" v="135" actId="1076"/>
          <ac:grpSpMkLst>
            <pc:docMk/>
            <pc:sldMk cId="1003109967" sldId="256"/>
            <ac:grpSpMk id="38" creationId="{0C73222F-0162-F3DE-0890-3226AE15D166}"/>
          </ac:grpSpMkLst>
        </pc:grpChg>
        <pc:grpChg chg="mod">
          <ac:chgData name="Ikenna Onyekwelu" userId="d85be87d-1b7c-499f-8949-6b0193d69138" providerId="ADAL" clId="{B299EAC2-DAF9-4CF9-AECB-3962771796FD}" dt="2024-10-31T18:06:39.358" v="126" actId="1076"/>
          <ac:grpSpMkLst>
            <pc:docMk/>
            <pc:sldMk cId="1003109967" sldId="256"/>
            <ac:grpSpMk id="330" creationId="{A081F3F6-8886-415D-BD91-7CD4F1B96846}"/>
          </ac:grpSpMkLst>
        </pc:grpChg>
        <pc:grpChg chg="mod">
          <ac:chgData name="Ikenna Onyekwelu" userId="d85be87d-1b7c-499f-8949-6b0193d69138" providerId="ADAL" clId="{B299EAC2-DAF9-4CF9-AECB-3962771796FD}" dt="2024-10-31T18:06:25.661" v="124" actId="1076"/>
          <ac:grpSpMkLst>
            <pc:docMk/>
            <pc:sldMk cId="1003109967" sldId="256"/>
            <ac:grpSpMk id="338" creationId="{FD90E08C-17F1-4E17-8121-078A731CAE75}"/>
          </ac:grpSpMkLst>
        </pc:grpChg>
        <pc:grpChg chg="mod">
          <ac:chgData name="Ikenna Onyekwelu" userId="d85be87d-1b7c-499f-8949-6b0193d69138" providerId="ADAL" clId="{B299EAC2-DAF9-4CF9-AECB-3962771796FD}" dt="2024-10-31T18:06:44.757" v="127" actId="1076"/>
          <ac:grpSpMkLst>
            <pc:docMk/>
            <pc:sldMk cId="1003109967" sldId="256"/>
            <ac:grpSpMk id="342" creationId="{BEB4A9E6-0577-44B5-8596-3A17E4B165B2}"/>
          </ac:grpSpMkLst>
        </pc:grpChg>
        <pc:cxnChg chg="mod">
          <ac:chgData name="Ikenna Onyekwelu" userId="d85be87d-1b7c-499f-8949-6b0193d69138" providerId="ADAL" clId="{B299EAC2-DAF9-4CF9-AECB-3962771796FD}" dt="2024-10-31T18:06:25.661" v="124" actId="1076"/>
          <ac:cxnSpMkLst>
            <pc:docMk/>
            <pc:sldMk cId="1003109967" sldId="256"/>
            <ac:cxnSpMk id="91" creationId="{FD6944BB-EDA4-42C0-86AD-1B9DF069C0B3}"/>
          </ac:cxnSpMkLst>
        </pc:cxnChg>
        <pc:cxnChg chg="mod">
          <ac:chgData name="Ikenna Onyekwelu" userId="d85be87d-1b7c-499f-8949-6b0193d69138" providerId="ADAL" clId="{B299EAC2-DAF9-4CF9-AECB-3962771796FD}" dt="2024-10-31T18:06:25.661" v="124" actId="1076"/>
          <ac:cxnSpMkLst>
            <pc:docMk/>
            <pc:sldMk cId="1003109967" sldId="256"/>
            <ac:cxnSpMk id="94" creationId="{176BB21E-8577-486F-8D1B-8CC2AF27CDFD}"/>
          </ac:cxnSpMkLst>
        </pc:cxnChg>
        <pc:cxnChg chg="mod">
          <ac:chgData name="Ikenna Onyekwelu" userId="d85be87d-1b7c-499f-8949-6b0193d69138" providerId="ADAL" clId="{B299EAC2-DAF9-4CF9-AECB-3962771796FD}" dt="2024-10-31T18:06:57.971" v="128" actId="1076"/>
          <ac:cxnSpMkLst>
            <pc:docMk/>
            <pc:sldMk cId="1003109967" sldId="256"/>
            <ac:cxnSpMk id="162" creationId="{AB8DBA9B-8CAB-4067-8525-5905EF7743FA}"/>
          </ac:cxnSpMkLst>
        </pc:cxnChg>
        <pc:cxnChg chg="mod">
          <ac:chgData name="Ikenna Onyekwelu" userId="d85be87d-1b7c-499f-8949-6b0193d69138" providerId="ADAL" clId="{B299EAC2-DAF9-4CF9-AECB-3962771796FD}" dt="2024-10-31T18:07:02.463" v="129" actId="1076"/>
          <ac:cxnSpMkLst>
            <pc:docMk/>
            <pc:sldMk cId="1003109967" sldId="256"/>
            <ac:cxnSpMk id="203" creationId="{9EE8B05B-FE78-4416-A0BA-96CAF3AF22D7}"/>
          </ac:cxnSpMkLst>
        </pc:cxnChg>
        <pc:cxnChg chg="mod">
          <ac:chgData name="Ikenna Onyekwelu" userId="d85be87d-1b7c-499f-8949-6b0193d69138" providerId="ADAL" clId="{B299EAC2-DAF9-4CF9-AECB-3962771796FD}" dt="2024-10-31T18:07:17.158" v="131" actId="1076"/>
          <ac:cxnSpMkLst>
            <pc:docMk/>
            <pc:sldMk cId="1003109967" sldId="256"/>
            <ac:cxnSpMk id="208" creationId="{7EC8BDFF-D213-4AC5-9CCD-BD58BAE43003}"/>
          </ac:cxnSpMkLst>
        </pc:cxnChg>
        <pc:cxnChg chg="mod">
          <ac:chgData name="Ikenna Onyekwelu" userId="d85be87d-1b7c-499f-8949-6b0193d69138" providerId="ADAL" clId="{B299EAC2-DAF9-4CF9-AECB-3962771796FD}" dt="2024-10-31T18:07:22.541" v="132" actId="1076"/>
          <ac:cxnSpMkLst>
            <pc:docMk/>
            <pc:sldMk cId="1003109967" sldId="256"/>
            <ac:cxnSpMk id="209" creationId="{EBEFC90A-A73C-4B89-B7CD-9462F7666972}"/>
          </ac:cxnSpMkLst>
        </pc:cxnChg>
        <pc:cxnChg chg="mod">
          <ac:chgData name="Ikenna Onyekwelu" userId="d85be87d-1b7c-499f-8949-6b0193d69138" providerId="ADAL" clId="{B299EAC2-DAF9-4CF9-AECB-3962771796FD}" dt="2024-10-31T18:07:26.204" v="133" actId="1076"/>
          <ac:cxnSpMkLst>
            <pc:docMk/>
            <pc:sldMk cId="1003109967" sldId="256"/>
            <ac:cxnSpMk id="213" creationId="{38C13F08-AC9F-429D-9A59-B67C5EB7693F}"/>
          </ac:cxnSpMkLst>
        </pc:cxnChg>
        <pc:cxnChg chg="mod">
          <ac:chgData name="Ikenna Onyekwelu" userId="d85be87d-1b7c-499f-8949-6b0193d69138" providerId="ADAL" clId="{B299EAC2-DAF9-4CF9-AECB-3962771796FD}" dt="2024-10-31T18:07:34.759" v="135" actId="1076"/>
          <ac:cxnSpMkLst>
            <pc:docMk/>
            <pc:sldMk cId="1003109967" sldId="256"/>
            <ac:cxnSpMk id="217" creationId="{507964FC-124E-491E-91F6-3D5AFA950F4C}"/>
          </ac:cxnSpMkLst>
        </pc:cxnChg>
        <pc:cxnChg chg="mod">
          <ac:chgData name="Ikenna Onyekwelu" userId="d85be87d-1b7c-499f-8949-6b0193d69138" providerId="ADAL" clId="{B299EAC2-DAF9-4CF9-AECB-3962771796FD}" dt="2024-10-31T18:06:44.757" v="127" actId="1076"/>
          <ac:cxnSpMkLst>
            <pc:docMk/>
            <pc:sldMk cId="1003109967" sldId="256"/>
            <ac:cxnSpMk id="228" creationId="{48215E6D-9D52-4D70-B763-71CD0D954422}"/>
          </ac:cxnSpMkLst>
        </pc:cxnChg>
        <pc:cxnChg chg="mod">
          <ac:chgData name="Ikenna Onyekwelu" userId="d85be87d-1b7c-499f-8949-6b0193d69138" providerId="ADAL" clId="{B299EAC2-DAF9-4CF9-AECB-3962771796FD}" dt="2024-10-31T18:06:44.757" v="127" actId="1076"/>
          <ac:cxnSpMkLst>
            <pc:docMk/>
            <pc:sldMk cId="1003109967" sldId="256"/>
            <ac:cxnSpMk id="231" creationId="{24158269-A5D0-409F-9890-AFAF54ABB6CC}"/>
          </ac:cxnSpMkLst>
        </pc:cxnChg>
      </pc:sldChg>
      <pc:sldChg chg="delSp del mod">
        <pc:chgData name="Ikenna Onyekwelu" userId="d85be87d-1b7c-499f-8949-6b0193d69138" providerId="ADAL" clId="{B299EAC2-DAF9-4CF9-AECB-3962771796FD}" dt="2024-10-31T18:08:30.993" v="137" actId="2696"/>
        <pc:sldMkLst>
          <pc:docMk/>
          <pc:sldMk cId="955952381" sldId="257"/>
        </pc:sldMkLst>
        <pc:picChg chg="del">
          <ac:chgData name="Ikenna Onyekwelu" userId="d85be87d-1b7c-499f-8949-6b0193d69138" providerId="ADAL" clId="{B299EAC2-DAF9-4CF9-AECB-3962771796FD}" dt="2024-10-31T18:08:26.134" v="136" actId="478"/>
          <ac:picMkLst>
            <pc:docMk/>
            <pc:sldMk cId="955952381" sldId="257"/>
            <ac:picMk id="2" creationId="{A337573D-2EF5-FBCB-50F3-0B296E23B63A}"/>
          </ac:picMkLst>
        </pc:picChg>
      </pc:sldChg>
    </pc:docChg>
  </pc:docChgLst>
  <pc:docChgLst>
    <pc:chgData name="Alireza Monavarian" userId="b34922f1-6618-4afb-8321-ea327ac2f568" providerId="ADAL" clId="{0FF703EE-EA84-4D55-B802-FA2458BA2CB9}"/>
    <pc:docChg chg="undo redo custSel addSld delSld modSld sldOrd">
      <pc:chgData name="Alireza Monavarian" userId="b34922f1-6618-4afb-8321-ea327ac2f568" providerId="ADAL" clId="{0FF703EE-EA84-4D55-B802-FA2458BA2CB9}" dt="2024-10-31T19:46:13.635" v="1061" actId="1036"/>
      <pc:docMkLst>
        <pc:docMk/>
      </pc:docMkLst>
      <pc:sldChg chg="addSp delSp modSp mod modClrScheme chgLayout">
        <pc:chgData name="Alireza Monavarian" userId="b34922f1-6618-4afb-8321-ea327ac2f568" providerId="ADAL" clId="{0FF703EE-EA84-4D55-B802-FA2458BA2CB9}" dt="2024-10-31T19:46:13.635" v="1061" actId="1036"/>
        <pc:sldMkLst>
          <pc:docMk/>
          <pc:sldMk cId="1003109967" sldId="256"/>
        </pc:sldMkLst>
        <pc:spChg chg="add del mod topLvl">
          <ac:chgData name="Alireza Monavarian" userId="b34922f1-6618-4afb-8321-ea327ac2f568" providerId="ADAL" clId="{0FF703EE-EA84-4D55-B802-FA2458BA2CB9}" dt="2024-10-31T19:35:40.975" v="880" actId="1582"/>
          <ac:spMkLst>
            <pc:docMk/>
            <pc:sldMk cId="1003109967" sldId="256"/>
            <ac:spMk id="3" creationId="{5737FA4E-806F-02B4-01EE-3432F9324AB5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4" creationId="{F67D83E3-BFB9-4CC7-AA69-1CDC32A6BEF6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5" creationId="{7BB5BEB8-7246-4D21-A5E9-98A5C1DD5B66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6" creationId="{38C112AA-4276-4E68-8C08-F8DA08AC27A5}"/>
          </ac:spMkLst>
        </pc:spChg>
        <pc:spChg chg="mod">
          <ac:chgData name="Alireza Monavarian" userId="b34922f1-6618-4afb-8321-ea327ac2f568" providerId="ADAL" clId="{0FF703EE-EA84-4D55-B802-FA2458BA2CB9}" dt="2024-10-31T19:35:40.975" v="880" actId="1582"/>
          <ac:spMkLst>
            <pc:docMk/>
            <pc:sldMk cId="1003109967" sldId="256"/>
            <ac:spMk id="8" creationId="{36CBDE9A-AA2D-477D-AAB6-5559854D8FBD}"/>
          </ac:spMkLst>
        </pc:spChg>
        <pc:spChg chg="mod">
          <ac:chgData name="Alireza Monavarian" userId="b34922f1-6618-4afb-8321-ea327ac2f568" providerId="ADAL" clId="{0FF703EE-EA84-4D55-B802-FA2458BA2CB9}" dt="2024-10-31T19:35:40.975" v="880" actId="1582"/>
          <ac:spMkLst>
            <pc:docMk/>
            <pc:sldMk cId="1003109967" sldId="256"/>
            <ac:spMk id="9" creationId="{493BC209-981D-4BB8-888B-C5F88F3DC9F3}"/>
          </ac:spMkLst>
        </pc:spChg>
        <pc:spChg chg="mod">
          <ac:chgData name="Alireza Monavarian" userId="b34922f1-6618-4afb-8321-ea327ac2f568" providerId="ADAL" clId="{0FF703EE-EA84-4D55-B802-FA2458BA2CB9}" dt="2024-10-31T19:35:40.975" v="880" actId="1582"/>
          <ac:spMkLst>
            <pc:docMk/>
            <pc:sldMk cId="1003109967" sldId="256"/>
            <ac:spMk id="10" creationId="{D0C2B3A4-CE42-4139-98C8-CA48FDCEC670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11" creationId="{CF806027-ADE2-415B-B5FE-24B6982A2F85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12" creationId="{28554AA5-681E-4579-9162-05F406EB1DA6}"/>
          </ac:spMkLst>
        </pc:spChg>
        <pc:spChg chg="mod">
          <ac:chgData name="Alireza Monavarian" userId="b34922f1-6618-4afb-8321-ea327ac2f568" providerId="ADAL" clId="{0FF703EE-EA84-4D55-B802-FA2458BA2CB9}" dt="2024-10-31T19:35:40.975" v="880" actId="1582"/>
          <ac:spMkLst>
            <pc:docMk/>
            <pc:sldMk cId="1003109967" sldId="256"/>
            <ac:spMk id="14" creationId="{73A31875-0F2F-49BB-AD6A-3AF273902EB3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15" creationId="{BD0C5165-1722-43F8-B3D1-4161932A0584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16" creationId="{DAF0CE7D-C23B-4AC9-A6BB-26F1FDDDB3EF}"/>
          </ac:spMkLst>
        </pc:spChg>
        <pc:spChg chg="mod">
          <ac:chgData name="Alireza Monavarian" userId="b34922f1-6618-4afb-8321-ea327ac2f568" providerId="ADAL" clId="{0FF703EE-EA84-4D55-B802-FA2458BA2CB9}" dt="2024-10-31T19:35:40.975" v="880" actId="1582"/>
          <ac:spMkLst>
            <pc:docMk/>
            <pc:sldMk cId="1003109967" sldId="256"/>
            <ac:spMk id="17" creationId="{749E2154-7F55-4804-AA60-DE684A2C1334}"/>
          </ac:spMkLst>
        </pc:spChg>
        <pc:spChg chg="mod">
          <ac:chgData name="Alireza Monavarian" userId="b34922f1-6618-4afb-8321-ea327ac2f568" providerId="ADAL" clId="{0FF703EE-EA84-4D55-B802-FA2458BA2CB9}" dt="2024-10-31T19:35:40.975" v="880" actId="1582"/>
          <ac:spMkLst>
            <pc:docMk/>
            <pc:sldMk cId="1003109967" sldId="256"/>
            <ac:spMk id="18" creationId="{555A5098-3795-4433-9296-6C2502B52174}"/>
          </ac:spMkLst>
        </pc:spChg>
        <pc:spChg chg="mod">
          <ac:chgData name="Alireza Monavarian" userId="b34922f1-6618-4afb-8321-ea327ac2f568" providerId="ADAL" clId="{0FF703EE-EA84-4D55-B802-FA2458BA2CB9}" dt="2024-10-31T19:38:17.608" v="897" actId="208"/>
          <ac:spMkLst>
            <pc:docMk/>
            <pc:sldMk cId="1003109967" sldId="256"/>
            <ac:spMk id="19" creationId="{83B6F9C4-2B88-4D63-AAE4-124B011B0C75}"/>
          </ac:spMkLst>
        </pc:spChg>
        <pc:spChg chg="mod topLvl">
          <ac:chgData name="Alireza Monavarian" userId="b34922f1-6618-4afb-8321-ea327ac2f568" providerId="ADAL" clId="{0FF703EE-EA84-4D55-B802-FA2458BA2CB9}" dt="2024-10-31T19:36:29.081" v="887" actId="2085"/>
          <ac:spMkLst>
            <pc:docMk/>
            <pc:sldMk cId="1003109967" sldId="256"/>
            <ac:spMk id="25" creationId="{F107EB3B-0437-A377-8033-963E4E09B97B}"/>
          </ac:spMkLst>
        </pc:spChg>
        <pc:spChg chg="add del mod">
          <ac:chgData name="Alireza Monavarian" userId="b34922f1-6618-4afb-8321-ea327ac2f568" providerId="ADAL" clId="{0FF703EE-EA84-4D55-B802-FA2458BA2CB9}" dt="2024-10-31T19:33:44.191" v="857" actId="21"/>
          <ac:spMkLst>
            <pc:docMk/>
            <pc:sldMk cId="1003109967" sldId="256"/>
            <ac:spMk id="132" creationId="{1B798F7C-B66E-47C8-8EFF-CC528A348258}"/>
          </ac:spMkLst>
        </pc:spChg>
        <pc:spChg chg="add del mod ord">
          <ac:chgData name="Alireza Monavarian" userId="b34922f1-6618-4afb-8321-ea327ac2f568" providerId="ADAL" clId="{0FF703EE-EA84-4D55-B802-FA2458BA2CB9}" dt="2024-10-31T19:27:49.151" v="829" actId="700"/>
          <ac:spMkLst>
            <pc:docMk/>
            <pc:sldMk cId="1003109967" sldId="256"/>
            <ac:spMk id="134" creationId="{CB7E434B-1215-4D06-89DD-44CABFF57ACF}"/>
          </ac:spMkLst>
        </pc:spChg>
        <pc:spChg chg="add del mod ord">
          <ac:chgData name="Alireza Monavarian" userId="b34922f1-6618-4afb-8321-ea327ac2f568" providerId="ADAL" clId="{0FF703EE-EA84-4D55-B802-FA2458BA2CB9}" dt="2024-10-31T19:27:46.914" v="828" actId="700"/>
          <ac:spMkLst>
            <pc:docMk/>
            <pc:sldMk cId="1003109967" sldId="256"/>
            <ac:spMk id="135" creationId="{853C4124-BB93-4FD7-9753-3DFAE9036F65}"/>
          </ac:spMkLst>
        </pc:spChg>
        <pc:spChg chg="add del mod ord">
          <ac:chgData name="Alireza Monavarian" userId="b34922f1-6618-4afb-8321-ea327ac2f568" providerId="ADAL" clId="{0FF703EE-EA84-4D55-B802-FA2458BA2CB9}" dt="2024-10-31T19:27:46.914" v="828" actId="700"/>
          <ac:spMkLst>
            <pc:docMk/>
            <pc:sldMk cId="1003109967" sldId="256"/>
            <ac:spMk id="136" creationId="{5C28158D-D60D-457E-BC9D-6BB656CB0C91}"/>
          </ac:spMkLst>
        </pc:spChg>
        <pc:spChg chg="add del mod ord">
          <ac:chgData name="Alireza Monavarian" userId="b34922f1-6618-4afb-8321-ea327ac2f568" providerId="ADAL" clId="{0FF703EE-EA84-4D55-B802-FA2458BA2CB9}" dt="2024-10-31T19:27:45.330" v="827" actId="700"/>
          <ac:spMkLst>
            <pc:docMk/>
            <pc:sldMk cId="1003109967" sldId="256"/>
            <ac:spMk id="138" creationId="{E09199F4-0071-4BB9-A46E-266EA9594D89}"/>
          </ac:spMkLst>
        </pc:spChg>
        <pc:spChg chg="add del mod ord">
          <ac:chgData name="Alireza Monavarian" userId="b34922f1-6618-4afb-8321-ea327ac2f568" providerId="ADAL" clId="{0FF703EE-EA84-4D55-B802-FA2458BA2CB9}" dt="2024-10-31T19:27:45.330" v="827" actId="700"/>
          <ac:spMkLst>
            <pc:docMk/>
            <pc:sldMk cId="1003109967" sldId="256"/>
            <ac:spMk id="139" creationId="{430E2D11-F132-43F4-A830-12B10A4B5ECE}"/>
          </ac:spMkLst>
        </pc:spChg>
        <pc:spChg chg="add del mod ord">
          <ac:chgData name="Alireza Monavarian" userId="b34922f1-6618-4afb-8321-ea327ac2f568" providerId="ADAL" clId="{0FF703EE-EA84-4D55-B802-FA2458BA2CB9}" dt="2024-10-31T19:32:51.358" v="851" actId="478"/>
          <ac:spMkLst>
            <pc:docMk/>
            <pc:sldMk cId="1003109967" sldId="256"/>
            <ac:spMk id="140" creationId="{97F79340-EE52-4E87-A2C4-1AA8B8474B9E}"/>
          </ac:spMkLst>
        </pc:spChg>
        <pc:spChg chg="add mod">
          <ac:chgData name="Alireza Monavarian" userId="b34922f1-6618-4afb-8321-ea327ac2f568" providerId="ADAL" clId="{0FF703EE-EA84-4D55-B802-FA2458BA2CB9}" dt="2024-10-31T19:45:22.392" v="1051" actId="2085"/>
          <ac:spMkLst>
            <pc:docMk/>
            <pc:sldMk cId="1003109967" sldId="256"/>
            <ac:spMk id="150" creationId="{850406F8-93AC-4840-8EB6-651655A6B946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156" creationId="{1F183CAB-9BD9-4631-9811-AD7A0CF6B0C8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157" creationId="{FB99F3D8-D449-48AF-9102-5D85337B0DB3}"/>
          </ac:spMkLst>
        </pc:spChg>
        <pc:spChg chg="add mod">
          <ac:chgData name="Alireza Monavarian" userId="b34922f1-6618-4afb-8321-ea327ac2f568" providerId="ADAL" clId="{0FF703EE-EA84-4D55-B802-FA2458BA2CB9}" dt="2024-10-31T19:03:20.971" v="668" actId="164"/>
          <ac:spMkLst>
            <pc:docMk/>
            <pc:sldMk cId="1003109967" sldId="256"/>
            <ac:spMk id="166" creationId="{954AB7D0-D783-4928-BE72-767621F3C03E}"/>
          </ac:spMkLst>
        </pc:spChg>
        <pc:spChg chg="add del mod">
          <ac:chgData name="Alireza Monavarian" userId="b34922f1-6618-4afb-8321-ea327ac2f568" providerId="ADAL" clId="{0FF703EE-EA84-4D55-B802-FA2458BA2CB9}" dt="2024-10-31T19:01:28.595" v="602" actId="478"/>
          <ac:spMkLst>
            <pc:docMk/>
            <pc:sldMk cId="1003109967" sldId="256"/>
            <ac:spMk id="167" creationId="{45E8CFF7-7585-4D10-9C08-995BFB34E1C5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168" creationId="{EF9963BA-5D98-494E-B7BE-FD29FCC33C9F}"/>
          </ac:spMkLst>
        </pc:spChg>
        <pc:spChg chg="add del mod">
          <ac:chgData name="Alireza Monavarian" userId="b34922f1-6618-4afb-8321-ea327ac2f568" providerId="ADAL" clId="{0FF703EE-EA84-4D55-B802-FA2458BA2CB9}" dt="2024-10-31T18:59:32.182" v="559"/>
          <ac:spMkLst>
            <pc:docMk/>
            <pc:sldMk cId="1003109967" sldId="256"/>
            <ac:spMk id="169" creationId="{82505BFC-B0B8-4D19-B725-C08E862988C5}"/>
          </ac:spMkLst>
        </pc:spChg>
        <pc:spChg chg="add mod">
          <ac:chgData name="Alireza Monavarian" userId="b34922f1-6618-4afb-8321-ea327ac2f568" providerId="ADAL" clId="{0FF703EE-EA84-4D55-B802-FA2458BA2CB9}" dt="2024-10-31T19:03:20.971" v="668" actId="164"/>
          <ac:spMkLst>
            <pc:docMk/>
            <pc:sldMk cId="1003109967" sldId="256"/>
            <ac:spMk id="170" creationId="{78034701-9312-433E-A68B-A9E532F0CE26}"/>
          </ac:spMkLst>
        </pc:spChg>
        <pc:spChg chg="add mod">
          <ac:chgData name="Alireza Monavarian" userId="b34922f1-6618-4afb-8321-ea327ac2f568" providerId="ADAL" clId="{0FF703EE-EA84-4D55-B802-FA2458BA2CB9}" dt="2024-10-31T19:03:20.971" v="668" actId="164"/>
          <ac:spMkLst>
            <pc:docMk/>
            <pc:sldMk cId="1003109967" sldId="256"/>
            <ac:spMk id="171" creationId="{CEF19ECA-C235-4C5D-AEEC-60F003F50FF0}"/>
          </ac:spMkLst>
        </pc:spChg>
        <pc:spChg chg="add del mod">
          <ac:chgData name="Alireza Monavarian" userId="b34922f1-6618-4afb-8321-ea327ac2f568" providerId="ADAL" clId="{0FF703EE-EA84-4D55-B802-FA2458BA2CB9}" dt="2024-10-31T19:00:28.040" v="575"/>
          <ac:spMkLst>
            <pc:docMk/>
            <pc:sldMk cId="1003109967" sldId="256"/>
            <ac:spMk id="172" creationId="{1F234BCB-AA46-4996-BBB2-5A8FB9069CD1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173" creationId="{6FBC1AFE-C3A8-4465-A793-567B4646D7BA}"/>
          </ac:spMkLst>
        </pc:spChg>
        <pc:spChg chg="add mod">
          <ac:chgData name="Alireza Monavarian" userId="b34922f1-6618-4afb-8321-ea327ac2f568" providerId="ADAL" clId="{0FF703EE-EA84-4D55-B802-FA2458BA2CB9}" dt="2024-10-31T19:03:20.971" v="668" actId="164"/>
          <ac:spMkLst>
            <pc:docMk/>
            <pc:sldMk cId="1003109967" sldId="256"/>
            <ac:spMk id="174" creationId="{F79A3B69-7F52-4AFE-B9DB-BEFD756C8157}"/>
          </ac:spMkLst>
        </pc:spChg>
        <pc:spChg chg="add del mod">
          <ac:chgData name="Alireza Monavarian" userId="b34922f1-6618-4afb-8321-ea327ac2f568" providerId="ADAL" clId="{0FF703EE-EA84-4D55-B802-FA2458BA2CB9}" dt="2024-10-31T19:00:51.591" v="585"/>
          <ac:spMkLst>
            <pc:docMk/>
            <pc:sldMk cId="1003109967" sldId="256"/>
            <ac:spMk id="175" creationId="{CD0BA44B-A8FF-422D-8152-D6E748CE7905}"/>
          </ac:spMkLst>
        </pc:spChg>
        <pc:spChg chg="add mod">
          <ac:chgData name="Alireza Monavarian" userId="b34922f1-6618-4afb-8321-ea327ac2f568" providerId="ADAL" clId="{0FF703EE-EA84-4D55-B802-FA2458BA2CB9}" dt="2024-10-31T19:10:33.432" v="814" actId="114"/>
          <ac:spMkLst>
            <pc:docMk/>
            <pc:sldMk cId="1003109967" sldId="256"/>
            <ac:spMk id="176" creationId="{748E17CD-BA1D-4A7B-9CAF-BA973D6D5C81}"/>
          </ac:spMkLst>
        </pc:spChg>
        <pc:spChg chg="add mod">
          <ac:chgData name="Alireza Monavarian" userId="b34922f1-6618-4afb-8321-ea327ac2f568" providerId="ADAL" clId="{0FF703EE-EA84-4D55-B802-FA2458BA2CB9}" dt="2024-10-31T19:10:31.784" v="813" actId="114"/>
          <ac:spMkLst>
            <pc:docMk/>
            <pc:sldMk cId="1003109967" sldId="256"/>
            <ac:spMk id="177" creationId="{5B036DA7-6496-4386-B52E-A6160FDF4A2D}"/>
          </ac:spMkLst>
        </pc:spChg>
        <pc:spChg chg="add mod">
          <ac:chgData name="Alireza Monavarian" userId="b34922f1-6618-4afb-8321-ea327ac2f568" providerId="ADAL" clId="{0FF703EE-EA84-4D55-B802-FA2458BA2CB9}" dt="2024-10-31T19:10:35.215" v="815" actId="114"/>
          <ac:spMkLst>
            <pc:docMk/>
            <pc:sldMk cId="1003109967" sldId="256"/>
            <ac:spMk id="178" creationId="{BB767271-10F1-4627-B907-2491DC801B4B}"/>
          </ac:spMkLst>
        </pc:spChg>
        <pc:spChg chg="add mod">
          <ac:chgData name="Alireza Monavarian" userId="b34922f1-6618-4afb-8321-ea327ac2f568" providerId="ADAL" clId="{0FF703EE-EA84-4D55-B802-FA2458BA2CB9}" dt="2024-10-31T19:10:37.160" v="816" actId="114"/>
          <ac:spMkLst>
            <pc:docMk/>
            <pc:sldMk cId="1003109967" sldId="256"/>
            <ac:spMk id="179" creationId="{B94B1881-CEB4-4388-A14C-F3931C5DBB50}"/>
          </ac:spMkLst>
        </pc:spChg>
        <pc:spChg chg="add mod">
          <ac:chgData name="Alireza Monavarian" userId="b34922f1-6618-4afb-8321-ea327ac2f568" providerId="ADAL" clId="{0FF703EE-EA84-4D55-B802-FA2458BA2CB9}" dt="2024-10-31T19:10:47.388" v="819" actId="164"/>
          <ac:spMkLst>
            <pc:docMk/>
            <pc:sldMk cId="1003109967" sldId="256"/>
            <ac:spMk id="183" creationId="{88367DBD-C5EC-4434-AEFC-482CFC05DA7B}"/>
          </ac:spMkLst>
        </pc:spChg>
        <pc:spChg chg="mod">
          <ac:chgData name="Alireza Monavarian" userId="b34922f1-6618-4afb-8321-ea327ac2f568" providerId="ADAL" clId="{0FF703EE-EA84-4D55-B802-FA2458BA2CB9}" dt="2024-10-31T19:40:28.579" v="910"/>
          <ac:spMkLst>
            <pc:docMk/>
            <pc:sldMk cId="1003109967" sldId="256"/>
            <ac:spMk id="201" creationId="{896D027C-218B-48FE-9F76-CC9B5B3293A9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202" creationId="{AE08E773-A91F-4231-A6E8-A854E0DAAF81}"/>
          </ac:spMkLst>
        </pc:spChg>
        <pc:spChg chg="mod">
          <ac:chgData name="Alireza Monavarian" userId="b34922f1-6618-4afb-8321-ea327ac2f568" providerId="ADAL" clId="{0FF703EE-EA84-4D55-B802-FA2458BA2CB9}" dt="2024-10-31T19:40:52.923" v="914" actId="208"/>
          <ac:spMkLst>
            <pc:docMk/>
            <pc:sldMk cId="1003109967" sldId="256"/>
            <ac:spMk id="204" creationId="{04DD045B-76C1-4227-83C2-AC750FB46F86}"/>
          </ac:spMkLst>
        </pc:spChg>
        <pc:spChg chg="mod">
          <ac:chgData name="Alireza Monavarian" userId="b34922f1-6618-4afb-8321-ea327ac2f568" providerId="ADAL" clId="{0FF703EE-EA84-4D55-B802-FA2458BA2CB9}" dt="2024-10-31T19:40:41.850" v="912" actId="1582"/>
          <ac:spMkLst>
            <pc:docMk/>
            <pc:sldMk cId="1003109967" sldId="256"/>
            <ac:spMk id="205" creationId="{F3257196-5B98-4C7D-BBB6-8BCFC17A000B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206" creationId="{B9458D48-DB37-4700-8C0F-609B8E9396E4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207" creationId="{9806C427-30CC-4170-89BC-9E45837B71CC}"/>
          </ac:spMkLst>
        </pc:spChg>
        <pc:spChg chg="mod">
          <ac:chgData name="Alireza Monavarian" userId="b34922f1-6618-4afb-8321-ea327ac2f568" providerId="ADAL" clId="{0FF703EE-EA84-4D55-B802-FA2458BA2CB9}" dt="2024-10-31T19:41:05.721" v="916" actId="208"/>
          <ac:spMkLst>
            <pc:docMk/>
            <pc:sldMk cId="1003109967" sldId="256"/>
            <ac:spMk id="210" creationId="{F24ED3EF-FD60-4C16-BAB5-4F3691D7905F}"/>
          </ac:spMkLst>
        </pc:spChg>
        <pc:spChg chg="mod">
          <ac:chgData name="Alireza Monavarian" userId="b34922f1-6618-4afb-8321-ea327ac2f568" providerId="ADAL" clId="{0FF703EE-EA84-4D55-B802-FA2458BA2CB9}" dt="2024-10-31T19:40:41.850" v="912" actId="1582"/>
          <ac:spMkLst>
            <pc:docMk/>
            <pc:sldMk cId="1003109967" sldId="256"/>
            <ac:spMk id="211" creationId="{692CC8E0-628F-499C-A9F2-E5B607A8B05B}"/>
          </ac:spMkLst>
        </pc:spChg>
        <pc:spChg chg="mod">
          <ac:chgData name="Alireza Monavarian" userId="b34922f1-6618-4afb-8321-ea327ac2f568" providerId="ADAL" clId="{0FF703EE-EA84-4D55-B802-FA2458BA2CB9}" dt="2024-10-31T19:41:52.704" v="937" actId="1038"/>
          <ac:spMkLst>
            <pc:docMk/>
            <pc:sldMk cId="1003109967" sldId="256"/>
            <ac:spMk id="212" creationId="{2460F177-73DA-41E2-9EE3-E8DA0C7F34E0}"/>
          </ac:spMkLst>
        </pc:spChg>
        <pc:spChg chg="mod">
          <ac:chgData name="Alireza Monavarian" userId="b34922f1-6618-4afb-8321-ea327ac2f568" providerId="ADAL" clId="{0FF703EE-EA84-4D55-B802-FA2458BA2CB9}" dt="2024-10-31T19:40:28.579" v="910"/>
          <ac:spMkLst>
            <pc:docMk/>
            <pc:sldMk cId="1003109967" sldId="256"/>
            <ac:spMk id="215" creationId="{197AD625-BD8F-40F8-A7BF-5A80F0ACBD1A}"/>
          </ac:spMkLst>
        </pc:spChg>
        <pc:spChg chg="mod">
          <ac:chgData name="Alireza Monavarian" userId="b34922f1-6618-4afb-8321-ea327ac2f568" providerId="ADAL" clId="{0FF703EE-EA84-4D55-B802-FA2458BA2CB9}" dt="2024-10-31T19:40:28.579" v="910"/>
          <ac:spMkLst>
            <pc:docMk/>
            <pc:sldMk cId="1003109967" sldId="256"/>
            <ac:spMk id="216" creationId="{700D4AC4-C584-42DB-BB34-63EAC7869490}"/>
          </ac:spMkLst>
        </pc:spChg>
        <pc:spChg chg="mod">
          <ac:chgData name="Alireza Monavarian" userId="b34922f1-6618-4afb-8321-ea327ac2f568" providerId="ADAL" clId="{0FF703EE-EA84-4D55-B802-FA2458BA2CB9}" dt="2024-10-31T19:40:28.579" v="910"/>
          <ac:spMkLst>
            <pc:docMk/>
            <pc:sldMk cId="1003109967" sldId="256"/>
            <ac:spMk id="218" creationId="{7A210F41-7F1F-4407-96E0-C8006875333D}"/>
          </ac:spMkLst>
        </pc:spChg>
        <pc:spChg chg="mod">
          <ac:chgData name="Alireza Monavarian" userId="b34922f1-6618-4afb-8321-ea327ac2f568" providerId="ADAL" clId="{0FF703EE-EA84-4D55-B802-FA2458BA2CB9}" dt="2024-10-31T19:40:28.579" v="910"/>
          <ac:spMkLst>
            <pc:docMk/>
            <pc:sldMk cId="1003109967" sldId="256"/>
            <ac:spMk id="219" creationId="{7083D280-10A6-494B-9C23-65C2F08FA447}"/>
          </ac:spMkLst>
        </pc:spChg>
        <pc:spChg chg="add del mod">
          <ac:chgData name="Alireza Monavarian" userId="b34922f1-6618-4afb-8321-ea327ac2f568" providerId="ADAL" clId="{0FF703EE-EA84-4D55-B802-FA2458BA2CB9}" dt="2024-10-31T19:44:17.530" v="1003" actId="478"/>
          <ac:spMkLst>
            <pc:docMk/>
            <pc:sldMk cId="1003109967" sldId="256"/>
            <ac:spMk id="220" creationId="{736B81F0-5B58-4FD3-9ED9-7A1425B9596C}"/>
          </ac:spMkLst>
        </pc:spChg>
        <pc:spChg chg="add del">
          <ac:chgData name="Alireza Monavarian" userId="b34922f1-6618-4afb-8321-ea327ac2f568" providerId="ADAL" clId="{0FF703EE-EA84-4D55-B802-FA2458BA2CB9}" dt="2024-10-31T19:42:51.248" v="956" actId="22"/>
          <ac:spMkLst>
            <pc:docMk/>
            <pc:sldMk cId="1003109967" sldId="256"/>
            <ac:spMk id="221" creationId="{72476EFC-025D-4A85-B4C6-61F4FF95513A}"/>
          </ac:spMkLst>
        </pc:spChg>
        <pc:spChg chg="add del mod">
          <ac:chgData name="Alireza Monavarian" userId="b34922f1-6618-4afb-8321-ea327ac2f568" providerId="ADAL" clId="{0FF703EE-EA84-4D55-B802-FA2458BA2CB9}" dt="2024-10-31T19:43:22.222" v="962" actId="478"/>
          <ac:spMkLst>
            <pc:docMk/>
            <pc:sldMk cId="1003109967" sldId="256"/>
            <ac:spMk id="222" creationId="{4515EEE0-B519-450E-89DF-5E9BF7579017}"/>
          </ac:spMkLst>
        </pc:spChg>
        <pc:spChg chg="add mod">
          <ac:chgData name="Alireza Monavarian" userId="b34922f1-6618-4afb-8321-ea327ac2f568" providerId="ADAL" clId="{0FF703EE-EA84-4D55-B802-FA2458BA2CB9}" dt="2024-10-31T19:45:22.392" v="1051" actId="2085"/>
          <ac:spMkLst>
            <pc:docMk/>
            <pc:sldMk cId="1003109967" sldId="256"/>
            <ac:spMk id="223" creationId="{848260A1-2AD7-4190-818C-73E6554745A0}"/>
          </ac:spMkLst>
        </pc:spChg>
        <pc:spChg chg="add mod">
          <ac:chgData name="Alireza Monavarian" userId="b34922f1-6618-4afb-8321-ea327ac2f568" providerId="ADAL" clId="{0FF703EE-EA84-4D55-B802-FA2458BA2CB9}" dt="2024-10-31T19:45:22.392" v="1051" actId="2085"/>
          <ac:spMkLst>
            <pc:docMk/>
            <pc:sldMk cId="1003109967" sldId="256"/>
            <ac:spMk id="224" creationId="{DDB18EE1-2D65-4975-818F-F3834BFC0D18}"/>
          </ac:spMkLst>
        </pc:spChg>
        <pc:spChg chg="mod">
          <ac:chgData name="Alireza Monavarian" userId="b34922f1-6618-4afb-8321-ea327ac2f568" providerId="ADAL" clId="{0FF703EE-EA84-4D55-B802-FA2458BA2CB9}" dt="2024-10-31T19:36:41.152" v="890" actId="2085"/>
          <ac:spMkLst>
            <pc:docMk/>
            <pc:sldMk cId="1003109967" sldId="256"/>
            <ac:spMk id="327" creationId="{9101CE8A-CB5C-4274-B260-9D1D57D78B4F}"/>
          </ac:spMkLst>
        </pc:spChg>
        <pc:spChg chg="mod">
          <ac:chgData name="Alireza Monavarian" userId="b34922f1-6618-4afb-8321-ea327ac2f568" providerId="ADAL" clId="{0FF703EE-EA84-4D55-B802-FA2458BA2CB9}" dt="2024-10-31T19:36:18.062" v="885" actId="2085"/>
          <ac:spMkLst>
            <pc:docMk/>
            <pc:sldMk cId="1003109967" sldId="256"/>
            <ac:spMk id="329" creationId="{944382BA-C21E-4D9C-A194-C48D18650863}"/>
          </ac:spMkLst>
        </pc:spChg>
        <pc:spChg chg="mod">
          <ac:chgData name="Alireza Monavarian" userId="b34922f1-6618-4afb-8321-ea327ac2f568" providerId="ADAL" clId="{0FF703EE-EA84-4D55-B802-FA2458BA2CB9}" dt="2024-10-31T19:35:57.588" v="881" actId="2085"/>
          <ac:spMkLst>
            <pc:docMk/>
            <pc:sldMk cId="1003109967" sldId="256"/>
            <ac:spMk id="332" creationId="{5F147D2C-223F-49AF-9C27-9CC72E8E5AFA}"/>
          </ac:spMkLst>
        </pc:spChg>
        <pc:spChg chg="mod">
          <ac:chgData name="Alireza Monavarian" userId="b34922f1-6618-4afb-8321-ea327ac2f568" providerId="ADAL" clId="{0FF703EE-EA84-4D55-B802-FA2458BA2CB9}" dt="2024-10-31T19:36:01.704" v="882" actId="2085"/>
          <ac:spMkLst>
            <pc:docMk/>
            <pc:sldMk cId="1003109967" sldId="256"/>
            <ac:spMk id="335" creationId="{DF7C4A51-48E5-4911-9997-E4AE2FBEDB63}"/>
          </ac:spMkLst>
        </pc:spChg>
        <pc:spChg chg="mod">
          <ac:chgData name="Alireza Monavarian" userId="b34922f1-6618-4afb-8321-ea327ac2f568" providerId="ADAL" clId="{0FF703EE-EA84-4D55-B802-FA2458BA2CB9}" dt="2024-10-31T19:36:06.281" v="883" actId="2085"/>
          <ac:spMkLst>
            <pc:docMk/>
            <pc:sldMk cId="1003109967" sldId="256"/>
            <ac:spMk id="337" creationId="{3CEC19B0-8B67-4E1E-B783-0813D2BBEFBD}"/>
          </ac:spMkLst>
        </pc:spChg>
        <pc:spChg chg="mod">
          <ac:chgData name="Alireza Monavarian" userId="b34922f1-6618-4afb-8321-ea327ac2f568" providerId="ADAL" clId="{0FF703EE-EA84-4D55-B802-FA2458BA2CB9}" dt="2024-10-31T19:36:23.611" v="886" actId="2085"/>
          <ac:spMkLst>
            <pc:docMk/>
            <pc:sldMk cId="1003109967" sldId="256"/>
            <ac:spMk id="341" creationId="{A02D4E6E-C6D8-4203-89A6-4857963CCD91}"/>
          </ac:spMkLst>
        </pc:spChg>
        <pc:spChg chg="mod">
          <ac:chgData name="Alireza Monavarian" userId="b34922f1-6618-4afb-8321-ea327ac2f568" providerId="ADAL" clId="{0FF703EE-EA84-4D55-B802-FA2458BA2CB9}" dt="2024-10-31T19:36:10.389" v="884" actId="2085"/>
          <ac:spMkLst>
            <pc:docMk/>
            <pc:sldMk cId="1003109967" sldId="256"/>
            <ac:spMk id="343" creationId="{5573CCB3-710B-4CB1-9326-8C395A7B50F8}"/>
          </ac:spMkLst>
        </pc:spChg>
        <pc:grpChg chg="add del mod">
          <ac:chgData name="Alireza Monavarian" userId="b34922f1-6618-4afb-8321-ea327ac2f568" providerId="ADAL" clId="{0FF703EE-EA84-4D55-B802-FA2458BA2CB9}" dt="2024-10-31T19:41:52.704" v="937" actId="1038"/>
          <ac:grpSpMkLst>
            <pc:docMk/>
            <pc:sldMk cId="1003109967" sldId="256"/>
            <ac:grpSpMk id="38" creationId="{0C73222F-0162-F3DE-0890-3226AE15D166}"/>
          </ac:grpSpMkLst>
        </pc:grpChg>
        <pc:grpChg chg="add mod">
          <ac:chgData name="Alireza Monavarian" userId="b34922f1-6618-4afb-8321-ea327ac2f568" providerId="ADAL" clId="{0FF703EE-EA84-4D55-B802-FA2458BA2CB9}" dt="2024-10-31T19:03:20.971" v="668" actId="164"/>
          <ac:grpSpMkLst>
            <pc:docMk/>
            <pc:sldMk cId="1003109967" sldId="256"/>
            <ac:grpSpMk id="126" creationId="{96CDE2B3-F467-46DE-8A5B-7F7AB27275D8}"/>
          </ac:grpSpMkLst>
        </pc:grpChg>
        <pc:grpChg chg="add mod">
          <ac:chgData name="Alireza Monavarian" userId="b34922f1-6618-4afb-8321-ea327ac2f568" providerId="ADAL" clId="{0FF703EE-EA84-4D55-B802-FA2458BA2CB9}" dt="2024-10-31T19:10:47.388" v="819" actId="164"/>
          <ac:grpSpMkLst>
            <pc:docMk/>
            <pc:sldMk cId="1003109967" sldId="256"/>
            <ac:grpSpMk id="129" creationId="{136A3D2E-65ED-4E3E-A92A-AE8BB31065BE}"/>
          </ac:grpSpMkLst>
        </pc:grpChg>
        <pc:grpChg chg="add del mod">
          <ac:chgData name="Alireza Monavarian" userId="b34922f1-6618-4afb-8321-ea327ac2f568" providerId="ADAL" clId="{0FF703EE-EA84-4D55-B802-FA2458BA2CB9}" dt="2024-10-31T19:33:44.191" v="857" actId="21"/>
          <ac:grpSpMkLst>
            <pc:docMk/>
            <pc:sldMk cId="1003109967" sldId="256"/>
            <ac:grpSpMk id="133" creationId="{D4AE1C79-DA1D-427F-A89D-9AE20CB5327E}"/>
          </ac:grpSpMkLst>
        </pc:grpChg>
        <pc:grpChg chg="add mod">
          <ac:chgData name="Alireza Monavarian" userId="b34922f1-6618-4afb-8321-ea327ac2f568" providerId="ADAL" clId="{0FF703EE-EA84-4D55-B802-FA2458BA2CB9}" dt="2024-10-31T19:46:13.635" v="1061" actId="1036"/>
          <ac:grpSpMkLst>
            <pc:docMk/>
            <pc:sldMk cId="1003109967" sldId="256"/>
            <ac:grpSpMk id="199" creationId="{246BFB40-16D6-4C56-9973-E01557DA7E15}"/>
          </ac:grpSpMkLst>
        </pc:grpChg>
        <pc:grpChg chg="mod">
          <ac:chgData name="Alireza Monavarian" userId="b34922f1-6618-4afb-8321-ea327ac2f568" providerId="ADAL" clId="{0FF703EE-EA84-4D55-B802-FA2458BA2CB9}" dt="2024-10-31T19:40:28.579" v="910"/>
          <ac:grpSpMkLst>
            <pc:docMk/>
            <pc:sldMk cId="1003109967" sldId="256"/>
            <ac:grpSpMk id="200" creationId="{8519CC50-6E6B-4861-8DB4-08D9FA4C93BB}"/>
          </ac:grpSpMkLst>
        </pc:grpChg>
        <pc:grpChg chg="mod">
          <ac:chgData name="Alireza Monavarian" userId="b34922f1-6618-4afb-8321-ea327ac2f568" providerId="ADAL" clId="{0FF703EE-EA84-4D55-B802-FA2458BA2CB9}" dt="2024-10-31T19:40:28.579" v="910"/>
          <ac:grpSpMkLst>
            <pc:docMk/>
            <pc:sldMk cId="1003109967" sldId="256"/>
            <ac:grpSpMk id="214" creationId="{6D26E272-4AFB-4803-A706-4499A7817FE8}"/>
          </ac:grpSpMkLst>
        </pc:grpChg>
        <pc:grpChg chg="mod">
          <ac:chgData name="Alireza Monavarian" userId="b34922f1-6618-4afb-8321-ea327ac2f568" providerId="ADAL" clId="{0FF703EE-EA84-4D55-B802-FA2458BA2CB9}" dt="2024-10-31T19:41:52.704" v="937" actId="1038"/>
          <ac:grpSpMkLst>
            <pc:docMk/>
            <pc:sldMk cId="1003109967" sldId="256"/>
            <ac:grpSpMk id="330" creationId="{A081F3F6-8886-415D-BD91-7CD4F1B96846}"/>
          </ac:grpSpMkLst>
        </pc:grpChg>
        <pc:grpChg chg="mod">
          <ac:chgData name="Alireza Monavarian" userId="b34922f1-6618-4afb-8321-ea327ac2f568" providerId="ADAL" clId="{0FF703EE-EA84-4D55-B802-FA2458BA2CB9}" dt="2024-10-31T19:41:52.704" v="937" actId="1038"/>
          <ac:grpSpMkLst>
            <pc:docMk/>
            <pc:sldMk cId="1003109967" sldId="256"/>
            <ac:grpSpMk id="331" creationId="{76F40E1B-9580-4135-B30C-579181085BBB}"/>
          </ac:grpSpMkLst>
        </pc:grpChg>
        <pc:grpChg chg="mod">
          <ac:chgData name="Alireza Monavarian" userId="b34922f1-6618-4afb-8321-ea327ac2f568" providerId="ADAL" clId="{0FF703EE-EA84-4D55-B802-FA2458BA2CB9}" dt="2024-10-31T19:41:52.704" v="937" actId="1038"/>
          <ac:grpSpMkLst>
            <pc:docMk/>
            <pc:sldMk cId="1003109967" sldId="256"/>
            <ac:grpSpMk id="333" creationId="{CAFFCCA8-AA70-41BF-AAB3-1F2DC5B3020A}"/>
          </ac:grpSpMkLst>
        </pc:grpChg>
        <pc:grpChg chg="mod">
          <ac:chgData name="Alireza Monavarian" userId="b34922f1-6618-4afb-8321-ea327ac2f568" providerId="ADAL" clId="{0FF703EE-EA84-4D55-B802-FA2458BA2CB9}" dt="2024-10-31T19:41:52.704" v="937" actId="1038"/>
          <ac:grpSpMkLst>
            <pc:docMk/>
            <pc:sldMk cId="1003109967" sldId="256"/>
            <ac:grpSpMk id="338" creationId="{FD90E08C-17F1-4E17-8121-078A731CAE75}"/>
          </ac:grpSpMkLst>
        </pc:grpChg>
        <pc:grpChg chg="mod">
          <ac:chgData name="Alireza Monavarian" userId="b34922f1-6618-4afb-8321-ea327ac2f568" providerId="ADAL" clId="{0FF703EE-EA84-4D55-B802-FA2458BA2CB9}" dt="2024-10-31T19:41:52.704" v="937" actId="1038"/>
          <ac:grpSpMkLst>
            <pc:docMk/>
            <pc:sldMk cId="1003109967" sldId="256"/>
            <ac:grpSpMk id="339" creationId="{91E72257-314A-4DB3-B8CC-2BFA6698E7CB}"/>
          </ac:grpSpMkLst>
        </pc:grpChg>
        <pc:grpChg chg="mod">
          <ac:chgData name="Alireza Monavarian" userId="b34922f1-6618-4afb-8321-ea327ac2f568" providerId="ADAL" clId="{0FF703EE-EA84-4D55-B802-FA2458BA2CB9}" dt="2024-10-31T19:41:52.704" v="937" actId="1038"/>
          <ac:grpSpMkLst>
            <pc:docMk/>
            <pc:sldMk cId="1003109967" sldId="256"/>
            <ac:grpSpMk id="342" creationId="{BEB4A9E6-0577-44B5-8596-3A17E4B165B2}"/>
          </ac:grpSpMkLst>
        </pc:grpChg>
        <pc:grpChg chg="mod">
          <ac:chgData name="Alireza Monavarian" userId="b34922f1-6618-4afb-8321-ea327ac2f568" providerId="ADAL" clId="{0FF703EE-EA84-4D55-B802-FA2458BA2CB9}" dt="2024-10-31T19:41:52.704" v="937" actId="1038"/>
          <ac:grpSpMkLst>
            <pc:docMk/>
            <pc:sldMk cId="1003109967" sldId="256"/>
            <ac:grpSpMk id="344" creationId="{6AD19285-B096-4AA1-8264-5D3A486C1768}"/>
          </ac:grpSpMkLst>
        </pc:grpChg>
        <pc:cxnChg chg="add del mod">
          <ac:chgData name="Alireza Monavarian" userId="b34922f1-6618-4afb-8321-ea327ac2f568" providerId="ADAL" clId="{0FF703EE-EA84-4D55-B802-FA2458BA2CB9}" dt="2024-10-31T18:55:57.905" v="511" actId="478"/>
          <ac:cxnSpMkLst>
            <pc:docMk/>
            <pc:sldMk cId="1003109967" sldId="256"/>
            <ac:cxnSpMk id="54" creationId="{43CEE966-F9FE-48E0-8C13-C6CCE410DF83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59" creationId="{3FD87DA1-36DD-4D94-ACD8-D00A11D6D24C}"/>
          </ac:cxnSpMkLst>
        </pc:cxnChg>
        <pc:cxnChg chg="add 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84" creationId="{57580D29-7FF9-4C1B-AEC1-6B37F99C1219}"/>
          </ac:cxnSpMkLst>
        </pc:cxnChg>
        <pc:cxnChg chg="add del mod">
          <ac:chgData name="Alireza Monavarian" userId="b34922f1-6618-4afb-8321-ea327ac2f568" providerId="ADAL" clId="{0FF703EE-EA84-4D55-B802-FA2458BA2CB9}" dt="2024-10-31T18:42:11.534" v="367" actId="478"/>
          <ac:cxnSpMkLst>
            <pc:docMk/>
            <pc:sldMk cId="1003109967" sldId="256"/>
            <ac:cxnSpMk id="87" creationId="{AB928724-DA19-4EA6-85B9-D09F834D08D9}"/>
          </ac:cxnSpMkLst>
        </pc:cxnChg>
        <pc:cxnChg chg="add 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88" creationId="{F0D1FE92-C21C-4706-BC27-C1F46BF6E0D0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91" creationId="{FD6944BB-EDA4-42C0-86AD-1B9DF069C0B3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94" creationId="{176BB21E-8577-486F-8D1B-8CC2AF27CDFD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07" creationId="{4F91A523-30F2-4014-94C7-632F88E84E17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10" creationId="{69930FE8-6BE0-46CE-AB95-08B044D88838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19" creationId="{857FA448-E47C-439C-91F4-72E64A0498C3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24" creationId="{73BA8DDC-3C1B-41DB-8817-7DE318CC670A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27" creationId="{B393DCA0-CAD6-4456-8F0A-0ED1C89268BF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28" creationId="{9FB8F061-5D58-46A7-A4E8-190BE2DBE109}"/>
          </ac:cxnSpMkLst>
        </pc:cxnChg>
        <pc:cxnChg chg="add mod">
          <ac:chgData name="Alireza Monavarian" userId="b34922f1-6618-4afb-8321-ea327ac2f568" providerId="ADAL" clId="{0FF703EE-EA84-4D55-B802-FA2458BA2CB9}" dt="2024-10-31T19:44:28.647" v="1016" actId="14100"/>
          <ac:cxnSpMkLst>
            <pc:docMk/>
            <pc:sldMk cId="1003109967" sldId="256"/>
            <ac:cxnSpMk id="131" creationId="{DC2F60C3-8C96-4F47-8C58-2281B5D93F5E}"/>
          </ac:cxnSpMkLst>
        </pc:cxnChg>
        <pc:cxnChg chg="add 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37" creationId="{B7DC28DB-9254-4902-9998-F03B743E815C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41" creationId="{25E75520-28C2-4506-8FA8-CDF6A2D6018B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44" creationId="{F98D511A-574C-4777-851B-A1B24C8A2AAC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58" creationId="{408FB045-5D21-4943-B424-840E6CFC4851}"/>
          </ac:cxnSpMkLst>
        </pc:cxnChg>
        <pc:cxnChg chg="add 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60" creationId="{FA49A68A-4F14-4C42-9A51-A5DE8C904591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62" creationId="{AB8DBA9B-8CAB-4067-8525-5905EF7743FA}"/>
          </ac:cxnSpMkLst>
        </pc:cxnChg>
        <pc:cxnChg chg="add 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63" creationId="{85F505A7-6CD7-4E39-A6D6-4643CB23694D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91" creationId="{862771D1-0135-4E0A-BCF7-3E1F3C0F98DE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198" creationId="{877DF133-F4D5-4595-810D-F683ABAD06E7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203" creationId="{9EE8B05B-FE78-4416-A0BA-96CAF3AF22D7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208" creationId="{7EC8BDFF-D213-4AC5-9CCD-BD58BAE43003}"/>
          </ac:cxnSpMkLst>
        </pc:cxnChg>
        <pc:cxnChg chg="del mod">
          <ac:chgData name="Alireza Monavarian" userId="b34922f1-6618-4afb-8321-ea327ac2f568" providerId="ADAL" clId="{0FF703EE-EA84-4D55-B802-FA2458BA2CB9}" dt="2024-10-31T18:47:57.968" v="423" actId="478"/>
          <ac:cxnSpMkLst>
            <pc:docMk/>
            <pc:sldMk cId="1003109967" sldId="256"/>
            <ac:cxnSpMk id="209" creationId="{EBEFC90A-A73C-4B89-B7CD-9462F7666972}"/>
          </ac:cxnSpMkLst>
        </pc:cxnChg>
        <pc:cxnChg chg="mod">
          <ac:chgData name="Alireza Monavarian" userId="b34922f1-6618-4afb-8321-ea327ac2f568" providerId="ADAL" clId="{0FF703EE-EA84-4D55-B802-FA2458BA2CB9}" dt="2024-10-31T19:41:52.704" v="937" actId="1038"/>
          <ac:cxnSpMkLst>
            <pc:docMk/>
            <pc:sldMk cId="1003109967" sldId="256"/>
            <ac:cxnSpMk id="213" creationId="{38C13F08-AC9F-429D-9A59-B67C5EB7693F}"/>
          </ac:cxnSpMkLst>
        </pc:cxnChg>
        <pc:cxnChg chg="del mod">
          <ac:chgData name="Alireza Monavarian" userId="b34922f1-6618-4afb-8321-ea327ac2f568" providerId="ADAL" clId="{0FF703EE-EA84-4D55-B802-FA2458BA2CB9}" dt="2024-10-31T18:55:30.243" v="502" actId="478"/>
          <ac:cxnSpMkLst>
            <pc:docMk/>
            <pc:sldMk cId="1003109967" sldId="256"/>
            <ac:cxnSpMk id="217" creationId="{507964FC-124E-491E-91F6-3D5AFA950F4C}"/>
          </ac:cxnSpMkLst>
        </pc:cxnChg>
        <pc:cxnChg chg="del mod">
          <ac:chgData name="Alireza Monavarian" userId="b34922f1-6618-4afb-8321-ea327ac2f568" providerId="ADAL" clId="{0FF703EE-EA84-4D55-B802-FA2458BA2CB9}" dt="2024-10-31T18:42:00.878" v="365" actId="478"/>
          <ac:cxnSpMkLst>
            <pc:docMk/>
            <pc:sldMk cId="1003109967" sldId="256"/>
            <ac:cxnSpMk id="228" creationId="{48215E6D-9D52-4D70-B763-71CD0D954422}"/>
          </ac:cxnSpMkLst>
        </pc:cxnChg>
        <pc:cxnChg chg="del mod">
          <ac:chgData name="Alireza Monavarian" userId="b34922f1-6618-4afb-8321-ea327ac2f568" providerId="ADAL" clId="{0FF703EE-EA84-4D55-B802-FA2458BA2CB9}" dt="2024-10-31T18:43:58.815" v="381" actId="478"/>
          <ac:cxnSpMkLst>
            <pc:docMk/>
            <pc:sldMk cId="1003109967" sldId="256"/>
            <ac:cxnSpMk id="231" creationId="{24158269-A5D0-409F-9890-AFAF54ABB6CC}"/>
          </ac:cxnSpMkLst>
        </pc:cxnChg>
      </pc:sldChg>
      <pc:sldChg chg="delSp modSp new mod ord modClrScheme chgLayout">
        <pc:chgData name="Alireza Monavarian" userId="b34922f1-6618-4afb-8321-ea327ac2f568" providerId="ADAL" clId="{0FF703EE-EA84-4D55-B802-FA2458BA2CB9}" dt="2024-10-31T19:45:46.979" v="1056" actId="403"/>
        <pc:sldMkLst>
          <pc:docMk/>
          <pc:sldMk cId="1262704962" sldId="257"/>
        </pc:sldMkLst>
        <pc:spChg chg="mod ord">
          <ac:chgData name="Alireza Monavarian" userId="b34922f1-6618-4afb-8321-ea327ac2f568" providerId="ADAL" clId="{0FF703EE-EA84-4D55-B802-FA2458BA2CB9}" dt="2024-10-31T19:45:46.979" v="1056" actId="403"/>
          <ac:spMkLst>
            <pc:docMk/>
            <pc:sldMk cId="1262704962" sldId="257"/>
            <ac:spMk id="2" creationId="{12141B75-E21D-4EEB-9B42-280390DE7B93}"/>
          </ac:spMkLst>
        </pc:spChg>
        <pc:spChg chg="del">
          <ac:chgData name="Alireza Monavarian" userId="b34922f1-6618-4afb-8321-ea327ac2f568" providerId="ADAL" clId="{0FF703EE-EA84-4D55-B802-FA2458BA2CB9}" dt="2024-10-31T18:14:43.471" v="15" actId="478"/>
          <ac:spMkLst>
            <pc:docMk/>
            <pc:sldMk cId="1262704962" sldId="257"/>
            <ac:spMk id="3" creationId="{D25F9B6F-4D50-48C9-8EB7-B7A07E869BD2}"/>
          </ac:spMkLst>
        </pc:spChg>
      </pc:sldChg>
      <pc:sldChg chg="addSp delSp modSp new del mod">
        <pc:chgData name="Alireza Monavarian" userId="b34922f1-6618-4afb-8321-ea327ac2f568" providerId="ADAL" clId="{0FF703EE-EA84-4D55-B802-FA2458BA2CB9}" dt="2024-10-31T19:46:02.155" v="1057" actId="2696"/>
        <pc:sldMkLst>
          <pc:docMk/>
          <pc:sldMk cId="3791256389" sldId="258"/>
        </pc:sldMkLst>
        <pc:spChg chg="add del mod">
          <ac:chgData name="Alireza Monavarian" userId="b34922f1-6618-4afb-8321-ea327ac2f568" providerId="ADAL" clId="{0FF703EE-EA84-4D55-B802-FA2458BA2CB9}" dt="2024-10-31T19:42:02.814" v="938" actId="21"/>
          <ac:spMkLst>
            <pc:docMk/>
            <pc:sldMk cId="3791256389" sldId="258"/>
            <ac:spMk id="4" creationId="{40DF9484-0AB0-4598-BEEC-513DAE16CA46}"/>
          </ac:spMkLst>
        </pc:spChg>
        <pc:spChg chg="mod">
          <ac:chgData name="Alireza Monavarian" userId="b34922f1-6618-4afb-8321-ea327ac2f568" providerId="ADAL" clId="{0FF703EE-EA84-4D55-B802-FA2458BA2CB9}" dt="2024-10-31T19:33:46.083" v="858"/>
          <ac:spMkLst>
            <pc:docMk/>
            <pc:sldMk cId="3791256389" sldId="258"/>
            <ac:spMk id="7" creationId="{A938D1F9-BE39-468D-AD58-62BB357A08A4}"/>
          </ac:spMkLst>
        </pc:spChg>
        <pc:spChg chg="mod">
          <ac:chgData name="Alireza Monavarian" userId="b34922f1-6618-4afb-8321-ea327ac2f568" providerId="ADAL" clId="{0FF703EE-EA84-4D55-B802-FA2458BA2CB9}" dt="2024-10-31T19:33:46.083" v="858"/>
          <ac:spMkLst>
            <pc:docMk/>
            <pc:sldMk cId="3791256389" sldId="258"/>
            <ac:spMk id="8" creationId="{A1F4ACC1-C50C-45C2-9165-C466BFD8FF4F}"/>
          </ac:spMkLst>
        </pc:spChg>
        <pc:spChg chg="mod">
          <ac:chgData name="Alireza Monavarian" userId="b34922f1-6618-4afb-8321-ea327ac2f568" providerId="ADAL" clId="{0FF703EE-EA84-4D55-B802-FA2458BA2CB9}" dt="2024-10-31T19:33:46.083" v="858"/>
          <ac:spMkLst>
            <pc:docMk/>
            <pc:sldMk cId="3791256389" sldId="258"/>
            <ac:spMk id="9" creationId="{A099EB33-E4D0-4EB8-AB92-0D3804B0206B}"/>
          </ac:spMkLst>
        </pc:spChg>
        <pc:spChg chg="mod">
          <ac:chgData name="Alireza Monavarian" userId="b34922f1-6618-4afb-8321-ea327ac2f568" providerId="ADAL" clId="{0FF703EE-EA84-4D55-B802-FA2458BA2CB9}" dt="2024-10-31T19:33:46.083" v="858"/>
          <ac:spMkLst>
            <pc:docMk/>
            <pc:sldMk cId="3791256389" sldId="258"/>
            <ac:spMk id="10" creationId="{ECFC3F39-C9CF-451E-AC47-DA0FF84869EA}"/>
          </ac:spMkLst>
        </pc:spChg>
        <pc:spChg chg="mod">
          <ac:chgData name="Alireza Monavarian" userId="b34922f1-6618-4afb-8321-ea327ac2f568" providerId="ADAL" clId="{0FF703EE-EA84-4D55-B802-FA2458BA2CB9}" dt="2024-10-31T19:33:46.083" v="858"/>
          <ac:spMkLst>
            <pc:docMk/>
            <pc:sldMk cId="3791256389" sldId="258"/>
            <ac:spMk id="11" creationId="{4482BDFF-04DD-4A7A-83CD-682D7389F29E}"/>
          </ac:spMkLst>
        </pc:spChg>
        <pc:spChg chg="mod">
          <ac:chgData name="Alireza Monavarian" userId="b34922f1-6618-4afb-8321-ea327ac2f568" providerId="ADAL" clId="{0FF703EE-EA84-4D55-B802-FA2458BA2CB9}" dt="2024-10-31T19:33:46.083" v="858"/>
          <ac:spMkLst>
            <pc:docMk/>
            <pc:sldMk cId="3791256389" sldId="258"/>
            <ac:spMk id="13" creationId="{3E4708BF-2E53-4233-A51A-2E0DE3525C0D}"/>
          </ac:spMkLst>
        </pc:spChg>
        <pc:spChg chg="mod">
          <ac:chgData name="Alireza Monavarian" userId="b34922f1-6618-4afb-8321-ea327ac2f568" providerId="ADAL" clId="{0FF703EE-EA84-4D55-B802-FA2458BA2CB9}" dt="2024-10-31T19:33:46.083" v="858"/>
          <ac:spMkLst>
            <pc:docMk/>
            <pc:sldMk cId="3791256389" sldId="258"/>
            <ac:spMk id="14" creationId="{64E5E779-B702-48B7-AAA6-07876FD9EA78}"/>
          </ac:spMkLst>
        </pc:spChg>
        <pc:spChg chg="mod">
          <ac:chgData name="Alireza Monavarian" userId="b34922f1-6618-4afb-8321-ea327ac2f568" providerId="ADAL" clId="{0FF703EE-EA84-4D55-B802-FA2458BA2CB9}" dt="2024-10-31T19:33:46.083" v="858"/>
          <ac:spMkLst>
            <pc:docMk/>
            <pc:sldMk cId="3791256389" sldId="258"/>
            <ac:spMk id="15" creationId="{A9B356CD-F372-4F6E-9A6C-62B9B18AFA07}"/>
          </ac:spMkLst>
        </pc:spChg>
        <pc:spChg chg="mod">
          <ac:chgData name="Alireza Monavarian" userId="b34922f1-6618-4afb-8321-ea327ac2f568" providerId="ADAL" clId="{0FF703EE-EA84-4D55-B802-FA2458BA2CB9}" dt="2024-10-31T19:33:46.083" v="858"/>
          <ac:spMkLst>
            <pc:docMk/>
            <pc:sldMk cId="3791256389" sldId="258"/>
            <ac:spMk id="16" creationId="{492248F9-DC79-4CB7-AF68-EF4DE829E4A4}"/>
          </ac:spMkLst>
        </pc:spChg>
        <pc:grpChg chg="add del mod">
          <ac:chgData name="Alireza Monavarian" userId="b34922f1-6618-4afb-8321-ea327ac2f568" providerId="ADAL" clId="{0FF703EE-EA84-4D55-B802-FA2458BA2CB9}" dt="2024-10-31T19:40:21.492" v="909" actId="21"/>
          <ac:grpSpMkLst>
            <pc:docMk/>
            <pc:sldMk cId="3791256389" sldId="258"/>
            <ac:grpSpMk id="5" creationId="{07174AAD-662E-439F-9B64-BB8277939E6D}"/>
          </ac:grpSpMkLst>
        </pc:grpChg>
        <pc:grpChg chg="mod">
          <ac:chgData name="Alireza Monavarian" userId="b34922f1-6618-4afb-8321-ea327ac2f568" providerId="ADAL" clId="{0FF703EE-EA84-4D55-B802-FA2458BA2CB9}" dt="2024-10-31T19:33:46.083" v="858"/>
          <ac:grpSpMkLst>
            <pc:docMk/>
            <pc:sldMk cId="3791256389" sldId="258"/>
            <ac:grpSpMk id="6" creationId="{7275655E-CE39-434A-88F6-9B25E6725060}"/>
          </ac:grpSpMkLst>
        </pc:grpChg>
        <pc:grpChg chg="mod">
          <ac:chgData name="Alireza Monavarian" userId="b34922f1-6618-4afb-8321-ea327ac2f568" providerId="ADAL" clId="{0FF703EE-EA84-4D55-B802-FA2458BA2CB9}" dt="2024-10-31T19:33:46.083" v="858"/>
          <ac:grpSpMkLst>
            <pc:docMk/>
            <pc:sldMk cId="3791256389" sldId="258"/>
            <ac:grpSpMk id="12" creationId="{C6B00207-059F-4917-91E7-EB584E8ECF1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991" y="2067456"/>
            <a:ext cx="9997439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589" y="3669707"/>
            <a:ext cx="87782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5715-B728-014D-870A-1F84FF3D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AF6E8-59B9-4EA0-8655-EFE7C3B09610}" type="datetimeFigureOut">
              <a:rPr lang="en-US" smtClean="0"/>
              <a:t>10/31/2024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944B-E6C0-4B49-9884-33BAE225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AF6E8-59B9-4EA0-8655-EFE7C3B09610}" type="datetimeFigureOut">
              <a:rPr lang="en-US" smtClean="0"/>
              <a:t>10/31/2024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43840"/>
            <a:ext cx="27432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120" y="243840"/>
            <a:ext cx="72948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E9FE-CE82-5945-8C12-145C87CD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AF6E8-59B9-4EA0-8655-EFE7C3B09610}" type="datetimeFigureOut">
              <a:rPr lang="en-US" smtClean="0"/>
              <a:t>10/31/2024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4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1" y="1219201"/>
            <a:ext cx="10183905" cy="4826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6B4C-4C48-944C-B298-ABCF9E83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AF6E8-59B9-4EA0-8655-EFE7C3B09610}" type="datetimeFigureOut">
              <a:rPr lang="en-US" smtClean="0"/>
              <a:t>10/31/2024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839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7839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B145-AFA3-5C4F-B88A-8FAECB1D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AF6E8-59B9-4EA0-8655-EFE7C3B09610}" type="datetimeFigureOut">
              <a:rPr lang="en-US" smtClean="0"/>
              <a:t>10/31/2024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219200"/>
            <a:ext cx="4908811" cy="486510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3589" y="1219200"/>
            <a:ext cx="4908811" cy="486510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9752B7-9A8D-6E47-9BC1-D6EA622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AF6E8-59B9-4EA0-8655-EFE7C3B09610}" type="datetimeFigureOut">
              <a:rPr lang="en-US" smtClean="0"/>
              <a:t>10/31/2024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35113"/>
            <a:ext cx="4876800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174875"/>
            <a:ext cx="4876800" cy="395128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7355" y="1535113"/>
            <a:ext cx="4876800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7355" y="2174875"/>
            <a:ext cx="4876800" cy="395128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BA71A0-D91F-B24E-B680-5F0572C1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AF6E8-59B9-4EA0-8655-EFE7C3B0961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0E79BA-0006-9D41-8784-7BB3BB76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C6F3CE-014B-904D-AFF7-784249F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D51CE4-3285-4A68-98B7-BF1A99E4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12357AE-C63F-8A4F-A6F0-787E69E6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AF6E8-59B9-4EA0-8655-EFE7C3B09610}" type="datetimeFigureOut">
              <a:rPr lang="en-US" smtClean="0"/>
              <a:t>10/31/2024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F7C194-DDD3-D641-868F-C83B9216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AF6E8-59B9-4EA0-8655-EFE7C3B09610}" type="datetimeFigureOut">
              <a:rPr lang="en-US" smtClean="0"/>
              <a:t>10/31/2024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1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257" y="273052"/>
            <a:ext cx="6004143" cy="5853113"/>
          </a:xfrm>
        </p:spPr>
        <p:txBody>
          <a:bodyPr/>
          <a:lstStyle>
            <a:lvl1pPr>
              <a:defRPr sz="4267">
                <a:latin typeface="+mn-lt"/>
              </a:defRPr>
            </a:lvl1pPr>
            <a:lvl2pPr>
              <a:defRPr sz="3733">
                <a:latin typeface="+mn-lt"/>
              </a:defRPr>
            </a:lvl2pPr>
            <a:lvl3pPr>
              <a:defRPr sz="3200">
                <a:latin typeface="+mn-lt"/>
              </a:defRPr>
            </a:lvl3pPr>
            <a:lvl4pPr>
              <a:defRPr sz="2667">
                <a:latin typeface="+mn-lt"/>
              </a:defRPr>
            </a:lvl4pPr>
            <a:lvl5pPr>
              <a:defRPr sz="2667">
                <a:latin typeface="+mn-lt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1121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B58A-2B66-2545-930A-A272235D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AF6E8-59B9-4EA0-8655-EFE7C3B09610}" type="datetimeFigureOut">
              <a:rPr lang="en-US" smtClean="0"/>
              <a:t>10/31/2024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925" y="4646944"/>
            <a:ext cx="8182249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89925" y="273898"/>
            <a:ext cx="8182249" cy="4373044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9925" y="5230383"/>
            <a:ext cx="8182249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E1126B-F75F-2444-AED3-04FA000C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AF6E8-59B9-4EA0-8655-EFE7C3B09610}" type="datetimeFigureOut">
              <a:rPr lang="en-US" smtClean="0"/>
              <a:t>10/31/2024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3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C048A5C-A751-9249-977B-6556232E82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41121" y="243840"/>
            <a:ext cx="1018390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44C7208-DFEB-1340-9033-E90F7097E4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341121" y="1219201"/>
            <a:ext cx="10183905" cy="482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D980-0CFA-B54F-B2F7-82F6B47A4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41120" y="6217921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898989"/>
                </a:solidFill>
              </a:defRPr>
            </a:lvl1pPr>
          </a:lstStyle>
          <a:p>
            <a:fld id="{41AAF6E8-59B9-4EA0-8655-EFE7C3B09610}" type="datetimeFigureOut">
              <a:rPr lang="en-US" smtClean="0"/>
              <a:t>10/31/2024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j-lt"/>
          <a:ea typeface="ＭＳ Ｐゴシック" charset="0"/>
          <a:cs typeface="Lucida Sans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j-lt"/>
          <a:ea typeface="ＭＳ Ｐゴシック" charset="0"/>
          <a:cs typeface="Lucida Sans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j-lt"/>
          <a:ea typeface="ＭＳ Ｐゴシック" charset="0"/>
          <a:cs typeface="Lucida San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1B75-E21D-4EEB-9B42-280390DE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6095999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Cambria Math"/>
                <a:ea typeface="Cambria Math"/>
              </a:rPr>
              <a:t>IrrigSense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/>
                <a:ea typeface="Cambria Math"/>
              </a:rPr>
              <a:t>Ikenna </a:t>
            </a:r>
            <a:r>
              <a:rPr lang="en-US" sz="2400" dirty="0" err="1">
                <a:latin typeface="Cambria Math"/>
                <a:ea typeface="Cambria Math"/>
              </a:rPr>
              <a:t>Onyekwelu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dirty="0">
                <a:latin typeface="Cambria Math"/>
                <a:ea typeface="Cambria Math"/>
              </a:rPr>
              <a:t>Ph.D. Candidate – Biological and Agricultural Engineering</a:t>
            </a:r>
            <a:b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/>
                <a:ea typeface="Cambria Math"/>
              </a:rPr>
              <a:t>Kelechi </a:t>
            </a:r>
            <a:r>
              <a:rPr lang="en-US" sz="2400" dirty="0" err="1">
                <a:latin typeface="Cambria Math"/>
                <a:ea typeface="Cambria Math"/>
              </a:rPr>
              <a:t>Igwe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Ph.D. Student – Biological and Agricultural Engineering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</a:b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/>
                <a:ea typeface="Cambria Math"/>
              </a:rPr>
              <a:t>Jean </a:t>
            </a:r>
            <a:r>
              <a:rPr lang="en-US" sz="2400" dirty="0" err="1">
                <a:latin typeface="Cambria Math"/>
                <a:ea typeface="Cambria Math"/>
              </a:rPr>
              <a:t>Ribert</a:t>
            </a:r>
            <a:r>
              <a:rPr lang="en-US" sz="2400" dirty="0">
                <a:latin typeface="Cambria Math"/>
                <a:ea typeface="Cambria Math"/>
              </a:rPr>
              <a:t> Francois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Ph.D.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Candidate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– Geography &amp; Geospatial Science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/>
                <a:ea typeface="Cambria Math"/>
              </a:rPr>
              <a:t>Alireza Monavarian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Ph.D. Student – Biological and Agricultural Engineering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0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67D83E3-BFB9-4CC7-AA69-1CDC32A6BEF6}"/>
                  </a:ext>
                </a:extLst>
              </p:cNvPr>
              <p:cNvSpPr/>
              <p:nvPr/>
            </p:nvSpPr>
            <p:spPr>
              <a:xfrm>
                <a:off x="1765775" y="2104577"/>
                <a:ext cx="640080" cy="36576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67D83E3-BFB9-4CC7-AA69-1CDC32A6B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775" y="2104577"/>
                <a:ext cx="640080" cy="3657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BB5BEB8-7246-4D21-A5E9-98A5C1DD5B66}"/>
                  </a:ext>
                </a:extLst>
              </p:cNvPr>
              <p:cNvSpPr/>
              <p:nvPr/>
            </p:nvSpPr>
            <p:spPr>
              <a:xfrm>
                <a:off x="1776026" y="1455254"/>
                <a:ext cx="640080" cy="36576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𝑤𝑝</m:t>
                          </m:r>
                        </m:sub>
                      </m:sSub>
                    </m:oMath>
                  </m:oMathPara>
                </a14:m>
                <a:endParaRPr lang="en-US" sz="14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BB5BEB8-7246-4D21-A5E9-98A5C1DD5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26" y="1455254"/>
                <a:ext cx="640080" cy="3657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8C112AA-4276-4E68-8C08-F8DA08AC27A5}"/>
                  </a:ext>
                </a:extLst>
              </p:cNvPr>
              <p:cNvSpPr/>
              <p:nvPr/>
            </p:nvSpPr>
            <p:spPr>
              <a:xfrm>
                <a:off x="1769745" y="805931"/>
                <a:ext cx="640080" cy="36576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𝑓𝑐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8C112AA-4276-4E68-8C08-F8DA08AC2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45" y="805931"/>
                <a:ext cx="640080" cy="3657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F806027-ADE2-415B-B5FE-24B6982A2F85}"/>
                  </a:ext>
                </a:extLst>
              </p:cNvPr>
              <p:cNvSpPr/>
              <p:nvPr/>
            </p:nvSpPr>
            <p:spPr>
              <a:xfrm>
                <a:off x="1769745" y="2753900"/>
                <a:ext cx="640080" cy="36576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</m:sSub>
                    </m:oMath>
                  </m:oMathPara>
                </a14:m>
                <a:endParaRPr lang="en-US" sz="14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F806027-ADE2-415B-B5FE-24B6982A2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45" y="2753900"/>
                <a:ext cx="640080" cy="3657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8554AA5-681E-4579-9162-05F406EB1DA6}"/>
                  </a:ext>
                </a:extLst>
              </p:cNvPr>
              <p:cNvSpPr/>
              <p:nvPr/>
            </p:nvSpPr>
            <p:spPr>
              <a:xfrm>
                <a:off x="1776026" y="3404385"/>
                <a:ext cx="640080" cy="36576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𝑡𝑚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8554AA5-681E-4579-9162-05F406EB1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26" y="3404385"/>
                <a:ext cx="640080" cy="3657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D0C5165-1722-43F8-B3D1-4161932A0584}"/>
                  </a:ext>
                </a:extLst>
              </p:cNvPr>
              <p:cNvSpPr/>
              <p:nvPr/>
            </p:nvSpPr>
            <p:spPr>
              <a:xfrm>
                <a:off x="1776026" y="4049365"/>
                <a:ext cx="640080" cy="36576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𝑑𝑚𝑖𝑛</m:t>
                          </m:r>
                        </m:sub>
                      </m:sSub>
                    </m:oMath>
                  </m:oMathPara>
                </a14:m>
                <a:endParaRPr lang="en-US" sz="14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D0C5165-1722-43F8-B3D1-4161932A0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26" y="4049365"/>
                <a:ext cx="640080" cy="3657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AF0CE7D-C23B-4AC9-A6BB-26F1FDDDB3EF}"/>
                  </a:ext>
                </a:extLst>
              </p:cNvPr>
              <p:cNvSpPr/>
              <p:nvPr/>
            </p:nvSpPr>
            <p:spPr>
              <a:xfrm>
                <a:off x="1776026" y="4697082"/>
                <a:ext cx="640080" cy="36576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𝑑𝑚𝑎𝑥</m:t>
                          </m:r>
                        </m:sub>
                      </m:sSub>
                    </m:oMath>
                  </m:oMathPara>
                </a14:m>
                <a:endParaRPr lang="en-US" sz="14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AF0CE7D-C23B-4AC9-A6BB-26F1FDDDB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26" y="4697082"/>
                <a:ext cx="640080" cy="3657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FD87DA1-36DD-4D94-ACD8-D00A11D6D24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416106" y="4549480"/>
            <a:ext cx="781755" cy="3304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D6944BB-EDA4-42C0-86AD-1B9DF069C0B3}"/>
              </a:ext>
            </a:extLst>
          </p:cNvPr>
          <p:cNvCxnSpPr>
            <a:cxnSpLocks/>
            <a:stCxn id="17" idx="3"/>
            <a:endCxn id="10" idx="2"/>
          </p:cNvCxnSpPr>
          <p:nvPr/>
        </p:nvCxnSpPr>
        <p:spPr>
          <a:xfrm flipV="1">
            <a:off x="6032501" y="3525877"/>
            <a:ext cx="343728" cy="1023603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76BB21E-8577-486F-8D1B-8CC2AF27CDF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42675" y="1873489"/>
            <a:ext cx="1356314" cy="13780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F91A523-30F2-4014-94C7-632F88E84E1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409825" y="988811"/>
            <a:ext cx="527071" cy="274320"/>
          </a:xfrm>
          <a:prstGeom prst="bentConnector3">
            <a:avLst>
              <a:gd name="adj1" fmla="val 50904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9930FE8-6BE0-46CE-AB95-08B044D888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416106" y="1263131"/>
            <a:ext cx="520790" cy="3750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857FA448-E47C-439C-91F4-72E64A0498C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05855" y="2006666"/>
            <a:ext cx="531041" cy="280791"/>
          </a:xfrm>
          <a:prstGeom prst="bentConnector3">
            <a:avLst>
              <a:gd name="adj1" fmla="val 5134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3BA8DDC-3C1B-41DB-8817-7DE318CC670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16106" y="1638134"/>
            <a:ext cx="520790" cy="368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393DCA0-CAD6-4456-8F0A-0ED1C89268B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409825" y="2936780"/>
            <a:ext cx="567908" cy="328138"/>
          </a:xfrm>
          <a:prstGeom prst="bentConnector3">
            <a:avLst>
              <a:gd name="adj1" fmla="val 50839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9FB8F061-5D58-46A7-A4E8-190BE2DBE10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416106" y="3264918"/>
            <a:ext cx="561627" cy="3223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5E75520-28C2-4506-8FA8-CDF6A2D6018B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4532213" y="3264918"/>
            <a:ext cx="82968" cy="101024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98D511A-574C-4777-851B-A1B24C8A2AA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416106" y="4232245"/>
            <a:ext cx="781755" cy="3172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F183CAB-9BD9-4631-9811-AD7A0CF6B0C8}"/>
                  </a:ext>
                </a:extLst>
              </p:cNvPr>
              <p:cNvSpPr/>
              <p:nvPr/>
            </p:nvSpPr>
            <p:spPr>
              <a:xfrm>
                <a:off x="6114418" y="1461290"/>
                <a:ext cx="548640" cy="3657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F183CAB-9BD9-4631-9811-AD7A0CF6B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418" y="1461290"/>
                <a:ext cx="54864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B99F3D8-D449-48AF-9102-5D85337B0DB3}"/>
                  </a:ext>
                </a:extLst>
              </p:cNvPr>
              <p:cNvSpPr/>
              <p:nvPr/>
            </p:nvSpPr>
            <p:spPr>
              <a:xfrm>
                <a:off x="6116457" y="745398"/>
                <a:ext cx="548640" cy="3657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B99F3D8-D449-48AF-9102-5D85337B0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57" y="745398"/>
                <a:ext cx="54864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408FB045-5D21-4943-B424-840E6CFC4851}"/>
              </a:ext>
            </a:extLst>
          </p:cNvPr>
          <p:cNvCxnSpPr>
            <a:cxnSpLocks/>
            <a:stCxn id="173" idx="3"/>
            <a:endCxn id="157" idx="2"/>
          </p:cNvCxnSpPr>
          <p:nvPr/>
        </p:nvCxnSpPr>
        <p:spPr>
          <a:xfrm flipV="1">
            <a:off x="5790546" y="928278"/>
            <a:ext cx="325911" cy="334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AB8DBA9B-8CAB-4067-8525-5905EF7743FA}"/>
              </a:ext>
            </a:extLst>
          </p:cNvPr>
          <p:cNvCxnSpPr>
            <a:cxnSpLocks/>
            <a:stCxn id="173" idx="3"/>
            <a:endCxn id="156" idx="2"/>
          </p:cNvCxnSpPr>
          <p:nvPr/>
        </p:nvCxnSpPr>
        <p:spPr>
          <a:xfrm>
            <a:off x="5790546" y="1263131"/>
            <a:ext cx="323872" cy="3810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EF9963BA-5D98-494E-B7BE-FD29FCC33C9F}"/>
                  </a:ext>
                </a:extLst>
              </p:cNvPr>
              <p:cNvSpPr/>
              <p:nvPr/>
            </p:nvSpPr>
            <p:spPr>
              <a:xfrm>
                <a:off x="9586266" y="651052"/>
                <a:ext cx="1828800" cy="5486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𝐼𝑟𝑟𝑖𝑔𝑎𝑡𝑖𝑜𝑛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𝑁𝑒𝑒𝑑𝑒𝑑</m:t>
                      </m:r>
                    </m:oMath>
                  </m:oMathPara>
                </a14:m>
                <a:endParaRPr lang="en-US" sz="14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EF9963BA-5D98-494E-B7BE-FD29FCC33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266" y="651052"/>
                <a:ext cx="1828800" cy="548640"/>
              </a:xfrm>
              <a:prstGeom prst="roundRect">
                <a:avLst/>
              </a:prstGeom>
              <a:blipFill>
                <a:blip r:embed="rId11"/>
                <a:stretch>
                  <a:fillRect l="-660"/>
                </a:stretch>
              </a:blip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6FBC1AFE-C3A8-4465-A793-567B4646D7BA}"/>
                  </a:ext>
                </a:extLst>
              </p:cNvPr>
              <p:cNvSpPr/>
              <p:nvPr/>
            </p:nvSpPr>
            <p:spPr>
              <a:xfrm>
                <a:off x="4693266" y="988811"/>
                <a:ext cx="1097280" cy="5486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14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6FBC1AFE-C3A8-4465-A793-567B4646D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266" y="988811"/>
                <a:ext cx="1097280" cy="54864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62771D1-0135-4E0A-BCF7-3E1F3C0F98DE}"/>
              </a:ext>
            </a:extLst>
          </p:cNvPr>
          <p:cNvCxnSpPr>
            <a:cxnSpLocks/>
            <a:stCxn id="9" idx="3"/>
            <a:endCxn id="173" idx="1"/>
          </p:cNvCxnSpPr>
          <p:nvPr/>
        </p:nvCxnSpPr>
        <p:spPr>
          <a:xfrm>
            <a:off x="4491376" y="1263131"/>
            <a:ext cx="20189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77DF133-F4D5-4595-810D-F683ABAD06E7}"/>
              </a:ext>
            </a:extLst>
          </p:cNvPr>
          <p:cNvCxnSpPr>
            <a:cxnSpLocks/>
            <a:stCxn id="157" idx="6"/>
            <a:endCxn id="168" idx="1"/>
          </p:cNvCxnSpPr>
          <p:nvPr/>
        </p:nvCxnSpPr>
        <p:spPr>
          <a:xfrm flipV="1">
            <a:off x="6665097" y="925372"/>
            <a:ext cx="2921169" cy="290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AE08E773-A91F-4231-A6E8-A854E0DAAF81}"/>
                  </a:ext>
                </a:extLst>
              </p:cNvPr>
              <p:cNvSpPr/>
              <p:nvPr/>
            </p:nvSpPr>
            <p:spPr>
              <a:xfrm>
                <a:off x="6933546" y="1371126"/>
                <a:ext cx="1554480" cy="5486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𝑎𝑖𝑛𝑓𝑎𝑙𝑙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≥1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AE08E773-A91F-4231-A6E8-A854E0DAA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546" y="1371126"/>
                <a:ext cx="1554480" cy="54864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EE8B05B-FE78-4416-A0BA-96CAF3AF22D7}"/>
              </a:ext>
            </a:extLst>
          </p:cNvPr>
          <p:cNvCxnSpPr>
            <a:cxnSpLocks/>
            <a:stCxn id="156" idx="6"/>
            <a:endCxn id="202" idx="1"/>
          </p:cNvCxnSpPr>
          <p:nvPr/>
        </p:nvCxnSpPr>
        <p:spPr>
          <a:xfrm>
            <a:off x="6663058" y="1644170"/>
            <a:ext cx="270488" cy="127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9458D48-DB37-4700-8C0F-609B8E9396E4}"/>
                  </a:ext>
                </a:extLst>
              </p:cNvPr>
              <p:cNvSpPr/>
              <p:nvPr/>
            </p:nvSpPr>
            <p:spPr>
              <a:xfrm>
                <a:off x="8771743" y="1461290"/>
                <a:ext cx="548640" cy="3657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9458D48-DB37-4700-8C0F-609B8E939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743" y="1461290"/>
                <a:ext cx="548640" cy="365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9806C427-30CC-4170-89BC-9E45837B71CC}"/>
                  </a:ext>
                </a:extLst>
              </p:cNvPr>
              <p:cNvSpPr/>
              <p:nvPr/>
            </p:nvSpPr>
            <p:spPr>
              <a:xfrm>
                <a:off x="6114418" y="2219447"/>
                <a:ext cx="548640" cy="3657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9806C427-30CC-4170-89BC-9E45837B7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418" y="2219447"/>
                <a:ext cx="548640" cy="365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7EC8BDFF-D213-4AC5-9CCD-BD58BAE43003}"/>
              </a:ext>
            </a:extLst>
          </p:cNvPr>
          <p:cNvCxnSpPr>
            <a:cxnSpLocks/>
            <a:stCxn id="202" idx="2"/>
            <a:endCxn id="207" idx="2"/>
          </p:cNvCxnSpPr>
          <p:nvPr/>
        </p:nvCxnSpPr>
        <p:spPr>
          <a:xfrm rot="5400000">
            <a:off x="6671322" y="1362862"/>
            <a:ext cx="482561" cy="1596368"/>
          </a:xfrm>
          <a:prstGeom prst="bentConnector4">
            <a:avLst>
              <a:gd name="adj1" fmla="val 31051"/>
              <a:gd name="adj2" fmla="val 11432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2460F177-73DA-41E2-9EE3-E8DA0C7F34E0}"/>
                  </a:ext>
                </a:extLst>
              </p:cNvPr>
              <p:cNvSpPr/>
              <p:nvPr/>
            </p:nvSpPr>
            <p:spPr>
              <a:xfrm>
                <a:off x="9584156" y="1367434"/>
                <a:ext cx="1828800" cy="5486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𝐼𝑟𝑟𝑖𝑔𝑎𝑡𝑖𝑜𝑛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𝑁𝑒𝑒𝑑𝑒𝑑</m:t>
                      </m:r>
                    </m:oMath>
                  </m:oMathPara>
                </a14:m>
                <a:endParaRPr lang="en-US" sz="14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2460F177-73DA-41E2-9EE3-E8DA0C7F3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156" y="1367434"/>
                <a:ext cx="1828800" cy="548640"/>
              </a:xfrm>
              <a:prstGeom prst="roundRect">
                <a:avLst/>
              </a:prstGeom>
              <a:blipFill>
                <a:blip r:embed="rId14"/>
                <a:stretch>
                  <a:fillRect l="-330"/>
                </a:stretch>
              </a:blip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8C13F08-AC9F-429D-9A59-B67C5EB7693F}"/>
              </a:ext>
            </a:extLst>
          </p:cNvPr>
          <p:cNvCxnSpPr>
            <a:cxnSpLocks/>
            <a:stCxn id="206" idx="6"/>
            <a:endCxn id="212" idx="1"/>
          </p:cNvCxnSpPr>
          <p:nvPr/>
        </p:nvCxnSpPr>
        <p:spPr>
          <a:xfrm flipV="1">
            <a:off x="9320383" y="1641754"/>
            <a:ext cx="263773" cy="241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081F3F6-8886-415D-BD91-7CD4F1B96846}"/>
              </a:ext>
            </a:extLst>
          </p:cNvPr>
          <p:cNvGrpSpPr/>
          <p:nvPr/>
        </p:nvGrpSpPr>
        <p:grpSpPr>
          <a:xfrm>
            <a:off x="9575225" y="2967271"/>
            <a:ext cx="1837731" cy="972045"/>
            <a:chOff x="7686605" y="4831952"/>
            <a:chExt cx="1837731" cy="9720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3B6F9C4-2B88-4D63-AAE4-124B011B0C75}"/>
                    </a:ext>
                  </a:extLst>
                </p:cNvPr>
                <p:cNvSpPr/>
                <p:nvPr/>
              </p:nvSpPr>
              <p:spPr>
                <a:xfrm>
                  <a:off x="7686605" y="4831952"/>
                  <a:ext cx="1828800" cy="54864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=7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𝑑𝑎𝑦𝑠</m:t>
                        </m:r>
                      </m:oMath>
                    </m:oMathPara>
                  </a14:m>
                  <a:endParaRPr lang="en-US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3B6F9C4-2B88-4D63-AAE4-124B011B0C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605" y="4831952"/>
                  <a:ext cx="1828800" cy="548640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9101CE8A-CB5C-4274-B260-9D1D57D78B4F}"/>
                </a:ext>
              </a:extLst>
            </p:cNvPr>
            <p:cNvSpPr txBox="1"/>
            <p:nvPr/>
          </p:nvSpPr>
          <p:spPr>
            <a:xfrm>
              <a:off x="7695536" y="5373110"/>
              <a:ext cx="1828800" cy="43088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ambria Math" panose="02040503050406030204" pitchFamily="18" charset="0"/>
                </a:rPr>
                <a:t>(Maximum Time Interval </a:t>
              </a:r>
            </a:p>
            <a:p>
              <a:pPr algn="ctr"/>
              <a:r>
                <a:rPr lang="en-US" sz="1100" dirty="0">
                  <a:latin typeface="Cambria Math" panose="02040503050406030204" pitchFamily="18" charset="0"/>
                </a:rPr>
                <a:t>Between Irrigations)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76F40E1B-9580-4135-B30C-579181085BBB}"/>
              </a:ext>
            </a:extLst>
          </p:cNvPr>
          <p:cNvGrpSpPr/>
          <p:nvPr/>
        </p:nvGrpSpPr>
        <p:grpSpPr>
          <a:xfrm>
            <a:off x="2926835" y="2725761"/>
            <a:ext cx="1612900" cy="813477"/>
            <a:chOff x="1660964" y="3405968"/>
            <a:chExt cx="1612900" cy="8134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73A31875-0F2F-49BB-AD6A-3AF273902EB3}"/>
                    </a:ext>
                  </a:extLst>
                </p:cNvPr>
                <p:cNvSpPr/>
                <p:nvPr/>
              </p:nvSpPr>
              <p:spPr>
                <a:xfrm>
                  <a:off x="1711862" y="3670805"/>
                  <a:ext cx="1554480" cy="54864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𝑡𝑚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i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73A31875-0F2F-49BB-AD6A-3AF273902E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862" y="3670805"/>
                  <a:ext cx="1554480" cy="548640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44382BA-C21E-4D9C-A194-C48D18650863}"/>
                </a:ext>
              </a:extLst>
            </p:cNvPr>
            <p:cNvSpPr txBox="1"/>
            <p:nvPr/>
          </p:nvSpPr>
          <p:spPr>
            <a:xfrm>
              <a:off x="1660964" y="3405968"/>
              <a:ext cx="1612900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ambria Math" panose="02040503050406030204" pitchFamily="18" charset="0"/>
                </a:rPr>
                <a:t>(Root Growth Factor)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CAFFCCA8-AA70-41BF-AAB3-1F2DC5B3020A}"/>
              </a:ext>
            </a:extLst>
          </p:cNvPr>
          <p:cNvGrpSpPr/>
          <p:nvPr/>
        </p:nvGrpSpPr>
        <p:grpSpPr>
          <a:xfrm>
            <a:off x="2926835" y="730912"/>
            <a:ext cx="1612900" cy="806539"/>
            <a:chOff x="1680113" y="924173"/>
            <a:chExt cx="1612900" cy="806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93BC209-981D-4BB8-888B-C5F88F3DC9F3}"/>
                    </a:ext>
                  </a:extLst>
                </p:cNvPr>
                <p:cNvSpPr/>
                <p:nvPr/>
              </p:nvSpPr>
              <p:spPr>
                <a:xfrm>
                  <a:off x="1690174" y="1182072"/>
                  <a:ext cx="1554480" cy="54864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𝑓𝑐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𝑓𝑐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𝑤𝑝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93BC209-981D-4BB8-888B-C5F88F3DC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174" y="1182072"/>
                  <a:ext cx="1554480" cy="548640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5F147D2C-223F-49AF-9C27-9CC72E8E5AFA}"/>
                </a:ext>
              </a:extLst>
            </p:cNvPr>
            <p:cNvSpPr txBox="1"/>
            <p:nvPr/>
          </p:nvSpPr>
          <p:spPr>
            <a:xfrm>
              <a:off x="1680113" y="924173"/>
              <a:ext cx="1612900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ambria Math" panose="02040503050406030204" pitchFamily="18" charset="0"/>
                </a:rPr>
                <a:t>(Depletion Fraction)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91E72257-314A-4DB3-B8CC-2BFA6698E7CB}"/>
              </a:ext>
            </a:extLst>
          </p:cNvPr>
          <p:cNvGrpSpPr/>
          <p:nvPr/>
        </p:nvGrpSpPr>
        <p:grpSpPr>
          <a:xfrm>
            <a:off x="2657315" y="1732346"/>
            <a:ext cx="2103120" cy="817903"/>
            <a:chOff x="1410593" y="2046910"/>
            <a:chExt cx="2103120" cy="817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6CBDE9A-AA2D-477D-AAB6-5559854D8FBD}"/>
                    </a:ext>
                  </a:extLst>
                </p:cNvPr>
                <p:cNvSpPr/>
                <p:nvPr/>
              </p:nvSpPr>
              <p:spPr>
                <a:xfrm>
                  <a:off x="1690174" y="2046910"/>
                  <a:ext cx="1554480" cy="54864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𝐴𝑊𝐶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𝑓𝑐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6CBDE9A-AA2D-477D-AAB6-5559854D8F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174" y="2046910"/>
                  <a:ext cx="1554480" cy="54864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DF7C4A51-48E5-4911-9997-E4AE2FBEDB63}"/>
                    </a:ext>
                  </a:extLst>
                </p:cNvPr>
                <p:cNvSpPr txBox="1"/>
                <p:nvPr/>
              </p:nvSpPr>
              <p:spPr>
                <a:xfrm>
                  <a:off x="1410593" y="2549919"/>
                  <a:ext cx="2103120" cy="31489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>
                          <a:latin typeface="Cambria Math" panose="02040503050406030204" pitchFamily="18" charset="0"/>
                        </a:rPr>
                        <m:t>Available</m:t>
                      </m:r>
                      <m:r>
                        <a:rPr lang="en-US" sz="11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i="0">
                          <a:latin typeface="Cambria Math" panose="02040503050406030204" pitchFamily="18" charset="0"/>
                        </a:rPr>
                        <m:t>Water</m:t>
                      </m:r>
                      <m:r>
                        <a:rPr lang="en-US" sz="11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i="0">
                          <a:latin typeface="Cambria Math" panose="02040503050406030204" pitchFamily="18" charset="0"/>
                        </a:rPr>
                        <m:t>Content</m:t>
                      </m:r>
                    </m:oMath>
                  </a14:m>
                  <a:r>
                    <a:rPr lang="en-US" sz="1100" dirty="0">
                      <a:latin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DF7C4A51-48E5-4911-9997-E4AE2FBED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593" y="2549919"/>
                  <a:ext cx="2103120" cy="314894"/>
                </a:xfrm>
                <a:prstGeom prst="rect">
                  <a:avLst/>
                </a:prstGeom>
                <a:blipFill>
                  <a:blip r:embed="rId19"/>
                  <a:stretch>
                    <a:fillRect b="-1372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D90E08C-17F1-4E17-8121-078A731CAE75}"/>
              </a:ext>
            </a:extLst>
          </p:cNvPr>
          <p:cNvGrpSpPr/>
          <p:nvPr/>
        </p:nvGrpSpPr>
        <p:grpSpPr>
          <a:xfrm>
            <a:off x="5449296" y="2713442"/>
            <a:ext cx="1878885" cy="812435"/>
            <a:chOff x="4743154" y="3398245"/>
            <a:chExt cx="1878885" cy="812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D0C2B3A4-CE42-4139-98C8-CA48FDCEC670}"/>
                    </a:ext>
                  </a:extLst>
                </p:cNvPr>
                <p:cNvSpPr/>
                <p:nvPr/>
              </p:nvSpPr>
              <p:spPr>
                <a:xfrm>
                  <a:off x="4892847" y="3662040"/>
                  <a:ext cx="1554480" cy="54864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𝑇𝐴𝑊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𝑊𝐶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br>
                    <a:rPr lang="en-US" sz="1400" i="1" dirty="0">
                      <a:solidFill>
                        <a:schemeClr val="tx1"/>
                      </a:solidFill>
                    </a:rPr>
                  </a:br>
                  <a:endParaRPr lang="en-US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D0C2B3A4-CE42-4139-98C8-CA48FDCEC6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847" y="3662040"/>
                  <a:ext cx="1554480" cy="548640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3CEC19B0-8B67-4E1E-B783-0813D2BBEFBD}"/>
                    </a:ext>
                  </a:extLst>
                </p:cNvPr>
                <p:cNvSpPr txBox="1"/>
                <p:nvPr/>
              </p:nvSpPr>
              <p:spPr>
                <a:xfrm>
                  <a:off x="4743154" y="3398245"/>
                  <a:ext cx="1878885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100" dirty="0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100" b="0" dirty="0" smtClean="0">
                            <a:solidFill>
                              <a:schemeClr val="tx1"/>
                            </a:solidFill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1100" b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1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Available</m:t>
                        </m:r>
                        <m:r>
                          <a:rPr lang="en-US" sz="11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1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Water</m:t>
                        </m:r>
                        <m:r>
                          <m:rPr>
                            <m:nor/>
                          </m:rPr>
                          <a:rPr lang="en-US" sz="1100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3CEC19B0-8B67-4E1E-B783-0813D2BBE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154" y="3398245"/>
                  <a:ext cx="1878885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232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EB4A9E6-0577-44B5-8596-3A17E4B165B2}"/>
              </a:ext>
            </a:extLst>
          </p:cNvPr>
          <p:cNvGrpSpPr/>
          <p:nvPr/>
        </p:nvGrpSpPr>
        <p:grpSpPr>
          <a:xfrm>
            <a:off x="7588967" y="2269112"/>
            <a:ext cx="1731416" cy="882234"/>
            <a:chOff x="7601109" y="3329336"/>
            <a:chExt cx="1731416" cy="88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555A5098-3795-4433-9296-6C2502B52174}"/>
                    </a:ext>
                  </a:extLst>
                </p:cNvPr>
                <p:cNvSpPr/>
                <p:nvPr/>
              </p:nvSpPr>
              <p:spPr>
                <a:xfrm>
                  <a:off x="7686605" y="3662930"/>
                  <a:ext cx="1554480" cy="54864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𝐴𝐷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𝐴𝑊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sz="1400" i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555A5098-3795-4433-9296-6C2502B521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605" y="3662930"/>
                  <a:ext cx="1554480" cy="548640"/>
                </a:xfrm>
                <a:prstGeom prst="round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A02D4E6E-C6D8-4203-89A6-4857963CCD91}"/>
                    </a:ext>
                  </a:extLst>
                </p:cNvPr>
                <p:cNvSpPr txBox="1"/>
                <p:nvPr/>
              </p:nvSpPr>
              <p:spPr>
                <a:xfrm>
                  <a:off x="7601109" y="3329336"/>
                  <a:ext cx="1731416" cy="34624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100" dirty="0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1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Allowable</m:t>
                        </m:r>
                        <m:r>
                          <a:rPr lang="en-US" sz="11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1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Depletion</m:t>
                        </m:r>
                        <m:r>
                          <m:rPr>
                            <m:nor/>
                          </m:rPr>
                          <a:rPr lang="en-US" sz="1100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A02D4E6E-C6D8-4203-89A6-4857963CC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109" y="3329336"/>
                  <a:ext cx="1731416" cy="34624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AD19285-B096-4AA1-8264-5D3A486C1768}"/>
              </a:ext>
            </a:extLst>
          </p:cNvPr>
          <p:cNvGrpSpPr/>
          <p:nvPr/>
        </p:nvGrpSpPr>
        <p:grpSpPr>
          <a:xfrm>
            <a:off x="3197861" y="4275160"/>
            <a:ext cx="2834640" cy="820013"/>
            <a:chOff x="2164080" y="5310168"/>
            <a:chExt cx="2834640" cy="820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749E2154-7F55-4804-AA60-DE684A2C1334}"/>
                    </a:ext>
                  </a:extLst>
                </p:cNvPr>
                <p:cNvSpPr/>
                <p:nvPr/>
              </p:nvSpPr>
              <p:spPr>
                <a:xfrm>
                  <a:off x="2164080" y="5310168"/>
                  <a:ext cx="2834640" cy="54864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𝑑𝑚𝑖𝑛</m:t>
                          </m:r>
                        </m:sub>
                      </m:sSub>
                    </m:oMath>
                  </a14:m>
                  <a:r>
                    <a:rPr lang="en-US" sz="1400" i="1" dirty="0">
                      <a:solidFill>
                        <a:schemeClr val="tx1"/>
                      </a:solidFill>
                    </a:rPr>
                    <a:t> +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𝑑𝑚𝑎𝑥</m:t>
                          </m:r>
                        </m:sub>
                      </m:sSub>
                    </m:oMath>
                  </a14:m>
                  <a:r>
                    <a:rPr lang="en-US" sz="1400" i="1" dirty="0">
                      <a:solidFill>
                        <a:schemeClr val="tx1"/>
                      </a:solidFill>
                    </a:rPr>
                    <a:t>-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𝑑𝑚𝑖𝑛</m:t>
                          </m:r>
                        </m:sub>
                      </m:sSub>
                    </m:oMath>
                  </a14:m>
                  <a:r>
                    <a:rPr lang="en-US" sz="1400" i="1" dirty="0">
                      <a:solidFill>
                        <a:schemeClr val="tx1"/>
                      </a:solidFill>
                    </a:rPr>
                    <a:t>) *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endParaRPr lang="en-US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749E2154-7F55-4804-AA60-DE684A2C13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080" y="5310168"/>
                  <a:ext cx="2834640" cy="548640"/>
                </a:xfrm>
                <a:prstGeom prst="round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5573CCB3-710B-4CB1-9326-8C395A7B50F8}"/>
                </a:ext>
              </a:extLst>
            </p:cNvPr>
            <p:cNvSpPr txBox="1"/>
            <p:nvPr/>
          </p:nvSpPr>
          <p:spPr>
            <a:xfrm>
              <a:off x="2774950" y="5868571"/>
              <a:ext cx="1612900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ambria Math" panose="02040503050406030204" pitchFamily="18" charset="0"/>
                </a:rPr>
                <a:t>(Root Depth)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73222F-0162-F3DE-0890-3226AE15D166}"/>
              </a:ext>
            </a:extLst>
          </p:cNvPr>
          <p:cNvGrpSpPr/>
          <p:nvPr/>
        </p:nvGrpSpPr>
        <p:grpSpPr>
          <a:xfrm>
            <a:off x="9529505" y="2049291"/>
            <a:ext cx="1920240" cy="810266"/>
            <a:chOff x="9860062" y="1173305"/>
            <a:chExt cx="1920240" cy="810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737FA4E-806F-02B4-01EE-3432F9324AB5}"/>
                    </a:ext>
                  </a:extLst>
                </p:cNvPr>
                <p:cNvSpPr/>
                <p:nvPr/>
              </p:nvSpPr>
              <p:spPr>
                <a:xfrm>
                  <a:off x="9905782" y="1434931"/>
                  <a:ext cx="1828800" cy="54864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𝑎𝑖𝑛𝑓𝑎𝑙𝑙</m:t>
                        </m:r>
                      </m:oMath>
                    </m:oMathPara>
                  </a14:m>
                  <a:endParaRPr lang="en-US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737FA4E-806F-02B4-01EE-3432F9324A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5782" y="1434931"/>
                  <a:ext cx="1828800" cy="548640"/>
                </a:xfrm>
                <a:prstGeom prst="round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107EB3B-0437-A377-8033-963E4E09B97B}"/>
                    </a:ext>
                  </a:extLst>
                </p:cNvPr>
                <p:cNvSpPr txBox="1"/>
                <p:nvPr/>
              </p:nvSpPr>
              <p:spPr>
                <a:xfrm>
                  <a:off x="9860062" y="1173305"/>
                  <a:ext cx="1920240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rrigation</m:t>
                      </m:r>
                      <m:r>
                        <a:rPr lang="en-US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Amount</m:t>
                      </m:r>
                    </m:oMath>
                  </a14:m>
                  <a:r>
                    <a:rPr lang="en-US" sz="1100" dirty="0"/>
                    <a:t>)</a:t>
                  </a: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107EB3B-0437-A377-8033-963E4E09B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062" y="1173305"/>
                  <a:ext cx="1920240" cy="261610"/>
                </a:xfrm>
                <a:prstGeom prst="rect">
                  <a:avLst/>
                </a:prstGeom>
                <a:blipFill>
                  <a:blip r:embed="rId26"/>
                  <a:stretch>
                    <a:fillRect b="-16279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7580D29-7FF9-4C1B-AEC1-6B37F99C1219}"/>
              </a:ext>
            </a:extLst>
          </p:cNvPr>
          <p:cNvCxnSpPr>
            <a:cxnSpLocks/>
            <a:stCxn id="207" idx="6"/>
            <a:endCxn id="18" idx="1"/>
          </p:cNvCxnSpPr>
          <p:nvPr/>
        </p:nvCxnSpPr>
        <p:spPr>
          <a:xfrm>
            <a:off x="6663058" y="2402327"/>
            <a:ext cx="1011405" cy="474699"/>
          </a:xfrm>
          <a:prstGeom prst="bentConnector3">
            <a:avLst>
              <a:gd name="adj1" fmla="val 68599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0D1FE92-C21C-4706-BC27-C1F46BF6E0D0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7153469" y="2877026"/>
            <a:ext cx="520994" cy="374531"/>
          </a:xfrm>
          <a:prstGeom prst="bentConnector3">
            <a:avLst>
              <a:gd name="adj1" fmla="val 3903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7DC28DB-9254-4902-9998-F03B743E815C}"/>
              </a:ext>
            </a:extLst>
          </p:cNvPr>
          <p:cNvCxnSpPr>
            <a:cxnSpLocks/>
            <a:stCxn id="202" idx="3"/>
            <a:endCxn id="206" idx="2"/>
          </p:cNvCxnSpPr>
          <p:nvPr/>
        </p:nvCxnSpPr>
        <p:spPr>
          <a:xfrm flipV="1">
            <a:off x="8488026" y="1644170"/>
            <a:ext cx="283717" cy="127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FA49A68A-4F14-4C42-9A51-A5DE8C904591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 flipV="1">
            <a:off x="9228943" y="2585237"/>
            <a:ext cx="346282" cy="2917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85F505A7-6CD7-4E39-A6D6-4643CB23694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228943" y="2877026"/>
            <a:ext cx="346282" cy="3645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C2F60C3-8C96-4F47-8C58-2281B5D93F5E}"/>
              </a:ext>
            </a:extLst>
          </p:cNvPr>
          <p:cNvCxnSpPr>
            <a:cxnSpLocks/>
          </p:cNvCxnSpPr>
          <p:nvPr/>
        </p:nvCxnSpPr>
        <p:spPr>
          <a:xfrm>
            <a:off x="1838325" y="5443401"/>
            <a:ext cx="9611420" cy="0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46BFB40-16D6-4C56-9973-E01557DA7E15}"/>
              </a:ext>
            </a:extLst>
          </p:cNvPr>
          <p:cNvGrpSpPr/>
          <p:nvPr/>
        </p:nvGrpSpPr>
        <p:grpSpPr>
          <a:xfrm>
            <a:off x="9823996" y="4123330"/>
            <a:ext cx="1459408" cy="1175973"/>
            <a:chOff x="10191746" y="4132954"/>
            <a:chExt cx="1459408" cy="1175973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8519CC50-6E6B-4861-8DB4-08D9FA4C93BB}"/>
                </a:ext>
              </a:extLst>
            </p:cNvPr>
            <p:cNvGrpSpPr/>
            <p:nvPr/>
          </p:nvGrpSpPr>
          <p:grpSpPr>
            <a:xfrm>
              <a:off x="10274245" y="4370510"/>
              <a:ext cx="1376909" cy="938417"/>
              <a:chOff x="242341" y="5719334"/>
              <a:chExt cx="1376909" cy="938417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04DD045B-76C1-4227-83C2-AC750FB46F86}"/>
                  </a:ext>
                </a:extLst>
              </p:cNvPr>
              <p:cNvSpPr/>
              <p:nvPr/>
            </p:nvSpPr>
            <p:spPr>
              <a:xfrm>
                <a:off x="242341" y="5804419"/>
                <a:ext cx="365760" cy="9144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F3257196-5B98-4C7D-BBB6-8BCFC17A000B}"/>
                  </a:ext>
                </a:extLst>
              </p:cNvPr>
              <p:cNvSpPr/>
              <p:nvPr/>
            </p:nvSpPr>
            <p:spPr>
              <a:xfrm>
                <a:off x="242341" y="6028344"/>
                <a:ext cx="365760" cy="9144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F24ED3EF-FD60-4C16-BAB5-4F3691D7905F}"/>
                  </a:ext>
                </a:extLst>
              </p:cNvPr>
              <p:cNvSpPr/>
              <p:nvPr/>
            </p:nvSpPr>
            <p:spPr>
              <a:xfrm>
                <a:off x="242341" y="6252269"/>
                <a:ext cx="365760" cy="914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692CC8E0-628F-499C-A9F2-E5B607A8B05B}"/>
                  </a:ext>
                </a:extLst>
              </p:cNvPr>
              <p:cNvSpPr/>
              <p:nvPr/>
            </p:nvSpPr>
            <p:spPr>
              <a:xfrm>
                <a:off x="242341" y="6481226"/>
                <a:ext cx="365760" cy="914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6D26E272-4AFB-4803-A706-4499A7817FE8}"/>
                  </a:ext>
                </a:extLst>
              </p:cNvPr>
              <p:cNvGrpSpPr/>
              <p:nvPr/>
            </p:nvGrpSpPr>
            <p:grpSpPr>
              <a:xfrm>
                <a:off x="664207" y="5719334"/>
                <a:ext cx="955043" cy="938417"/>
                <a:chOff x="1626232" y="5719334"/>
                <a:chExt cx="955043" cy="938417"/>
              </a:xfrm>
            </p:grpSpPr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197AD625-BD8F-40F8-A7BF-5A80F0ACBD1A}"/>
                    </a:ext>
                  </a:extLst>
                </p:cNvPr>
                <p:cNvSpPr txBox="1"/>
                <p:nvPr/>
              </p:nvSpPr>
              <p:spPr>
                <a:xfrm>
                  <a:off x="1626236" y="5943259"/>
                  <a:ext cx="95503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>
                      <a:latin typeface="Cambria Math" panose="02040503050406030204" pitchFamily="18" charset="0"/>
                    </a:rPr>
                    <a:t>Calculations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700D4AC4-C584-42DB-BB34-63EAC7869490}"/>
                    </a:ext>
                  </a:extLst>
                </p:cNvPr>
                <p:cNvSpPr txBox="1"/>
                <p:nvPr/>
              </p:nvSpPr>
              <p:spPr>
                <a:xfrm>
                  <a:off x="1626232" y="5719334"/>
                  <a:ext cx="95503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>
                      <a:latin typeface="Cambria Math" panose="02040503050406030204" pitchFamily="18" charset="0"/>
                    </a:rPr>
                    <a:t>Inputs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7A210F41-7F1F-4407-96E0-C8006875333D}"/>
                    </a:ext>
                  </a:extLst>
                </p:cNvPr>
                <p:cNvSpPr txBox="1"/>
                <p:nvPr/>
              </p:nvSpPr>
              <p:spPr>
                <a:xfrm>
                  <a:off x="1626234" y="6167184"/>
                  <a:ext cx="95503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>
                      <a:latin typeface="Cambria Math" panose="02040503050406030204" pitchFamily="18" charset="0"/>
                    </a:rPr>
                    <a:t>Conditions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7083D280-10A6-494B-9C23-65C2F08FA447}"/>
                    </a:ext>
                  </a:extLst>
                </p:cNvPr>
                <p:cNvSpPr txBox="1"/>
                <p:nvPr/>
              </p:nvSpPr>
              <p:spPr>
                <a:xfrm>
                  <a:off x="1626232" y="6396141"/>
                  <a:ext cx="95503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>
                      <a:latin typeface="Cambria Math" panose="02040503050406030204" pitchFamily="18" charset="0"/>
                    </a:rPr>
                    <a:t>Outputs</a:t>
                  </a:r>
                </a:p>
              </p:txBody>
            </p:sp>
          </p:grp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96D027C-218B-48FE-9F76-CC9B5B3293A9}"/>
                </a:ext>
              </a:extLst>
            </p:cNvPr>
            <p:cNvSpPr txBox="1"/>
            <p:nvPr/>
          </p:nvSpPr>
          <p:spPr>
            <a:xfrm>
              <a:off x="10191746" y="4132954"/>
              <a:ext cx="13665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Cambria Math" panose="02040503050406030204" pitchFamily="18" charset="0"/>
                </a:rPr>
                <a:t>Flowchart Legend</a:t>
              </a:r>
            </a:p>
          </p:txBody>
        </p:sp>
      </p:grp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AAAA8557-6325-49A3-826D-E1ABE5393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58871"/>
              </p:ext>
            </p:extLst>
          </p:nvPr>
        </p:nvGraphicFramePr>
        <p:xfrm>
          <a:off x="1765775" y="5573083"/>
          <a:ext cx="812799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295234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29710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5378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Input Datasets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TAPS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VWC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Mesonet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ET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Mesonet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Rainfall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Emergence 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Outputs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Irrigation Amount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Irrigation Frequency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Depletion Fraction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Programming Languages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R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Python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187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109967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iversity-Vertical-Branding-Widescreen-July2020.potx" id="{6E30CCC1-CD18-E246-921F-40464F11EDB9}" vid="{B0978761-DC1E-D446-BB31-46A0316FB1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Vertical-PPT-Template</Template>
  <TotalTime>97</TotalTime>
  <Words>187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Lucida Sans</vt:lpstr>
      <vt:lpstr>Vertical-PPT-Template</vt:lpstr>
      <vt:lpstr>IrrigSense  Ikenna Onyekwelu Ph.D. Candidate – Biological and Agricultural Engineering  Kelechi Igwe Ph.D. Student – Biological and Agricultural Engineering  Jean Ribert Francois Ph.D. Candidate – Geography &amp; Geospatial Science  Alireza Monavarian Ph.D. Student – Biological and Agricultural Engineering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Monavarian</dc:creator>
  <cp:lastModifiedBy>Alireza Monavarian</cp:lastModifiedBy>
  <cp:revision>11</cp:revision>
  <dcterms:created xsi:type="dcterms:W3CDTF">2024-10-30T22:00:14Z</dcterms:created>
  <dcterms:modified xsi:type="dcterms:W3CDTF">2024-11-01T02:24:38Z</dcterms:modified>
</cp:coreProperties>
</file>