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2A084F-1103-C291-C471-DF900B8739C3}" v="126" dt="2023-04-01T19:31:03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B2A084F-1103-C291-C471-DF900B8739C3}"/>
    <pc:docChg chg="modSld">
      <pc:chgData name="" userId="" providerId="" clId="Web-{8B2A084F-1103-C291-C471-DF900B8739C3}" dt="2023-04-01T19:18:43.554" v="0"/>
      <pc:docMkLst>
        <pc:docMk/>
      </pc:docMkLst>
      <pc:sldChg chg="delSp mod modClrScheme chgLayout">
        <pc:chgData name="" userId="" providerId="" clId="Web-{8B2A084F-1103-C291-C471-DF900B8739C3}" dt="2023-04-01T19:18:43.554" v="0"/>
        <pc:sldMkLst>
          <pc:docMk/>
          <pc:sldMk cId="109857222" sldId="256"/>
        </pc:sldMkLst>
        <pc:spChg chg="del">
          <ac:chgData name="" userId="" providerId="" clId="Web-{8B2A084F-1103-C291-C471-DF900B8739C3}" dt="2023-04-01T19:18:43.554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" userId="" providerId="" clId="Web-{8B2A084F-1103-C291-C471-DF900B8739C3}" dt="2023-04-01T19:18:43.554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Ikenna Ikwuka" userId="S::ikenna.ikwuka@pau.edu.ng::be4deea7-ae89-41cf-9658-5c5b9e751f19" providerId="AD" clId="Web-{8B2A084F-1103-C291-C471-DF900B8739C3}"/>
    <pc:docChg chg="modSld">
      <pc:chgData name="Ikenna Ikwuka" userId="S::ikenna.ikwuka@pau.edu.ng::be4deea7-ae89-41cf-9658-5c5b9e751f19" providerId="AD" clId="Web-{8B2A084F-1103-C291-C471-DF900B8739C3}" dt="2023-04-01T19:31:03.305" v="81"/>
      <pc:docMkLst>
        <pc:docMk/>
      </pc:docMkLst>
      <pc:sldChg chg="addSp delSp modSp">
        <pc:chgData name="Ikenna Ikwuka" userId="S::ikenna.ikwuka@pau.edu.ng::be4deea7-ae89-41cf-9658-5c5b9e751f19" providerId="AD" clId="Web-{8B2A084F-1103-C291-C471-DF900B8739C3}" dt="2023-04-01T19:31:03.305" v="81"/>
        <pc:sldMkLst>
          <pc:docMk/>
          <pc:sldMk cId="109857222" sldId="256"/>
        </pc:sldMkLst>
        <pc:spChg chg="add mod">
          <ac:chgData name="Ikenna Ikwuka" userId="S::ikenna.ikwuka@pau.edu.ng::be4deea7-ae89-41cf-9658-5c5b9e751f19" providerId="AD" clId="Web-{8B2A084F-1103-C291-C471-DF900B8739C3}" dt="2023-04-01T19:30:55.930" v="80" actId="1076"/>
          <ac:spMkLst>
            <pc:docMk/>
            <pc:sldMk cId="109857222" sldId="256"/>
            <ac:spMk id="4" creationId="{F3513FA4-46E4-FA18-8DAC-919EA3A4FF60}"/>
          </ac:spMkLst>
        </pc:spChg>
        <pc:spChg chg="add mod">
          <ac:chgData name="Ikenna Ikwuka" userId="S::ikenna.ikwuka@pau.edu.ng::be4deea7-ae89-41cf-9658-5c5b9e751f19" providerId="AD" clId="Web-{8B2A084F-1103-C291-C471-DF900B8739C3}" dt="2023-04-01T19:21:19.202" v="34" actId="20577"/>
          <ac:spMkLst>
            <pc:docMk/>
            <pc:sldMk cId="109857222" sldId="256"/>
            <ac:spMk id="5" creationId="{38EF66F6-5FD0-B816-8916-FE4475EE96A0}"/>
          </ac:spMkLst>
        </pc:spChg>
        <pc:spChg chg="add">
          <ac:chgData name="Ikenna Ikwuka" userId="S::ikenna.ikwuka@pau.edu.ng::be4deea7-ae89-41cf-9658-5c5b9e751f19" providerId="AD" clId="Web-{8B2A084F-1103-C291-C471-DF900B8739C3}" dt="2023-04-01T19:19:13.603" v="0"/>
          <ac:spMkLst>
            <pc:docMk/>
            <pc:sldMk cId="109857222" sldId="256"/>
            <ac:spMk id="7" creationId="{A8EB38FA-9335-BBD2-43B4-34DB93F4DB7D}"/>
          </ac:spMkLst>
        </pc:spChg>
        <pc:spChg chg="add del">
          <ac:chgData name="Ikenna Ikwuka" userId="S::ikenna.ikwuka@pau.edu.ng::be4deea7-ae89-41cf-9658-5c5b9e751f19" providerId="AD" clId="Web-{8B2A084F-1103-C291-C471-DF900B8739C3}" dt="2023-04-01T19:23:27.005" v="47"/>
          <ac:spMkLst>
            <pc:docMk/>
            <pc:sldMk cId="109857222" sldId="256"/>
            <ac:spMk id="9" creationId="{204609A7-323F-9246-57FA-53BDA5D3E1D6}"/>
          </ac:spMkLst>
        </pc:spChg>
        <pc:spChg chg="add mod">
          <ac:chgData name="Ikenna Ikwuka" userId="S::ikenna.ikwuka@pau.edu.ng::be4deea7-ae89-41cf-9658-5c5b9e751f19" providerId="AD" clId="Web-{8B2A084F-1103-C291-C471-DF900B8739C3}" dt="2023-04-01T19:24:24.148" v="53" actId="1076"/>
          <ac:spMkLst>
            <pc:docMk/>
            <pc:sldMk cId="109857222" sldId="256"/>
            <ac:spMk id="11" creationId="{EE34FEA0-1807-F12B-2556-2BC0A235B2E3}"/>
          </ac:spMkLst>
        </pc:spChg>
        <pc:spChg chg="add mod">
          <ac:chgData name="Ikenna Ikwuka" userId="S::ikenna.ikwuka@pau.edu.ng::be4deea7-ae89-41cf-9658-5c5b9e751f19" providerId="AD" clId="Web-{8B2A084F-1103-C291-C471-DF900B8739C3}" dt="2023-04-01T19:25:38.463" v="66" actId="1076"/>
          <ac:spMkLst>
            <pc:docMk/>
            <pc:sldMk cId="109857222" sldId="256"/>
            <ac:spMk id="13" creationId="{78D4DEEC-1470-ED67-87C7-3D3C19B85F3F}"/>
          </ac:spMkLst>
        </pc:spChg>
        <pc:spChg chg="add mod">
          <ac:chgData name="Ikenna Ikwuka" userId="S::ikenna.ikwuka@pau.edu.ng::be4deea7-ae89-41cf-9658-5c5b9e751f19" providerId="AD" clId="Web-{8B2A084F-1103-C291-C471-DF900B8739C3}" dt="2023-04-01T19:25:23.103" v="64" actId="1076"/>
          <ac:spMkLst>
            <pc:docMk/>
            <pc:sldMk cId="109857222" sldId="256"/>
            <ac:spMk id="14" creationId="{446C94CF-F63F-0540-D2D2-14FA1B11EBAF}"/>
          </ac:spMkLst>
        </pc:spChg>
        <pc:spChg chg="add mod">
          <ac:chgData name="Ikenna Ikwuka" userId="S::ikenna.ikwuka@pau.edu.ng::be4deea7-ae89-41cf-9658-5c5b9e751f19" providerId="AD" clId="Web-{8B2A084F-1103-C291-C471-DF900B8739C3}" dt="2023-04-01T19:26:51.419" v="77" actId="20577"/>
          <ac:spMkLst>
            <pc:docMk/>
            <pc:sldMk cId="109857222" sldId="256"/>
            <ac:spMk id="15" creationId="{B689C1F7-AAC7-8DC3-7FA6-39FA9A4073A4}"/>
          </ac:spMkLst>
        </pc:spChg>
        <pc:spChg chg="add mod">
          <ac:chgData name="Ikenna Ikwuka" userId="S::ikenna.ikwuka@pau.edu.ng::be4deea7-ae89-41cf-9658-5c5b9e751f19" providerId="AD" clId="Web-{8B2A084F-1103-C291-C471-DF900B8739C3}" dt="2023-04-01T19:26:08.418" v="69" actId="1076"/>
          <ac:spMkLst>
            <pc:docMk/>
            <pc:sldMk cId="109857222" sldId="256"/>
            <ac:spMk id="16" creationId="{9D5E016C-5675-EED6-2F90-9B4DDD127999}"/>
          </ac:spMkLst>
        </pc:spChg>
        <pc:spChg chg="add mod">
          <ac:chgData name="Ikenna Ikwuka" userId="S::ikenna.ikwuka@pau.edu.ng::be4deea7-ae89-41cf-9658-5c5b9e751f19" providerId="AD" clId="Web-{8B2A084F-1103-C291-C471-DF900B8739C3}" dt="2023-04-01T19:26:17.824" v="71" actId="1076"/>
          <ac:spMkLst>
            <pc:docMk/>
            <pc:sldMk cId="109857222" sldId="256"/>
            <ac:spMk id="19" creationId="{09547A55-5B53-0448-9B94-4BB228B6A646}"/>
          </ac:spMkLst>
        </pc:spChg>
        <pc:spChg chg="add">
          <ac:chgData name="Ikenna Ikwuka" userId="S::ikenna.ikwuka@pau.edu.ng::be4deea7-ae89-41cf-9658-5c5b9e751f19" providerId="AD" clId="Web-{8B2A084F-1103-C291-C471-DF900B8739C3}" dt="2023-04-01T19:19:13.603" v="0"/>
          <ac:spMkLst>
            <pc:docMk/>
            <pc:sldMk cId="109857222" sldId="256"/>
            <ac:spMk id="21" creationId="{F35416B9-46E2-5ED4-38D5-CF195B76DFA7}"/>
          </ac:spMkLst>
        </pc:spChg>
        <pc:spChg chg="add">
          <ac:chgData name="Ikenna Ikwuka" userId="S::ikenna.ikwuka@pau.edu.ng::be4deea7-ae89-41cf-9658-5c5b9e751f19" providerId="AD" clId="Web-{8B2A084F-1103-C291-C471-DF900B8739C3}" dt="2023-04-01T19:19:13.603" v="0"/>
          <ac:spMkLst>
            <pc:docMk/>
            <pc:sldMk cId="109857222" sldId="256"/>
            <ac:spMk id="22" creationId="{744874A6-9B97-E6BB-0864-59ECF647985F}"/>
          </ac:spMkLst>
        </pc:spChg>
        <pc:spChg chg="add">
          <ac:chgData name="Ikenna Ikwuka" userId="S::ikenna.ikwuka@pau.edu.ng::be4deea7-ae89-41cf-9658-5c5b9e751f19" providerId="AD" clId="Web-{8B2A084F-1103-C291-C471-DF900B8739C3}" dt="2023-04-01T19:19:13.603" v="0"/>
          <ac:spMkLst>
            <pc:docMk/>
            <pc:sldMk cId="109857222" sldId="256"/>
            <ac:spMk id="23" creationId="{52BBD978-5D35-0D54-FC4B-C9D0DCD60265}"/>
          </ac:spMkLst>
        </pc:spChg>
        <pc:spChg chg="add">
          <ac:chgData name="Ikenna Ikwuka" userId="S::ikenna.ikwuka@pau.edu.ng::be4deea7-ae89-41cf-9658-5c5b9e751f19" providerId="AD" clId="Web-{8B2A084F-1103-C291-C471-DF900B8739C3}" dt="2023-04-01T19:19:13.603" v="0"/>
          <ac:spMkLst>
            <pc:docMk/>
            <pc:sldMk cId="109857222" sldId="256"/>
            <ac:spMk id="24" creationId="{0BEA132F-CAB8-9591-292A-7A66D663429A}"/>
          </ac:spMkLst>
        </pc:spChg>
        <pc:spChg chg="add">
          <ac:chgData name="Ikenna Ikwuka" userId="S::ikenna.ikwuka@pau.edu.ng::be4deea7-ae89-41cf-9658-5c5b9e751f19" providerId="AD" clId="Web-{8B2A084F-1103-C291-C471-DF900B8739C3}" dt="2023-04-01T19:19:13.603" v="0"/>
          <ac:spMkLst>
            <pc:docMk/>
            <pc:sldMk cId="109857222" sldId="256"/>
            <ac:spMk id="25" creationId="{AABB1BAC-E5F5-AE2F-8AB2-36D4A6A8FB50}"/>
          </ac:spMkLst>
        </pc:spChg>
        <pc:spChg chg="add mod">
          <ac:chgData name="Ikenna Ikwuka" userId="S::ikenna.ikwuka@pau.edu.ng::be4deea7-ae89-41cf-9658-5c5b9e751f19" providerId="AD" clId="Web-{8B2A084F-1103-C291-C471-DF900B8739C3}" dt="2023-04-01T19:21:42.484" v="39" actId="1076"/>
          <ac:spMkLst>
            <pc:docMk/>
            <pc:sldMk cId="109857222" sldId="256"/>
            <ac:spMk id="26" creationId="{88D21E81-4951-C86B-5414-7FF7FDFDA8F2}"/>
          </ac:spMkLst>
        </pc:spChg>
        <pc:spChg chg="add">
          <ac:chgData name="Ikenna Ikwuka" userId="S::ikenna.ikwuka@pau.edu.ng::be4deea7-ae89-41cf-9658-5c5b9e751f19" providerId="AD" clId="Web-{8B2A084F-1103-C291-C471-DF900B8739C3}" dt="2023-04-01T19:19:13.603" v="0"/>
          <ac:spMkLst>
            <pc:docMk/>
            <pc:sldMk cId="109857222" sldId="256"/>
            <ac:spMk id="27" creationId="{886BAFCD-B143-41CA-4E38-CDC516D4E621}"/>
          </ac:spMkLst>
        </pc:spChg>
        <pc:spChg chg="add mod">
          <ac:chgData name="Ikenna Ikwuka" userId="S::ikenna.ikwuka@pau.edu.ng::be4deea7-ae89-41cf-9658-5c5b9e751f19" providerId="AD" clId="Web-{8B2A084F-1103-C291-C471-DF900B8739C3}" dt="2023-04-01T19:25:16.447" v="63" actId="20577"/>
          <ac:spMkLst>
            <pc:docMk/>
            <pc:sldMk cId="109857222" sldId="256"/>
            <ac:spMk id="28" creationId="{2FE476C8-B61C-B8AE-A679-56B6122AD58A}"/>
          </ac:spMkLst>
        </pc:spChg>
        <pc:spChg chg="add">
          <ac:chgData name="Ikenna Ikwuka" userId="S::ikenna.ikwuka@pau.edu.ng::be4deea7-ae89-41cf-9658-5c5b9e751f19" providerId="AD" clId="Web-{8B2A084F-1103-C291-C471-DF900B8739C3}" dt="2023-04-01T19:19:13.603" v="0"/>
          <ac:spMkLst>
            <pc:docMk/>
            <pc:sldMk cId="109857222" sldId="256"/>
            <ac:spMk id="29" creationId="{59DA043D-2C52-5FBD-434F-B714364073F4}"/>
          </ac:spMkLst>
        </pc:spChg>
        <pc:spChg chg="add mod">
          <ac:chgData name="Ikenna Ikwuka" userId="S::ikenna.ikwuka@pau.edu.ng::be4deea7-ae89-41cf-9658-5c5b9e751f19" providerId="AD" clId="Web-{8B2A084F-1103-C291-C471-DF900B8739C3}" dt="2023-04-01T19:23:15.442" v="42" actId="20577"/>
          <ac:spMkLst>
            <pc:docMk/>
            <pc:sldMk cId="109857222" sldId="256"/>
            <ac:spMk id="30" creationId="{743232B0-CB9D-DB7B-2689-1C255950EF46}"/>
          </ac:spMkLst>
        </pc:spChg>
        <pc:spChg chg="add">
          <ac:chgData name="Ikenna Ikwuka" userId="S::ikenna.ikwuka@pau.edu.ng::be4deea7-ae89-41cf-9658-5c5b9e751f19" providerId="AD" clId="Web-{8B2A084F-1103-C291-C471-DF900B8739C3}" dt="2023-04-01T19:19:13.603" v="0"/>
          <ac:spMkLst>
            <pc:docMk/>
            <pc:sldMk cId="109857222" sldId="256"/>
            <ac:spMk id="31" creationId="{860E2CE6-34B3-2A2D-ED09-1060B628F31C}"/>
          </ac:spMkLst>
        </pc:spChg>
        <pc:spChg chg="add mod">
          <ac:chgData name="Ikenna Ikwuka" userId="S::ikenna.ikwuka@pau.edu.ng::be4deea7-ae89-41cf-9658-5c5b9e751f19" providerId="AD" clId="Web-{8B2A084F-1103-C291-C471-DF900B8739C3}" dt="2023-04-01T19:21:36.155" v="37" actId="20577"/>
          <ac:spMkLst>
            <pc:docMk/>
            <pc:sldMk cId="109857222" sldId="256"/>
            <ac:spMk id="32" creationId="{15273F4E-1EE0-7267-1818-429322C34612}"/>
          </ac:spMkLst>
        </pc:spChg>
        <pc:spChg chg="add">
          <ac:chgData name="Ikenna Ikwuka" userId="S::ikenna.ikwuka@pau.edu.ng::be4deea7-ae89-41cf-9658-5c5b9e751f19" providerId="AD" clId="Web-{8B2A084F-1103-C291-C471-DF900B8739C3}" dt="2023-04-01T19:19:13.603" v="0"/>
          <ac:spMkLst>
            <pc:docMk/>
            <pc:sldMk cId="109857222" sldId="256"/>
            <ac:spMk id="33" creationId="{0DF3A0B5-E4B2-73A5-B50C-577A1881BF48}"/>
          </ac:spMkLst>
        </pc:spChg>
        <pc:spChg chg="add">
          <ac:chgData name="Ikenna Ikwuka" userId="S::ikenna.ikwuka@pau.edu.ng::be4deea7-ae89-41cf-9658-5c5b9e751f19" providerId="AD" clId="Web-{8B2A084F-1103-C291-C471-DF900B8739C3}" dt="2023-04-01T19:19:13.603" v="0"/>
          <ac:spMkLst>
            <pc:docMk/>
            <pc:sldMk cId="109857222" sldId="256"/>
            <ac:spMk id="34" creationId="{ECC851C4-011D-AA8A-9FC1-21A1FDFC7984}"/>
          </ac:spMkLst>
        </pc:spChg>
        <pc:spChg chg="add mod">
          <ac:chgData name="Ikenna Ikwuka" userId="S::ikenna.ikwuka@pau.edu.ng::be4deea7-ae89-41cf-9658-5c5b9e751f19" providerId="AD" clId="Web-{8B2A084F-1103-C291-C471-DF900B8739C3}" dt="2023-04-01T19:24:06.225" v="51"/>
          <ac:spMkLst>
            <pc:docMk/>
            <pc:sldMk cId="109857222" sldId="256"/>
            <ac:spMk id="35" creationId="{9A9D2DF3-8493-5467-8F14-6869CAC13EEF}"/>
          </ac:spMkLst>
        </pc:spChg>
        <pc:spChg chg="add mod">
          <ac:chgData name="Ikenna Ikwuka" userId="S::ikenna.ikwuka@pau.edu.ng::be4deea7-ae89-41cf-9658-5c5b9e751f19" providerId="AD" clId="Web-{8B2A084F-1103-C291-C471-DF900B8739C3}" dt="2023-04-01T19:25:07.650" v="61"/>
          <ac:spMkLst>
            <pc:docMk/>
            <pc:sldMk cId="109857222" sldId="256"/>
            <ac:spMk id="36" creationId="{ED568778-9AB9-73B9-CDC4-6E9F458D1CD2}"/>
          </ac:spMkLst>
        </pc:spChg>
        <pc:grpChg chg="add">
          <ac:chgData name="Ikenna Ikwuka" userId="S::ikenna.ikwuka@pau.edu.ng::be4deea7-ae89-41cf-9658-5c5b9e751f19" providerId="AD" clId="Web-{8B2A084F-1103-C291-C471-DF900B8739C3}" dt="2023-04-01T19:19:13.603" v="0"/>
          <ac:grpSpMkLst>
            <pc:docMk/>
            <pc:sldMk cId="109857222" sldId="256"/>
            <ac:grpSpMk id="6" creationId="{1AEFE077-3ACD-2B4D-6CBA-6B0C69360FC5}"/>
          </ac:grpSpMkLst>
        </pc:grpChg>
        <pc:grpChg chg="add mod">
          <ac:chgData name="Ikenna Ikwuka" userId="S::ikenna.ikwuka@pau.edu.ng::be4deea7-ae89-41cf-9658-5c5b9e751f19" providerId="AD" clId="Web-{8B2A084F-1103-C291-C471-DF900B8739C3}" dt="2023-04-01T19:23:22.380" v="45" actId="1076"/>
          <ac:grpSpMkLst>
            <pc:docMk/>
            <pc:sldMk cId="109857222" sldId="256"/>
            <ac:grpSpMk id="8" creationId="{CEF1364B-922C-BBF2-0512-6C7DA828A6D5}"/>
          </ac:grpSpMkLst>
        </pc:grpChg>
        <pc:grpChg chg="add mod">
          <ac:chgData name="Ikenna Ikwuka" userId="S::ikenna.ikwuka@pau.edu.ng::be4deea7-ae89-41cf-9658-5c5b9e751f19" providerId="AD" clId="Web-{8B2A084F-1103-C291-C471-DF900B8739C3}" dt="2023-04-01T19:24:16.351" v="52" actId="1076"/>
          <ac:grpSpMkLst>
            <pc:docMk/>
            <pc:sldMk cId="109857222" sldId="256"/>
            <ac:grpSpMk id="10" creationId="{C331F2FD-C1BC-6C57-696C-4C0187F8C95B}"/>
          </ac:grpSpMkLst>
        </pc:grpChg>
        <pc:grpChg chg="add mod">
          <ac:chgData name="Ikenna Ikwuka" userId="S::ikenna.ikwuka@pau.edu.ng::be4deea7-ae89-41cf-9658-5c5b9e751f19" providerId="AD" clId="Web-{8B2A084F-1103-C291-C471-DF900B8739C3}" dt="2023-04-01T19:24:38.274" v="55" actId="1076"/>
          <ac:grpSpMkLst>
            <pc:docMk/>
            <pc:sldMk cId="109857222" sldId="256"/>
            <ac:grpSpMk id="12" creationId="{FB1E611A-072D-6FEB-B1C6-7004322253D4}"/>
          </ac:grpSpMkLst>
        </pc:grpChg>
        <pc:grpChg chg="add mod">
          <ac:chgData name="Ikenna Ikwuka" userId="S::ikenna.ikwuka@pau.edu.ng::be4deea7-ae89-41cf-9658-5c5b9e751f19" providerId="AD" clId="Web-{8B2A084F-1103-C291-C471-DF900B8739C3}" dt="2023-04-01T19:24:30.101" v="54" actId="1076"/>
          <ac:grpSpMkLst>
            <pc:docMk/>
            <pc:sldMk cId="109857222" sldId="256"/>
            <ac:grpSpMk id="17" creationId="{101AFBC2-F8D4-54F8-8853-D0B4F08ABE19}"/>
          </ac:grpSpMkLst>
        </pc:grpChg>
        <pc:grpChg chg="add mod">
          <ac:chgData name="Ikenna Ikwuka" userId="S::ikenna.ikwuka@pau.edu.ng::be4deea7-ae89-41cf-9658-5c5b9e751f19" providerId="AD" clId="Web-{8B2A084F-1103-C291-C471-DF900B8739C3}" dt="2023-04-01T19:26:14.121" v="70" actId="1076"/>
          <ac:grpSpMkLst>
            <pc:docMk/>
            <pc:sldMk cId="109857222" sldId="256"/>
            <ac:grpSpMk id="18" creationId="{BCCDC473-6394-7D10-C58E-227E863EA657}"/>
          </ac:grpSpMkLst>
        </pc:grpChg>
        <pc:grpChg chg="add mod">
          <ac:chgData name="Ikenna Ikwuka" userId="S::ikenna.ikwuka@pau.edu.ng::be4deea7-ae89-41cf-9658-5c5b9e751f19" providerId="AD" clId="Web-{8B2A084F-1103-C291-C471-DF900B8739C3}" dt="2023-04-01T19:26:28.965" v="72" actId="1076"/>
          <ac:grpSpMkLst>
            <pc:docMk/>
            <pc:sldMk cId="109857222" sldId="256"/>
            <ac:grpSpMk id="20" creationId="{AFF514CA-4332-769E-202E-660D9440C351}"/>
          </ac:grpSpMkLst>
        </pc:grpChg>
        <pc:grpChg chg="add mod">
          <ac:chgData name="Ikenna Ikwuka" userId="S::ikenna.ikwuka@pau.edu.ng::be4deea7-ae89-41cf-9658-5c5b9e751f19" providerId="AD" clId="Web-{8B2A084F-1103-C291-C471-DF900B8739C3}" dt="2023-04-01T19:26:01.995" v="68" actId="1076"/>
          <ac:grpSpMkLst>
            <pc:docMk/>
            <pc:sldMk cId="109857222" sldId="256"/>
            <ac:grpSpMk id="37" creationId="{5C63916C-D511-B0C4-2802-ACE66FB47AB1}"/>
          </ac:grpSpMkLst>
        </pc:grpChg>
        <pc:grpChg chg="add">
          <ac:chgData name="Ikenna Ikwuka" userId="S::ikenna.ikwuka@pau.edu.ng::be4deea7-ae89-41cf-9658-5c5b9e751f19" providerId="AD" clId="Web-{8B2A084F-1103-C291-C471-DF900B8739C3}" dt="2023-04-01T19:31:03.305" v="81"/>
          <ac:grpSpMkLst>
            <pc:docMk/>
            <pc:sldMk cId="109857222" sldId="256"/>
            <ac:grpSpMk id="38" creationId="{5CCC0687-346A-6FE1-E1CD-9C28FFD42403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5CCC0687-346A-6FE1-E1CD-9C28FFD42403}"/>
              </a:ext>
            </a:extLst>
          </p:cNvPr>
          <p:cNvGrpSpPr/>
          <p:nvPr/>
        </p:nvGrpSpPr>
        <p:grpSpPr>
          <a:xfrm>
            <a:off x="386320" y="375710"/>
            <a:ext cx="3138792" cy="2102048"/>
            <a:chOff x="386320" y="375710"/>
            <a:chExt cx="3138792" cy="2102048"/>
          </a:xfrm>
        </p:grpSpPr>
        <p:sp>
          <p:nvSpPr>
            <p:cNvPr id="4" name="Flowchart: Document 3">
              <a:extLst>
                <a:ext uri="{FF2B5EF4-FFF2-40B4-BE49-F238E27FC236}">
                  <a16:creationId xmlns:a16="http://schemas.microsoft.com/office/drawing/2014/main" id="{F3513FA4-46E4-FA18-8DAC-919EA3A4FF60}"/>
                </a:ext>
              </a:extLst>
            </p:cNvPr>
            <p:cNvSpPr/>
            <p:nvPr/>
          </p:nvSpPr>
          <p:spPr>
            <a:xfrm>
              <a:off x="386320" y="375710"/>
              <a:ext cx="3138792" cy="2102048"/>
            </a:xfrm>
            <a:prstGeom prst="flowChartDocument">
              <a:avLst/>
            </a:prstGeom>
            <a:solidFill>
              <a:schemeClr val="bg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TextBox 2">
              <a:extLst>
                <a:ext uri="{FF2B5EF4-FFF2-40B4-BE49-F238E27FC236}">
                  <a16:creationId xmlns:a16="http://schemas.microsoft.com/office/drawing/2014/main" id="{38EF66F6-5FD0-B816-8916-FE4475EE96A0}"/>
                </a:ext>
              </a:extLst>
            </p:cNvPr>
            <p:cNvSpPr txBox="1"/>
            <p:nvPr/>
          </p:nvSpPr>
          <p:spPr>
            <a:xfrm>
              <a:off x="525549" y="529532"/>
              <a:ext cx="2778034" cy="1508105"/>
            </a:xfrm>
            <a:prstGeom prst="rect">
              <a:avLst/>
            </a:prstGeom>
            <a:solidFill>
              <a:schemeClr val="bg2"/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cs typeface="Calibri"/>
                </a:rPr>
                <a:t>COMPOUND INTEREST</a:t>
              </a:r>
            </a:p>
            <a:p>
              <a:r>
                <a:rPr lang="en-US" sz="2800" dirty="0">
                  <a:cs typeface="Calibri"/>
                </a:rPr>
                <a:t>A = P(1+R/n)^</a:t>
              </a:r>
              <a:r>
                <a:rPr lang="en-US" sz="2800" dirty="0" err="1">
                  <a:cs typeface="Calibri"/>
                </a:rPr>
                <a:t>nt</a:t>
              </a:r>
              <a:r>
                <a:rPr lang="en-US" sz="2800" dirty="0">
                  <a:cs typeface="Calibri"/>
                </a:rPr>
                <a:t>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AEFE077-3ACD-2B4D-6CBA-6B0C69360FC5}"/>
              </a:ext>
            </a:extLst>
          </p:cNvPr>
          <p:cNvGrpSpPr/>
          <p:nvPr/>
        </p:nvGrpSpPr>
        <p:grpSpPr>
          <a:xfrm>
            <a:off x="5495794" y="436021"/>
            <a:ext cx="1847982" cy="402210"/>
            <a:chOff x="5495794" y="436021"/>
            <a:chExt cx="1847982" cy="402210"/>
          </a:xfrm>
        </p:grpSpPr>
        <p:sp>
          <p:nvSpPr>
            <p:cNvPr id="33" name="Flowchart: Terminator 32">
              <a:extLst>
                <a:ext uri="{FF2B5EF4-FFF2-40B4-BE49-F238E27FC236}">
                  <a16:creationId xmlns:a16="http://schemas.microsoft.com/office/drawing/2014/main" id="{0DF3A0B5-E4B2-73A5-B50C-577A1881BF48}"/>
                </a:ext>
              </a:extLst>
            </p:cNvPr>
            <p:cNvSpPr/>
            <p:nvPr/>
          </p:nvSpPr>
          <p:spPr>
            <a:xfrm>
              <a:off x="5495794" y="437634"/>
              <a:ext cx="1847982" cy="400597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TextBox 5">
              <a:extLst>
                <a:ext uri="{FF2B5EF4-FFF2-40B4-BE49-F238E27FC236}">
                  <a16:creationId xmlns:a16="http://schemas.microsoft.com/office/drawing/2014/main" id="{ECC851C4-011D-AA8A-9FC1-21A1FDFC7984}"/>
                </a:ext>
              </a:extLst>
            </p:cNvPr>
            <p:cNvSpPr txBox="1"/>
            <p:nvPr/>
          </p:nvSpPr>
          <p:spPr>
            <a:xfrm>
              <a:off x="5815856" y="436021"/>
              <a:ext cx="1190446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>
                  <a:cs typeface="Calibri"/>
                </a:rPr>
                <a:t>START</a:t>
              </a:r>
            </a:p>
          </p:txBody>
        </p:sp>
      </p:grpSp>
      <p:sp>
        <p:nvSpPr>
          <p:cNvPr id="7" name="Arrow: Down 6">
            <a:extLst>
              <a:ext uri="{FF2B5EF4-FFF2-40B4-BE49-F238E27FC236}">
                <a16:creationId xmlns:a16="http://schemas.microsoft.com/office/drawing/2014/main" id="{A8EB38FA-9335-BBD2-43B4-34DB93F4DB7D}"/>
              </a:ext>
            </a:extLst>
          </p:cNvPr>
          <p:cNvSpPr/>
          <p:nvPr/>
        </p:nvSpPr>
        <p:spPr>
          <a:xfrm>
            <a:off x="6231698" y="837678"/>
            <a:ext cx="396657" cy="40709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F1364B-922C-BBF2-0512-6C7DA828A6D5}"/>
              </a:ext>
            </a:extLst>
          </p:cNvPr>
          <p:cNvGrpSpPr/>
          <p:nvPr/>
        </p:nvGrpSpPr>
        <p:grpSpPr>
          <a:xfrm>
            <a:off x="5602787" y="1203020"/>
            <a:ext cx="1607506" cy="574109"/>
            <a:chOff x="5602787" y="1203020"/>
            <a:chExt cx="1607506" cy="574109"/>
          </a:xfrm>
        </p:grpSpPr>
        <p:sp>
          <p:nvSpPr>
            <p:cNvPr id="31" name="Flowchart: Data 30">
              <a:extLst>
                <a:ext uri="{FF2B5EF4-FFF2-40B4-BE49-F238E27FC236}">
                  <a16:creationId xmlns:a16="http://schemas.microsoft.com/office/drawing/2014/main" id="{860E2CE6-34B3-2A2D-ED09-1060B628F31C}"/>
                </a:ext>
              </a:extLst>
            </p:cNvPr>
            <p:cNvSpPr/>
            <p:nvPr/>
          </p:nvSpPr>
          <p:spPr>
            <a:xfrm>
              <a:off x="5602787" y="1203020"/>
              <a:ext cx="1607506" cy="574109"/>
            </a:xfrm>
            <a:prstGeom prst="flowChartInputOutpu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TextBox 9">
              <a:extLst>
                <a:ext uri="{FF2B5EF4-FFF2-40B4-BE49-F238E27FC236}">
                  <a16:creationId xmlns:a16="http://schemas.microsoft.com/office/drawing/2014/main" id="{15273F4E-1EE0-7267-1818-429322C34612}"/>
                </a:ext>
              </a:extLst>
            </p:cNvPr>
            <p:cNvSpPr txBox="1"/>
            <p:nvPr/>
          </p:nvSpPr>
          <p:spPr>
            <a:xfrm>
              <a:off x="5913328" y="1244774"/>
              <a:ext cx="989034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cs typeface="Calibri"/>
                </a:rPr>
                <a:t>INPUT 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31F2FD-C1BC-6C57-696C-4C0187F8C95B}"/>
              </a:ext>
            </a:extLst>
          </p:cNvPr>
          <p:cNvGrpSpPr/>
          <p:nvPr/>
        </p:nvGrpSpPr>
        <p:grpSpPr>
          <a:xfrm>
            <a:off x="7899225" y="1204094"/>
            <a:ext cx="1607506" cy="574109"/>
            <a:chOff x="5602787" y="2133108"/>
            <a:chExt cx="1607506" cy="574109"/>
          </a:xfrm>
        </p:grpSpPr>
        <p:sp>
          <p:nvSpPr>
            <p:cNvPr id="29" name="Flowchart: Data 28">
              <a:extLst>
                <a:ext uri="{FF2B5EF4-FFF2-40B4-BE49-F238E27FC236}">
                  <a16:creationId xmlns:a16="http://schemas.microsoft.com/office/drawing/2014/main" id="{59DA043D-2C52-5FBD-434F-B714364073F4}"/>
                </a:ext>
              </a:extLst>
            </p:cNvPr>
            <p:cNvSpPr/>
            <p:nvPr/>
          </p:nvSpPr>
          <p:spPr>
            <a:xfrm>
              <a:off x="5602787" y="2133108"/>
              <a:ext cx="1607506" cy="574109"/>
            </a:xfrm>
            <a:prstGeom prst="flowChartInputOutpu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743232B0-CB9D-DB7B-2689-1C255950EF46}"/>
                </a:ext>
              </a:extLst>
            </p:cNvPr>
            <p:cNvSpPr txBox="1"/>
            <p:nvPr/>
          </p:nvSpPr>
          <p:spPr>
            <a:xfrm>
              <a:off x="5913328" y="2174862"/>
              <a:ext cx="989034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cs typeface="Calibri"/>
                </a:rPr>
                <a:t>INPUT n</a:t>
              </a:r>
            </a:p>
          </p:txBody>
        </p:sp>
      </p:grp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E34FEA0-1807-F12B-2556-2BC0A235B2E3}"/>
              </a:ext>
            </a:extLst>
          </p:cNvPr>
          <p:cNvSpPr/>
          <p:nvPr/>
        </p:nvSpPr>
        <p:spPr>
          <a:xfrm>
            <a:off x="8308931" y="1780813"/>
            <a:ext cx="396657" cy="40709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1E611A-072D-6FEB-B1C6-7004322253D4}"/>
              </a:ext>
            </a:extLst>
          </p:cNvPr>
          <p:cNvGrpSpPr/>
          <p:nvPr/>
        </p:nvGrpSpPr>
        <p:grpSpPr>
          <a:xfrm>
            <a:off x="5498403" y="2242403"/>
            <a:ext cx="1607506" cy="574109"/>
            <a:chOff x="5602787" y="3119225"/>
            <a:chExt cx="1607506" cy="574109"/>
          </a:xfrm>
        </p:grpSpPr>
        <p:sp>
          <p:nvSpPr>
            <p:cNvPr id="27" name="Flowchart: Data 26">
              <a:extLst>
                <a:ext uri="{FF2B5EF4-FFF2-40B4-BE49-F238E27FC236}">
                  <a16:creationId xmlns:a16="http://schemas.microsoft.com/office/drawing/2014/main" id="{886BAFCD-B143-41CA-4E38-CDC516D4E621}"/>
                </a:ext>
              </a:extLst>
            </p:cNvPr>
            <p:cNvSpPr/>
            <p:nvPr/>
          </p:nvSpPr>
          <p:spPr>
            <a:xfrm>
              <a:off x="5602787" y="3119225"/>
              <a:ext cx="1607506" cy="574109"/>
            </a:xfrm>
            <a:prstGeom prst="flowChartInputOutpu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TextBox 17">
              <a:extLst>
                <a:ext uri="{FF2B5EF4-FFF2-40B4-BE49-F238E27FC236}">
                  <a16:creationId xmlns:a16="http://schemas.microsoft.com/office/drawing/2014/main" id="{2FE476C8-B61C-B8AE-A679-56B6122AD58A}"/>
                </a:ext>
              </a:extLst>
            </p:cNvPr>
            <p:cNvSpPr txBox="1"/>
            <p:nvPr/>
          </p:nvSpPr>
          <p:spPr>
            <a:xfrm>
              <a:off x="5913328" y="3160979"/>
              <a:ext cx="989034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cs typeface="Calibri"/>
                </a:rPr>
                <a:t>INPUT t</a:t>
              </a:r>
            </a:p>
          </p:txBody>
        </p:sp>
      </p:grp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46C94CF-F63F-0540-D2D2-14FA1B11EBAF}"/>
              </a:ext>
            </a:extLst>
          </p:cNvPr>
          <p:cNvSpPr/>
          <p:nvPr/>
        </p:nvSpPr>
        <p:spPr>
          <a:xfrm>
            <a:off x="6095999" y="2816052"/>
            <a:ext cx="396657" cy="40709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C63916C-D511-B0C4-2802-ACE66FB47AB1}"/>
              </a:ext>
            </a:extLst>
          </p:cNvPr>
          <p:cNvGrpSpPr/>
          <p:nvPr/>
        </p:nvGrpSpPr>
        <p:grpSpPr>
          <a:xfrm>
            <a:off x="5271139" y="3261180"/>
            <a:ext cx="2061882" cy="907676"/>
            <a:chOff x="5406838" y="4064933"/>
            <a:chExt cx="2061882" cy="907676"/>
          </a:xfrm>
        </p:grpSpPr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78D4DEEC-1470-ED67-87C7-3D3C19B85F3F}"/>
                </a:ext>
              </a:extLst>
            </p:cNvPr>
            <p:cNvSpPr/>
            <p:nvPr/>
          </p:nvSpPr>
          <p:spPr>
            <a:xfrm>
              <a:off x="5406838" y="4064933"/>
              <a:ext cx="2061882" cy="907676"/>
            </a:xfrm>
            <a:prstGeom prst="flowChartProcess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B689C1F7-AAC7-8DC3-7FA6-39FA9A4073A4}"/>
                </a:ext>
              </a:extLst>
            </p:cNvPr>
            <p:cNvSpPr txBox="1"/>
            <p:nvPr/>
          </p:nvSpPr>
          <p:spPr>
            <a:xfrm>
              <a:off x="5510493" y="4331073"/>
              <a:ext cx="18517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ea typeface="+mn-lt"/>
                  <a:cs typeface="+mn-lt"/>
                </a:rPr>
                <a:t>A = P(1+R/n)^</a:t>
              </a:r>
              <a:r>
                <a:rPr lang="en-US" dirty="0" err="1">
                  <a:ea typeface="+mn-lt"/>
                  <a:cs typeface="+mn-lt"/>
                </a:rPr>
                <a:t>nt</a:t>
              </a:r>
              <a:r>
                <a:rPr lang="en-US" dirty="0">
                  <a:ea typeface="+mn-lt"/>
                  <a:cs typeface="+mn-lt"/>
                </a:rPr>
                <a:t>)</a:t>
              </a:r>
              <a:endParaRPr lang="en-US" dirty="0"/>
            </a:p>
          </p:txBody>
        </p:sp>
      </p:grp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D5E016C-5675-EED6-2F90-9B4DDD127999}"/>
              </a:ext>
            </a:extLst>
          </p:cNvPr>
          <p:cNvSpPr/>
          <p:nvPr/>
        </p:nvSpPr>
        <p:spPr>
          <a:xfrm>
            <a:off x="6095999" y="4127140"/>
            <a:ext cx="396657" cy="40709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1AFBC2-F8D4-54F8-8853-D0B4F08ABE19}"/>
              </a:ext>
            </a:extLst>
          </p:cNvPr>
          <p:cNvGrpSpPr/>
          <p:nvPr/>
        </p:nvGrpSpPr>
        <p:grpSpPr>
          <a:xfrm>
            <a:off x="7596513" y="2190211"/>
            <a:ext cx="1607506" cy="574109"/>
            <a:chOff x="5602787" y="3119225"/>
            <a:chExt cx="1607506" cy="574109"/>
          </a:xfrm>
        </p:grpSpPr>
        <p:sp>
          <p:nvSpPr>
            <p:cNvPr id="25" name="Flowchart: Data 24">
              <a:extLst>
                <a:ext uri="{FF2B5EF4-FFF2-40B4-BE49-F238E27FC236}">
                  <a16:creationId xmlns:a16="http://schemas.microsoft.com/office/drawing/2014/main" id="{AABB1BAC-E5F5-AE2F-8AB2-36D4A6A8FB50}"/>
                </a:ext>
              </a:extLst>
            </p:cNvPr>
            <p:cNvSpPr/>
            <p:nvPr/>
          </p:nvSpPr>
          <p:spPr>
            <a:xfrm>
              <a:off x="5602787" y="3119225"/>
              <a:ext cx="1607506" cy="574109"/>
            </a:xfrm>
            <a:prstGeom prst="flowChartInputOutpu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TextBox 3">
              <a:extLst>
                <a:ext uri="{FF2B5EF4-FFF2-40B4-BE49-F238E27FC236}">
                  <a16:creationId xmlns:a16="http://schemas.microsoft.com/office/drawing/2014/main" id="{88D21E81-4951-C86B-5414-7FF7FDFDA8F2}"/>
                </a:ext>
              </a:extLst>
            </p:cNvPr>
            <p:cNvSpPr txBox="1"/>
            <p:nvPr/>
          </p:nvSpPr>
          <p:spPr>
            <a:xfrm>
              <a:off x="5913328" y="3160979"/>
              <a:ext cx="989034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  <a:cs typeface="Calibri"/>
                </a:rPr>
                <a:t>INPUT 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CDC473-6394-7D10-C58E-227E863EA657}"/>
              </a:ext>
            </a:extLst>
          </p:cNvPr>
          <p:cNvGrpSpPr/>
          <p:nvPr/>
        </p:nvGrpSpPr>
        <p:grpSpPr>
          <a:xfrm>
            <a:off x="5425335" y="4578292"/>
            <a:ext cx="1607506" cy="574109"/>
            <a:chOff x="5602787" y="5371607"/>
            <a:chExt cx="1607506" cy="574109"/>
          </a:xfrm>
        </p:grpSpPr>
        <p:sp>
          <p:nvSpPr>
            <p:cNvPr id="23" name="Flowchart: Data 22">
              <a:extLst>
                <a:ext uri="{FF2B5EF4-FFF2-40B4-BE49-F238E27FC236}">
                  <a16:creationId xmlns:a16="http://schemas.microsoft.com/office/drawing/2014/main" id="{52BBD978-5D35-0D54-FC4B-C9D0DCD60265}"/>
                </a:ext>
              </a:extLst>
            </p:cNvPr>
            <p:cNvSpPr/>
            <p:nvPr/>
          </p:nvSpPr>
          <p:spPr>
            <a:xfrm>
              <a:off x="5602787" y="5371607"/>
              <a:ext cx="1607506" cy="574109"/>
            </a:xfrm>
            <a:prstGeom prst="flowChartInputOutpu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TextBox 3">
              <a:extLst>
                <a:ext uri="{FF2B5EF4-FFF2-40B4-BE49-F238E27FC236}">
                  <a16:creationId xmlns:a16="http://schemas.microsoft.com/office/drawing/2014/main" id="{0BEA132F-CAB8-9591-292A-7A66D663429A}"/>
                </a:ext>
              </a:extLst>
            </p:cNvPr>
            <p:cNvSpPr txBox="1"/>
            <p:nvPr/>
          </p:nvSpPr>
          <p:spPr>
            <a:xfrm>
              <a:off x="5913328" y="5413361"/>
              <a:ext cx="989034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  <a:cs typeface="Calibri"/>
                </a:rPr>
                <a:t>PRINT A</a:t>
              </a:r>
            </a:p>
          </p:txBody>
        </p:sp>
      </p:grp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9547A55-5B53-0448-9B94-4BB228B6A646}"/>
              </a:ext>
            </a:extLst>
          </p:cNvPr>
          <p:cNvSpPr/>
          <p:nvPr/>
        </p:nvSpPr>
        <p:spPr>
          <a:xfrm>
            <a:off x="6095999" y="5155011"/>
            <a:ext cx="396657" cy="40709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FF514CA-4332-769E-202E-660D9440C351}"/>
              </a:ext>
            </a:extLst>
          </p:cNvPr>
          <p:cNvGrpSpPr/>
          <p:nvPr/>
        </p:nvGrpSpPr>
        <p:grpSpPr>
          <a:xfrm>
            <a:off x="5380204" y="5565244"/>
            <a:ext cx="1847982" cy="402210"/>
            <a:chOff x="5484588" y="6285491"/>
            <a:chExt cx="1847982" cy="402210"/>
          </a:xfrm>
        </p:grpSpPr>
        <p:sp>
          <p:nvSpPr>
            <p:cNvPr id="21" name="Flowchart: Terminator 20">
              <a:extLst>
                <a:ext uri="{FF2B5EF4-FFF2-40B4-BE49-F238E27FC236}">
                  <a16:creationId xmlns:a16="http://schemas.microsoft.com/office/drawing/2014/main" id="{F35416B9-46E2-5ED4-38D5-CF195B76DFA7}"/>
                </a:ext>
              </a:extLst>
            </p:cNvPr>
            <p:cNvSpPr/>
            <p:nvPr/>
          </p:nvSpPr>
          <p:spPr>
            <a:xfrm>
              <a:off x="5484588" y="6287104"/>
              <a:ext cx="1847982" cy="400597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TextBox 31">
              <a:extLst>
                <a:ext uri="{FF2B5EF4-FFF2-40B4-BE49-F238E27FC236}">
                  <a16:creationId xmlns:a16="http://schemas.microsoft.com/office/drawing/2014/main" id="{744874A6-9B97-E6BB-0864-59ECF647985F}"/>
                </a:ext>
              </a:extLst>
            </p:cNvPr>
            <p:cNvSpPr txBox="1"/>
            <p:nvPr/>
          </p:nvSpPr>
          <p:spPr>
            <a:xfrm>
              <a:off x="5804650" y="6285491"/>
              <a:ext cx="1190446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>
                  <a:cs typeface="Calibri"/>
                </a:rPr>
                <a:t>STOP</a:t>
              </a:r>
            </a:p>
          </p:txBody>
        </p:sp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A9D2DF3-8493-5467-8F14-6869CAC13EEF}"/>
              </a:ext>
            </a:extLst>
          </p:cNvPr>
          <p:cNvSpPr/>
          <p:nvPr/>
        </p:nvSpPr>
        <p:spPr>
          <a:xfrm>
            <a:off x="7111129" y="1276089"/>
            <a:ext cx="866383" cy="4175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ED568778-9AB9-73B9-CDC4-6E9F458D1CD2}"/>
              </a:ext>
            </a:extLst>
          </p:cNvPr>
          <p:cNvSpPr/>
          <p:nvPr/>
        </p:nvSpPr>
        <p:spPr>
          <a:xfrm>
            <a:off x="6970211" y="2340801"/>
            <a:ext cx="782878" cy="27139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</cp:revision>
  <dcterms:created xsi:type="dcterms:W3CDTF">2023-04-01T19:18:35Z</dcterms:created>
  <dcterms:modified xsi:type="dcterms:W3CDTF">2023-04-01T19:31:05Z</dcterms:modified>
</cp:coreProperties>
</file>