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BC5DC-020C-6340-D91B-48D15D1F4894}" v="170" dt="2023-04-01T19:12:30.829"/>
    <p1510:client id="{37451F2B-40F4-4148-B707-EA00DF7CC387}" v="16" dt="2023-04-01T18:56:30.369"/>
    <p1510:client id="{3E7BA783-9F7E-4BA7-A848-C526DB9AB63F}" v="139" dt="2023-04-01T18:49:39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enna Ikwuka" userId="S::ikenna.ikwuka@pau.edu.ng::be4deea7-ae89-41cf-9658-5c5b9e751f19" providerId="AD" clId="Web-{37451F2B-40F4-4148-B707-EA00DF7CC387}"/>
    <pc:docChg chg="modSld">
      <pc:chgData name="Ikenna Ikwuka" userId="S::ikenna.ikwuka@pau.edu.ng::be4deea7-ae89-41cf-9658-5c5b9e751f19" providerId="AD" clId="Web-{37451F2B-40F4-4148-B707-EA00DF7CC387}" dt="2023-04-01T18:56:30.369" v="13"/>
      <pc:docMkLst>
        <pc:docMk/>
      </pc:docMkLst>
      <pc:sldChg chg="addSp delSp modSp">
        <pc:chgData name="Ikenna Ikwuka" userId="S::ikenna.ikwuka@pau.edu.ng::be4deea7-ae89-41cf-9658-5c5b9e751f19" providerId="AD" clId="Web-{37451F2B-40F4-4148-B707-EA00DF7CC387}" dt="2023-04-01T18:56:30.369" v="13"/>
        <pc:sldMkLst>
          <pc:docMk/>
          <pc:sldMk cId="2117030526" sldId="256"/>
        </pc:sldMkLst>
        <pc:spChg chg="add mod">
          <ac:chgData name="Ikenna Ikwuka" userId="S::ikenna.ikwuka@pau.edu.ng::be4deea7-ae89-41cf-9658-5c5b9e751f19" providerId="AD" clId="Web-{37451F2B-40F4-4148-B707-EA00DF7CC387}" dt="2023-04-01T18:56:30.369" v="13"/>
          <ac:spMkLst>
            <pc:docMk/>
            <pc:sldMk cId="2117030526" sldId="256"/>
            <ac:spMk id="3" creationId="{BE504690-DEB6-644E-DFBC-DBBD88A7AF2B}"/>
          </ac:spMkLst>
        </pc:spChg>
        <pc:spChg chg="mod">
          <ac:chgData name="Ikenna Ikwuka" userId="S::ikenna.ikwuka@pau.edu.ng::be4deea7-ae89-41cf-9658-5c5b9e751f19" providerId="AD" clId="Web-{37451F2B-40F4-4148-B707-EA00DF7CC387}" dt="2023-04-01T18:55:01.398" v="6" actId="14100"/>
          <ac:spMkLst>
            <pc:docMk/>
            <pc:sldMk cId="2117030526" sldId="256"/>
            <ac:spMk id="10" creationId="{C95F74D1-B291-8D4F-4CF4-5729CF3272D6}"/>
          </ac:spMkLst>
        </pc:spChg>
        <pc:spChg chg="mod">
          <ac:chgData name="Ikenna Ikwuka" userId="S::ikenna.ikwuka@pau.edu.ng::be4deea7-ae89-41cf-9658-5c5b9e751f19" providerId="AD" clId="Web-{37451F2B-40F4-4148-B707-EA00DF7CC387}" dt="2023-04-01T18:54:47.382" v="4" actId="20577"/>
          <ac:spMkLst>
            <pc:docMk/>
            <pc:sldMk cId="2117030526" sldId="256"/>
            <ac:spMk id="11" creationId="{93DE711A-3A4D-895A-166B-CDD50C1F4D55}"/>
          </ac:spMkLst>
        </pc:spChg>
        <pc:cxnChg chg="add del mod">
          <ac:chgData name="Ikenna Ikwuka" userId="S::ikenna.ikwuka@pau.edu.ng::be4deea7-ae89-41cf-9658-5c5b9e751f19" providerId="AD" clId="Web-{37451F2B-40F4-4148-B707-EA00DF7CC387}" dt="2023-04-01T18:55:40.727" v="9"/>
          <ac:cxnSpMkLst>
            <pc:docMk/>
            <pc:sldMk cId="2117030526" sldId="256"/>
            <ac:cxnSpMk id="2" creationId="{53BC2BF9-E00A-82DA-E06C-69A84532E814}"/>
          </ac:cxnSpMkLst>
        </pc:cxnChg>
      </pc:sldChg>
    </pc:docChg>
  </pc:docChgLst>
  <pc:docChgLst>
    <pc:chgData name="Ikenna Ikwuka" userId="S::ikenna.ikwuka@pau.edu.ng::be4deea7-ae89-41cf-9658-5c5b9e751f19" providerId="AD" clId="Web-{188BC5DC-020C-6340-D91B-48D15D1F4894}"/>
    <pc:docChg chg="modSld">
      <pc:chgData name="Ikenna Ikwuka" userId="S::ikenna.ikwuka@pau.edu.ng::be4deea7-ae89-41cf-9658-5c5b9e751f19" providerId="AD" clId="Web-{188BC5DC-020C-6340-D91B-48D15D1F4894}" dt="2023-04-01T19:12:28.720" v="105" actId="20577"/>
      <pc:docMkLst>
        <pc:docMk/>
      </pc:docMkLst>
      <pc:sldChg chg="addSp delSp modSp">
        <pc:chgData name="Ikenna Ikwuka" userId="S::ikenna.ikwuka@pau.edu.ng::be4deea7-ae89-41cf-9658-5c5b9e751f19" providerId="AD" clId="Web-{188BC5DC-020C-6340-D91B-48D15D1F4894}" dt="2023-04-01T19:12:28.720" v="105" actId="20577"/>
        <pc:sldMkLst>
          <pc:docMk/>
          <pc:sldMk cId="2117030526" sldId="256"/>
        </pc:sldMkLst>
        <pc:spChg chg="add mod">
          <ac:chgData name="Ikenna Ikwuka" userId="S::ikenna.ikwuka@pau.edu.ng::be4deea7-ae89-41cf-9658-5c5b9e751f19" providerId="AD" clId="Web-{188BC5DC-020C-6340-D91B-48D15D1F4894}" dt="2023-04-01T19:01:52.042" v="27"/>
          <ac:spMkLst>
            <pc:docMk/>
            <pc:sldMk cId="2117030526" sldId="256"/>
            <ac:spMk id="2" creationId="{E40002B3-8DC0-F0CD-9F40-61C3E01F2CF5}"/>
          </ac:spMkLst>
        </pc:spChg>
        <pc:spChg chg="mod">
          <ac:chgData name="Ikenna Ikwuka" userId="S::ikenna.ikwuka@pau.edu.ng::be4deea7-ae89-41cf-9658-5c5b9e751f19" providerId="AD" clId="Web-{188BC5DC-020C-6340-D91B-48D15D1F4894}" dt="2023-04-01T18:59:48.303" v="2" actId="1076"/>
          <ac:spMkLst>
            <pc:docMk/>
            <pc:sldMk cId="2117030526" sldId="256"/>
            <ac:spMk id="3" creationId="{BE504690-DEB6-644E-DFBC-DBBD88A7AF2B}"/>
          </ac:spMkLst>
        </pc:spChg>
        <pc:spChg chg="add del">
          <ac:chgData name="Ikenna Ikwuka" userId="S::ikenna.ikwuka@pau.edu.ng::be4deea7-ae89-41cf-9658-5c5b9e751f19" providerId="AD" clId="Web-{188BC5DC-020C-6340-D91B-48D15D1F4894}" dt="2023-04-01T19:00:18.398" v="6"/>
          <ac:spMkLst>
            <pc:docMk/>
            <pc:sldMk cId="2117030526" sldId="256"/>
            <ac:spMk id="4" creationId="{8AB07718-CB36-6CCB-4EC4-9E18EB8CEEC6}"/>
          </ac:spMkLst>
        </pc:spChg>
        <pc:spChg chg="add mod">
          <ac:chgData name="Ikenna Ikwuka" userId="S::ikenna.ikwuka@pau.edu.ng::be4deea7-ae89-41cf-9658-5c5b9e751f19" providerId="AD" clId="Web-{188BC5DC-020C-6340-D91B-48D15D1F4894}" dt="2023-04-01T19:03:06.357" v="34" actId="20577"/>
          <ac:spMkLst>
            <pc:docMk/>
            <pc:sldMk cId="2117030526" sldId="256"/>
            <ac:spMk id="6" creationId="{49C0C54E-D123-9444-122A-85B1A9CDF68D}"/>
          </ac:spMkLst>
        </pc:spChg>
        <pc:spChg chg="add mod">
          <ac:chgData name="Ikenna Ikwuka" userId="S::ikenna.ikwuka@pau.edu.ng::be4deea7-ae89-41cf-9658-5c5b9e751f19" providerId="AD" clId="Web-{188BC5DC-020C-6340-D91B-48D15D1F4894}" dt="2023-04-01T19:04:51.751" v="36" actId="1076"/>
          <ac:spMkLst>
            <pc:docMk/>
            <pc:sldMk cId="2117030526" sldId="256"/>
            <ac:spMk id="7" creationId="{AE5FD20C-0737-B152-8346-078AFE78F682}"/>
          </ac:spMkLst>
        </pc:spChg>
        <pc:spChg chg="add del mod">
          <ac:chgData name="Ikenna Ikwuka" userId="S::ikenna.ikwuka@pau.edu.ng::be4deea7-ae89-41cf-9658-5c5b9e751f19" providerId="AD" clId="Web-{188BC5DC-020C-6340-D91B-48D15D1F4894}" dt="2023-04-01T19:05:44.940" v="42"/>
          <ac:spMkLst>
            <pc:docMk/>
            <pc:sldMk cId="2117030526" sldId="256"/>
            <ac:spMk id="8" creationId="{B3F82C1B-516D-36D5-220E-04C062A811FC}"/>
          </ac:spMkLst>
        </pc:spChg>
        <pc:spChg chg="add del">
          <ac:chgData name="Ikenna Ikwuka" userId="S::ikenna.ikwuka@pau.edu.ng::be4deea7-ae89-41cf-9658-5c5b9e751f19" providerId="AD" clId="Web-{188BC5DC-020C-6340-D91B-48D15D1F4894}" dt="2023-04-01T19:05:43.096" v="41"/>
          <ac:spMkLst>
            <pc:docMk/>
            <pc:sldMk cId="2117030526" sldId="256"/>
            <ac:spMk id="12" creationId="{5640279D-AAAD-19E3-C5B5-67D85149636F}"/>
          </ac:spMkLst>
        </pc:spChg>
        <pc:spChg chg="mod">
          <ac:chgData name="Ikenna Ikwuka" userId="S::ikenna.ikwuka@pau.edu.ng::be4deea7-ae89-41cf-9658-5c5b9e751f19" providerId="AD" clId="Web-{188BC5DC-020C-6340-D91B-48D15D1F4894}" dt="2023-04-01T19:06:29.707" v="47" actId="20577"/>
          <ac:spMkLst>
            <pc:docMk/>
            <pc:sldMk cId="2117030526" sldId="256"/>
            <ac:spMk id="16" creationId="{E99901DC-8FD4-9719-89F9-93FF330F7D92}"/>
          </ac:spMkLst>
        </pc:spChg>
        <pc:spChg chg="add mod">
          <ac:chgData name="Ikenna Ikwuka" userId="S::ikenna.ikwuka@pau.edu.ng::be4deea7-ae89-41cf-9658-5c5b9e751f19" providerId="AD" clId="Web-{188BC5DC-020C-6340-D91B-48D15D1F4894}" dt="2023-04-01T19:06:46.348" v="49" actId="1076"/>
          <ac:spMkLst>
            <pc:docMk/>
            <pc:sldMk cId="2117030526" sldId="256"/>
            <ac:spMk id="17" creationId="{0D52CD07-7C96-D3A2-3D1D-FA9AD6A4D4D3}"/>
          </ac:spMkLst>
        </pc:spChg>
        <pc:spChg chg="mod">
          <ac:chgData name="Ikenna Ikwuka" userId="S::ikenna.ikwuka@pau.edu.ng::be4deea7-ae89-41cf-9658-5c5b9e751f19" providerId="AD" clId="Web-{188BC5DC-020C-6340-D91B-48D15D1F4894}" dt="2023-04-01T19:07:33.288" v="52" actId="20577"/>
          <ac:spMkLst>
            <pc:docMk/>
            <pc:sldMk cId="2117030526" sldId="256"/>
            <ac:spMk id="20" creationId="{34DE0A3F-0FFA-607C-BF31-8C0947ED4324}"/>
          </ac:spMkLst>
        </pc:spChg>
        <pc:spChg chg="add mod">
          <ac:chgData name="Ikenna Ikwuka" userId="S::ikenna.ikwuka@pau.edu.ng::be4deea7-ae89-41cf-9658-5c5b9e751f19" providerId="AD" clId="Web-{188BC5DC-020C-6340-D91B-48D15D1F4894}" dt="2023-04-01T19:07:43.069" v="54" actId="1076"/>
          <ac:spMkLst>
            <pc:docMk/>
            <pc:sldMk cId="2117030526" sldId="256"/>
            <ac:spMk id="21" creationId="{CAD007DF-8F87-826A-5230-727603145A44}"/>
          </ac:spMkLst>
        </pc:spChg>
        <pc:spChg chg="add mod ord">
          <ac:chgData name="Ikenna Ikwuka" userId="S::ikenna.ikwuka@pau.edu.ng::be4deea7-ae89-41cf-9658-5c5b9e751f19" providerId="AD" clId="Web-{188BC5DC-020C-6340-D91B-48D15D1F4894}" dt="2023-04-01T19:08:40.368" v="58"/>
          <ac:spMkLst>
            <pc:docMk/>
            <pc:sldMk cId="2117030526" sldId="256"/>
            <ac:spMk id="22" creationId="{8BB9B19F-E439-C32B-5729-B8A14E44B09C}"/>
          </ac:spMkLst>
        </pc:spChg>
        <pc:spChg chg="add mod">
          <ac:chgData name="Ikenna Ikwuka" userId="S::ikenna.ikwuka@pau.edu.ng::be4deea7-ae89-41cf-9658-5c5b9e751f19" providerId="AD" clId="Web-{188BC5DC-020C-6340-D91B-48D15D1F4894}" dt="2023-04-01T19:10:15.590" v="78" actId="1076"/>
          <ac:spMkLst>
            <pc:docMk/>
            <pc:sldMk cId="2117030526" sldId="256"/>
            <ac:spMk id="23" creationId="{486FC3FF-A340-8CBC-FBA8-D9F5D2E13A72}"/>
          </ac:spMkLst>
        </pc:spChg>
        <pc:spChg chg="add mod">
          <ac:chgData name="Ikenna Ikwuka" userId="S::ikenna.ikwuka@pau.edu.ng::be4deea7-ae89-41cf-9658-5c5b9e751f19" providerId="AD" clId="Web-{188BC5DC-020C-6340-D91B-48D15D1F4894}" dt="2023-04-01T19:10:28.184" v="80" actId="1076"/>
          <ac:spMkLst>
            <pc:docMk/>
            <pc:sldMk cId="2117030526" sldId="256"/>
            <ac:spMk id="24" creationId="{BC489E5D-63BF-EA18-E36B-402371C46240}"/>
          </ac:spMkLst>
        </pc:spChg>
        <pc:spChg chg="add">
          <ac:chgData name="Ikenna Ikwuka" userId="S::ikenna.ikwuka@pau.edu.ng::be4deea7-ae89-41cf-9658-5c5b9e751f19" providerId="AD" clId="Web-{188BC5DC-020C-6340-D91B-48D15D1F4894}" dt="2023-04-01T19:10:52.810" v="83"/>
          <ac:spMkLst>
            <pc:docMk/>
            <pc:sldMk cId="2117030526" sldId="256"/>
            <ac:spMk id="26" creationId="{91707191-332A-677A-A963-783209AD9D87}"/>
          </ac:spMkLst>
        </pc:spChg>
        <pc:spChg chg="add">
          <ac:chgData name="Ikenna Ikwuka" userId="S::ikenna.ikwuka@pau.edu.ng::be4deea7-ae89-41cf-9658-5c5b9e751f19" providerId="AD" clId="Web-{188BC5DC-020C-6340-D91B-48D15D1F4894}" dt="2023-04-01T19:10:52.810" v="83"/>
          <ac:spMkLst>
            <pc:docMk/>
            <pc:sldMk cId="2117030526" sldId="256"/>
            <ac:spMk id="27" creationId="{B532D0B9-3A0F-677E-B8A6-723AE6F40255}"/>
          </ac:spMkLst>
        </pc:spChg>
        <pc:spChg chg="mod">
          <ac:chgData name="Ikenna Ikwuka" userId="S::ikenna.ikwuka@pau.edu.ng::be4deea7-ae89-41cf-9658-5c5b9e751f19" providerId="AD" clId="Web-{188BC5DC-020C-6340-D91B-48D15D1F4894}" dt="2023-04-01T19:11:23.217" v="90" actId="20577"/>
          <ac:spMkLst>
            <pc:docMk/>
            <pc:sldMk cId="2117030526" sldId="256"/>
            <ac:spMk id="30" creationId="{0B1D7C7B-B676-7846-6F19-D35EECA1A81E}"/>
          </ac:spMkLst>
        </pc:spChg>
        <pc:spChg chg="add mod">
          <ac:chgData name="Ikenna Ikwuka" userId="S::ikenna.ikwuka@pau.edu.ng::be4deea7-ae89-41cf-9658-5c5b9e751f19" providerId="AD" clId="Web-{188BC5DC-020C-6340-D91B-48D15D1F4894}" dt="2023-04-01T19:11:34.937" v="92" actId="1076"/>
          <ac:spMkLst>
            <pc:docMk/>
            <pc:sldMk cId="2117030526" sldId="256"/>
            <ac:spMk id="31" creationId="{8DB574C3-E385-4A07-D5C6-6C6C9429D714}"/>
          </ac:spMkLst>
        </pc:spChg>
        <pc:spChg chg="mod">
          <ac:chgData name="Ikenna Ikwuka" userId="S::ikenna.ikwuka@pau.edu.ng::be4deea7-ae89-41cf-9658-5c5b9e751f19" providerId="AD" clId="Web-{188BC5DC-020C-6340-D91B-48D15D1F4894}" dt="2023-04-01T19:12:28.720" v="105" actId="20577"/>
          <ac:spMkLst>
            <pc:docMk/>
            <pc:sldMk cId="2117030526" sldId="256"/>
            <ac:spMk id="35" creationId="{2D8973FF-D36A-BC17-C6C5-0629F4240E49}"/>
          </ac:spMkLst>
        </pc:spChg>
        <pc:grpChg chg="add">
          <ac:chgData name="Ikenna Ikwuka" userId="S::ikenna.ikwuka@pau.edu.ng::be4deea7-ae89-41cf-9658-5c5b9e751f19" providerId="AD" clId="Web-{188BC5DC-020C-6340-D91B-48D15D1F4894}" dt="2023-04-01T19:06:11.457" v="43"/>
          <ac:grpSpMkLst>
            <pc:docMk/>
            <pc:sldMk cId="2117030526" sldId="256"/>
            <ac:grpSpMk id="13" creationId="{86CC7778-0303-36AC-90AB-33B9A1F5A22D}"/>
          </ac:grpSpMkLst>
        </pc:grpChg>
        <pc:grpChg chg="add mod">
          <ac:chgData name="Ikenna Ikwuka" userId="S::ikenna.ikwuka@pau.edu.ng::be4deea7-ae89-41cf-9658-5c5b9e751f19" providerId="AD" clId="Web-{188BC5DC-020C-6340-D91B-48D15D1F4894}" dt="2023-04-01T19:06:21.988" v="45" actId="1076"/>
          <ac:grpSpMkLst>
            <pc:docMk/>
            <pc:sldMk cId="2117030526" sldId="256"/>
            <ac:grpSpMk id="14" creationId="{583C4794-E2C7-19B7-E17A-6FCAEB950F72}"/>
          </ac:grpSpMkLst>
        </pc:grpChg>
        <pc:grpChg chg="add del mod">
          <ac:chgData name="Ikenna Ikwuka" userId="S::ikenna.ikwuka@pau.edu.ng::be4deea7-ae89-41cf-9658-5c5b9e751f19" providerId="AD" clId="Web-{188BC5DC-020C-6340-D91B-48D15D1F4894}" dt="2023-04-01T19:10:51.779" v="82"/>
          <ac:grpSpMkLst>
            <pc:docMk/>
            <pc:sldMk cId="2117030526" sldId="256"/>
            <ac:grpSpMk id="18" creationId="{228053BB-8A9B-9B92-FAF4-B7C43BB18349}"/>
          </ac:grpSpMkLst>
        </pc:grpChg>
        <pc:grpChg chg="add">
          <ac:chgData name="Ikenna Ikwuka" userId="S::ikenna.ikwuka@pau.edu.ng::be4deea7-ae89-41cf-9658-5c5b9e751f19" providerId="AD" clId="Web-{188BC5DC-020C-6340-D91B-48D15D1F4894}" dt="2023-04-01T19:10:52.810" v="83"/>
          <ac:grpSpMkLst>
            <pc:docMk/>
            <pc:sldMk cId="2117030526" sldId="256"/>
            <ac:grpSpMk id="25" creationId="{17449673-A00C-EE89-1312-7D0796CD0DA0}"/>
          </ac:grpSpMkLst>
        </pc:grpChg>
        <pc:grpChg chg="add mod">
          <ac:chgData name="Ikenna Ikwuka" userId="S::ikenna.ikwuka@pau.edu.ng::be4deea7-ae89-41cf-9658-5c5b9e751f19" providerId="AD" clId="Web-{188BC5DC-020C-6340-D91B-48D15D1F4894}" dt="2023-04-01T19:11:08.592" v="85" actId="1076"/>
          <ac:grpSpMkLst>
            <pc:docMk/>
            <pc:sldMk cId="2117030526" sldId="256"/>
            <ac:grpSpMk id="28" creationId="{02E505F8-9DA2-00F5-0B4F-E0E8CEBBA240}"/>
          </ac:grpSpMkLst>
        </pc:grpChg>
        <pc:grpChg chg="add">
          <ac:chgData name="Ikenna Ikwuka" userId="S::ikenna.ikwuka@pau.edu.ng::be4deea7-ae89-41cf-9658-5c5b9e751f19" providerId="AD" clId="Web-{188BC5DC-020C-6340-D91B-48D15D1F4894}" dt="2023-04-01T19:11:49.656" v="93"/>
          <ac:grpSpMkLst>
            <pc:docMk/>
            <pc:sldMk cId="2117030526" sldId="256"/>
            <ac:grpSpMk id="32" creationId="{E77F22DB-8E08-6D61-9056-E68294AB3529}"/>
          </ac:grpSpMkLst>
        </pc:grpChg>
        <pc:grpChg chg="add mod">
          <ac:chgData name="Ikenna Ikwuka" userId="S::ikenna.ikwuka@pau.edu.ng::be4deea7-ae89-41cf-9658-5c5b9e751f19" providerId="AD" clId="Web-{188BC5DC-020C-6340-D91B-48D15D1F4894}" dt="2023-04-01T19:12:03.750" v="95" actId="1076"/>
          <ac:grpSpMkLst>
            <pc:docMk/>
            <pc:sldMk cId="2117030526" sldId="256"/>
            <ac:grpSpMk id="33" creationId="{49449824-4C52-08F9-0664-8C4E0E46B043}"/>
          </ac:grpSpMkLst>
        </pc:grpChg>
      </pc:sldChg>
    </pc:docChg>
  </pc:docChgLst>
  <pc:docChgLst>
    <pc:chgData name="Ikenna Ikwuka" userId="S::ikenna.ikwuka@pau.edu.ng::be4deea7-ae89-41cf-9658-5c5b9e751f19" providerId="AD" clId="Web-{3E7BA783-9F7E-4BA7-A848-C526DB9AB63F}"/>
    <pc:docChg chg="addSld delSld modSld">
      <pc:chgData name="Ikenna Ikwuka" userId="S::ikenna.ikwuka@pau.edu.ng::be4deea7-ae89-41cf-9658-5c5b9e751f19" providerId="AD" clId="Web-{3E7BA783-9F7E-4BA7-A848-C526DB9AB63F}" dt="2023-04-01T18:49:39.541" v="106" actId="1076"/>
      <pc:docMkLst>
        <pc:docMk/>
      </pc:docMkLst>
      <pc:sldChg chg="addSp delSp modSp new mod modClrScheme chgLayout">
        <pc:chgData name="Ikenna Ikwuka" userId="S::ikenna.ikwuka@pau.edu.ng::be4deea7-ae89-41cf-9658-5c5b9e751f19" providerId="AD" clId="Web-{3E7BA783-9F7E-4BA7-A848-C526DB9AB63F}" dt="2023-04-01T18:49:39.541" v="106" actId="1076"/>
        <pc:sldMkLst>
          <pc:docMk/>
          <pc:sldMk cId="2117030526" sldId="256"/>
        </pc:sldMkLst>
        <pc:spChg chg="del">
          <ac:chgData name="Ikenna Ikwuka" userId="S::ikenna.ikwuka@pau.edu.ng::be4deea7-ae89-41cf-9658-5c5b9e751f19" providerId="AD" clId="Web-{3E7BA783-9F7E-4BA7-A848-C526DB9AB63F}" dt="2023-04-01T18:34:15.169" v="1"/>
          <ac:spMkLst>
            <pc:docMk/>
            <pc:sldMk cId="2117030526" sldId="256"/>
            <ac:spMk id="2" creationId="{0CA9F4DB-EE2F-4963-5B58-9EDACD046876}"/>
          </ac:spMkLst>
        </pc:spChg>
        <pc:spChg chg="del">
          <ac:chgData name="Ikenna Ikwuka" userId="S::ikenna.ikwuka@pau.edu.ng::be4deea7-ae89-41cf-9658-5c5b9e751f19" providerId="AD" clId="Web-{3E7BA783-9F7E-4BA7-A848-C526DB9AB63F}" dt="2023-04-01T18:34:15.169" v="1"/>
          <ac:spMkLst>
            <pc:docMk/>
            <pc:sldMk cId="2117030526" sldId="256"/>
            <ac:spMk id="3" creationId="{B9BB914D-DDCE-5778-2F1A-785B43D445C4}"/>
          </ac:spMkLst>
        </pc:spChg>
        <pc:spChg chg="add del mod">
          <ac:chgData name="Ikenna Ikwuka" userId="S::ikenna.ikwuka@pau.edu.ng::be4deea7-ae89-41cf-9658-5c5b9e751f19" providerId="AD" clId="Web-{3E7BA783-9F7E-4BA7-A848-C526DB9AB63F}" dt="2023-04-01T18:39:08.741" v="7"/>
          <ac:spMkLst>
            <pc:docMk/>
            <pc:sldMk cId="2117030526" sldId="256"/>
            <ac:spMk id="4" creationId="{010533B9-7609-3866-00B9-8D1AC27A6DE8}"/>
          </ac:spMkLst>
        </pc:spChg>
        <pc:spChg chg="add mod topLvl">
          <ac:chgData name="Ikenna Ikwuka" userId="S::ikenna.ikwuka@pau.edu.ng::be4deea7-ae89-41cf-9658-5c5b9e751f19" providerId="AD" clId="Web-{3E7BA783-9F7E-4BA7-A848-C526DB9AB63F}" dt="2023-04-01T18:47:02.333" v="85" actId="20577"/>
          <ac:spMkLst>
            <pc:docMk/>
            <pc:sldMk cId="2117030526" sldId="256"/>
            <ac:spMk id="5" creationId="{830347AE-97E2-5067-D202-6BBA73587712}"/>
          </ac:spMkLst>
        </pc:spChg>
        <pc:spChg chg="add del mod topLvl">
          <ac:chgData name="Ikenna Ikwuka" userId="S::ikenna.ikwuka@pau.edu.ng::be4deea7-ae89-41cf-9658-5c5b9e751f19" providerId="AD" clId="Web-{3E7BA783-9F7E-4BA7-A848-C526DB9AB63F}" dt="2023-04-01T18:44:30.501" v="66"/>
          <ac:spMkLst>
            <pc:docMk/>
            <pc:sldMk cId="2117030526" sldId="256"/>
            <ac:spMk id="6" creationId="{A4A2388A-6BC3-CB18-E5EC-B5CA6B643055}"/>
          </ac:spMkLst>
        </pc:spChg>
        <pc:spChg chg="add mod ord">
          <ac:chgData name="Ikenna Ikwuka" userId="S::ikenna.ikwuka@pau.edu.ng::be4deea7-ae89-41cf-9658-5c5b9e751f19" providerId="AD" clId="Web-{3E7BA783-9F7E-4BA7-A848-C526DB9AB63F}" dt="2023-04-01T18:47:28.975" v="86"/>
          <ac:spMkLst>
            <pc:docMk/>
            <pc:sldMk cId="2117030526" sldId="256"/>
            <ac:spMk id="9" creationId="{7F6F4BEF-2966-C81C-05CA-4211556A5936}"/>
          </ac:spMkLst>
        </pc:spChg>
        <pc:spChg chg="add mod">
          <ac:chgData name="Ikenna Ikwuka" userId="S::ikenna.ikwuka@pau.edu.ng::be4deea7-ae89-41cf-9658-5c5b9e751f19" providerId="AD" clId="Web-{3E7BA783-9F7E-4BA7-A848-C526DB9AB63F}" dt="2023-04-01T18:47:51.194" v="88"/>
          <ac:spMkLst>
            <pc:docMk/>
            <pc:sldMk cId="2117030526" sldId="256"/>
            <ac:spMk id="10" creationId="{C95F74D1-B291-8D4F-4CF4-5729CF3272D6}"/>
          </ac:spMkLst>
        </pc:spChg>
        <pc:spChg chg="add mod">
          <ac:chgData name="Ikenna Ikwuka" userId="S::ikenna.ikwuka@pau.edu.ng::be4deea7-ae89-41cf-9658-5c5b9e751f19" providerId="AD" clId="Web-{3E7BA783-9F7E-4BA7-A848-C526DB9AB63F}" dt="2023-04-01T18:49:39.541" v="106" actId="1076"/>
          <ac:spMkLst>
            <pc:docMk/>
            <pc:sldMk cId="2117030526" sldId="256"/>
            <ac:spMk id="11" creationId="{93DE711A-3A4D-895A-166B-CDD50C1F4D55}"/>
          </ac:spMkLst>
        </pc:spChg>
        <pc:grpChg chg="add del">
          <ac:chgData name="Ikenna Ikwuka" userId="S::ikenna.ikwuka@pau.edu.ng::be4deea7-ae89-41cf-9658-5c5b9e751f19" providerId="AD" clId="Web-{3E7BA783-9F7E-4BA7-A848-C526DB9AB63F}" dt="2023-04-01T18:43:34.858" v="53"/>
          <ac:grpSpMkLst>
            <pc:docMk/>
            <pc:sldMk cId="2117030526" sldId="256"/>
            <ac:grpSpMk id="7" creationId="{9CBAFDE7-DD91-CF5A-6277-023849C35CB2}"/>
          </ac:grpSpMkLst>
        </pc:grpChg>
        <pc:grpChg chg="add del">
          <ac:chgData name="Ikenna Ikwuka" userId="S::ikenna.ikwuka@pau.edu.ng::be4deea7-ae89-41cf-9658-5c5b9e751f19" providerId="AD" clId="Web-{3E7BA783-9F7E-4BA7-A848-C526DB9AB63F}" dt="2023-04-01T18:44:25.375" v="63"/>
          <ac:grpSpMkLst>
            <pc:docMk/>
            <pc:sldMk cId="2117030526" sldId="256"/>
            <ac:grpSpMk id="8" creationId="{55361A92-4C96-8DE3-F541-3B7B89819A73}"/>
          </ac:grpSpMkLst>
        </pc:grpChg>
      </pc:sldChg>
      <pc:sldChg chg="new del">
        <pc:chgData name="Ikenna Ikwuka" userId="S::ikenna.ikwuka@pau.edu.ng::be4deea7-ae89-41cf-9658-5c5b9e751f19" providerId="AD" clId="Web-{3E7BA783-9F7E-4BA7-A848-C526DB9AB63F}" dt="2023-04-01T18:43:17.686" v="49"/>
        <pc:sldMkLst>
          <pc:docMk/>
          <pc:sldMk cId="2189902190" sldId="257"/>
        </pc:sldMkLst>
      </pc:sldChg>
      <pc:sldChg chg="new del">
        <pc:chgData name="Ikenna Ikwuka" userId="S::ikenna.ikwuka@pau.edu.ng::be4deea7-ae89-41cf-9658-5c5b9e751f19" providerId="AD" clId="Web-{3E7BA783-9F7E-4BA7-A848-C526DB9AB63F}" dt="2023-04-01T18:43:23.217" v="51"/>
        <pc:sldMkLst>
          <pc:docMk/>
          <pc:sldMk cId="247797566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7F6F4BEF-2966-C81C-05CA-4211556A5936}"/>
              </a:ext>
            </a:extLst>
          </p:cNvPr>
          <p:cNvSpPr/>
          <p:nvPr/>
        </p:nvSpPr>
        <p:spPr>
          <a:xfrm>
            <a:off x="553333" y="386148"/>
            <a:ext cx="2731698" cy="1538377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347AE-97E2-5067-D202-6BBA73587712}"/>
              </a:ext>
            </a:extLst>
          </p:cNvPr>
          <p:cNvSpPr txBox="1"/>
          <p:nvPr/>
        </p:nvSpPr>
        <p:spPr>
          <a:xfrm>
            <a:off x="525549" y="529532"/>
            <a:ext cx="2778034" cy="1015663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cs typeface="Calibri"/>
              </a:rPr>
              <a:t>Simple Interest</a:t>
            </a:r>
          </a:p>
          <a:p>
            <a:r>
              <a:rPr lang="en-US" sz="2800">
                <a:cs typeface="Calibri"/>
              </a:rPr>
              <a:t>A = P(1+R/100)T)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7F22DB-8E08-6D61-9056-E68294AB3529}"/>
              </a:ext>
            </a:extLst>
          </p:cNvPr>
          <p:cNvGrpSpPr/>
          <p:nvPr/>
        </p:nvGrpSpPr>
        <p:grpSpPr>
          <a:xfrm>
            <a:off x="5495794" y="436021"/>
            <a:ext cx="1847982" cy="402210"/>
            <a:chOff x="5495794" y="436021"/>
            <a:chExt cx="1847982" cy="402210"/>
          </a:xfrm>
        </p:grpSpPr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C95F74D1-B291-8D4F-4CF4-5729CF3272D6}"/>
                </a:ext>
              </a:extLst>
            </p:cNvPr>
            <p:cNvSpPr/>
            <p:nvPr/>
          </p:nvSpPr>
          <p:spPr>
            <a:xfrm>
              <a:off x="5495794" y="437634"/>
              <a:ext cx="1847982" cy="400597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DE711A-3A4D-895A-166B-CDD50C1F4D55}"/>
                </a:ext>
              </a:extLst>
            </p:cNvPr>
            <p:cNvSpPr txBox="1"/>
            <p:nvPr/>
          </p:nvSpPr>
          <p:spPr>
            <a:xfrm>
              <a:off x="5815856" y="436021"/>
              <a:ext cx="1190446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cs typeface="Calibri"/>
                </a:rPr>
                <a:t>START</a:t>
              </a:r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E504690-DEB6-644E-DFBC-DBBD88A7AF2B}"/>
              </a:ext>
            </a:extLst>
          </p:cNvPr>
          <p:cNvSpPr/>
          <p:nvPr/>
        </p:nvSpPr>
        <p:spPr>
          <a:xfrm>
            <a:off x="6231698" y="837678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CC7778-0303-36AC-90AB-33B9A1F5A22D}"/>
              </a:ext>
            </a:extLst>
          </p:cNvPr>
          <p:cNvGrpSpPr/>
          <p:nvPr/>
        </p:nvGrpSpPr>
        <p:grpSpPr>
          <a:xfrm>
            <a:off x="5602787" y="1203020"/>
            <a:ext cx="1607506" cy="574109"/>
            <a:chOff x="5602787" y="1203020"/>
            <a:chExt cx="1607506" cy="574109"/>
          </a:xfrm>
        </p:grpSpPr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E40002B3-8DC0-F0CD-9F40-61C3E01F2CF5}"/>
                </a:ext>
              </a:extLst>
            </p:cNvPr>
            <p:cNvSpPr/>
            <p:nvPr/>
          </p:nvSpPr>
          <p:spPr>
            <a:xfrm>
              <a:off x="5602787" y="1203020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C0C54E-D123-9444-122A-85B1A9CDF68D}"/>
                </a:ext>
              </a:extLst>
            </p:cNvPr>
            <p:cNvSpPr txBox="1"/>
            <p:nvPr/>
          </p:nvSpPr>
          <p:spPr>
            <a:xfrm>
              <a:off x="5913328" y="1244774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cs typeface="Calibri"/>
                </a:rPr>
                <a:t>INPUT P</a:t>
              </a:r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AE5FD20C-0737-B152-8346-078AFE78F682}"/>
              </a:ext>
            </a:extLst>
          </p:cNvPr>
          <p:cNvSpPr/>
          <p:nvPr/>
        </p:nvSpPr>
        <p:spPr>
          <a:xfrm>
            <a:off x="6231698" y="1734148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C4794-E2C7-19B7-E17A-6FCAEB950F72}"/>
              </a:ext>
            </a:extLst>
          </p:cNvPr>
          <p:cNvGrpSpPr/>
          <p:nvPr/>
        </p:nvGrpSpPr>
        <p:grpSpPr>
          <a:xfrm>
            <a:off x="5602787" y="2133108"/>
            <a:ext cx="1607506" cy="574109"/>
            <a:chOff x="5602787" y="1203020"/>
            <a:chExt cx="1607506" cy="574109"/>
          </a:xfrm>
        </p:grpSpPr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48029449-D512-73F9-BF3C-8A4F1827DB60}"/>
                </a:ext>
              </a:extLst>
            </p:cNvPr>
            <p:cNvSpPr/>
            <p:nvPr/>
          </p:nvSpPr>
          <p:spPr>
            <a:xfrm>
              <a:off x="5602787" y="1203020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901DC-8FD4-9719-89F9-93FF330F7D92}"/>
                </a:ext>
              </a:extLst>
            </p:cNvPr>
            <p:cNvSpPr txBox="1"/>
            <p:nvPr/>
          </p:nvSpPr>
          <p:spPr>
            <a:xfrm>
              <a:off x="5913328" y="1244774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cs typeface="Calibri"/>
                </a:rPr>
                <a:t>INPUT T</a:t>
              </a:r>
            </a:p>
          </p:txBody>
        </p:sp>
      </p:grp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D52CD07-7C96-D3A2-3D1D-FA9AD6A4D4D3}"/>
              </a:ext>
            </a:extLst>
          </p:cNvPr>
          <p:cNvSpPr/>
          <p:nvPr/>
        </p:nvSpPr>
        <p:spPr>
          <a:xfrm>
            <a:off x="6231698" y="2720265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8053BB-8A9B-9B92-FAF4-B7C43BB18349}"/>
              </a:ext>
            </a:extLst>
          </p:cNvPr>
          <p:cNvGrpSpPr/>
          <p:nvPr/>
        </p:nvGrpSpPr>
        <p:grpSpPr>
          <a:xfrm>
            <a:off x="5602787" y="3119225"/>
            <a:ext cx="1607506" cy="574109"/>
            <a:chOff x="5602787" y="1203020"/>
            <a:chExt cx="1607506" cy="574109"/>
          </a:xfrm>
        </p:grpSpPr>
        <p:sp>
          <p:nvSpPr>
            <p:cNvPr id="19" name="Flowchart: Data 18">
              <a:extLst>
                <a:ext uri="{FF2B5EF4-FFF2-40B4-BE49-F238E27FC236}">
                  <a16:creationId xmlns:a16="http://schemas.microsoft.com/office/drawing/2014/main" id="{BA4469C4-803F-094C-E1BF-72EAA300B2B3}"/>
                </a:ext>
              </a:extLst>
            </p:cNvPr>
            <p:cNvSpPr/>
            <p:nvPr/>
          </p:nvSpPr>
          <p:spPr>
            <a:xfrm>
              <a:off x="5602787" y="1203020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DE0A3F-0FFA-607C-BF31-8C0947ED4324}"/>
                </a:ext>
              </a:extLst>
            </p:cNvPr>
            <p:cNvSpPr txBox="1"/>
            <p:nvPr/>
          </p:nvSpPr>
          <p:spPr>
            <a:xfrm>
              <a:off x="5913328" y="1244774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cs typeface="Calibri"/>
                </a:rPr>
                <a:t>INPUT R</a:t>
              </a:r>
            </a:p>
          </p:txBody>
        </p:sp>
      </p:grp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BB9B19F-E439-C32B-5729-B8A14E44B09C}"/>
              </a:ext>
            </a:extLst>
          </p:cNvPr>
          <p:cNvSpPr/>
          <p:nvPr/>
        </p:nvSpPr>
        <p:spPr>
          <a:xfrm>
            <a:off x="5406838" y="4064933"/>
            <a:ext cx="2061882" cy="907676"/>
          </a:xfrm>
          <a:prstGeom prst="flowChartProcess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AD007DF-8F87-826A-5230-727603145A44}"/>
              </a:ext>
            </a:extLst>
          </p:cNvPr>
          <p:cNvSpPr/>
          <p:nvPr/>
        </p:nvSpPr>
        <p:spPr>
          <a:xfrm>
            <a:off x="6231698" y="3661559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6FC3FF-A340-8CBC-FBA8-D9F5D2E13A72}"/>
              </a:ext>
            </a:extLst>
          </p:cNvPr>
          <p:cNvSpPr txBox="1"/>
          <p:nvPr/>
        </p:nvSpPr>
        <p:spPr>
          <a:xfrm>
            <a:off x="5510493" y="4331073"/>
            <a:ext cx="185177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 = P(1+R/100)T)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489E5D-63BF-EA18-E36B-402371C46240}"/>
              </a:ext>
            </a:extLst>
          </p:cNvPr>
          <p:cNvSpPr/>
          <p:nvPr/>
        </p:nvSpPr>
        <p:spPr>
          <a:xfrm>
            <a:off x="6231698" y="4972647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449673-A00C-EE89-1312-7D0796CD0DA0}"/>
              </a:ext>
            </a:extLst>
          </p:cNvPr>
          <p:cNvGrpSpPr/>
          <p:nvPr/>
        </p:nvGrpSpPr>
        <p:grpSpPr>
          <a:xfrm>
            <a:off x="5602787" y="3119225"/>
            <a:ext cx="1607506" cy="574109"/>
            <a:chOff x="5602787" y="3119225"/>
            <a:chExt cx="1607506" cy="574109"/>
          </a:xfrm>
        </p:grpSpPr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1707191-332A-677A-A963-783209AD9D87}"/>
                </a:ext>
              </a:extLst>
            </p:cNvPr>
            <p:cNvSpPr/>
            <p:nvPr/>
          </p:nvSpPr>
          <p:spPr>
            <a:xfrm>
              <a:off x="5602787" y="3119225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TextBox 3">
              <a:extLst>
                <a:ext uri="{FF2B5EF4-FFF2-40B4-BE49-F238E27FC236}">
                  <a16:creationId xmlns:a16="http://schemas.microsoft.com/office/drawing/2014/main" id="{B532D0B9-3A0F-677E-B8A6-723AE6F40255}"/>
                </a:ext>
              </a:extLst>
            </p:cNvPr>
            <p:cNvSpPr txBox="1"/>
            <p:nvPr/>
          </p:nvSpPr>
          <p:spPr>
            <a:xfrm>
              <a:off x="5913328" y="3160979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  <a:cs typeface="Calibri"/>
                </a:rPr>
                <a:t>INPUT 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E505F8-9DA2-00F5-0B4F-E0E8CEBBA240}"/>
              </a:ext>
            </a:extLst>
          </p:cNvPr>
          <p:cNvGrpSpPr/>
          <p:nvPr/>
        </p:nvGrpSpPr>
        <p:grpSpPr>
          <a:xfrm>
            <a:off x="5602787" y="5371607"/>
            <a:ext cx="1607506" cy="574109"/>
            <a:chOff x="5602787" y="3119225"/>
            <a:chExt cx="1607506" cy="574109"/>
          </a:xfrm>
        </p:grpSpPr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B0671F5A-803F-7656-3E7B-08D79E175B69}"/>
                </a:ext>
              </a:extLst>
            </p:cNvPr>
            <p:cNvSpPr/>
            <p:nvPr/>
          </p:nvSpPr>
          <p:spPr>
            <a:xfrm>
              <a:off x="5602787" y="3119225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3">
              <a:extLst>
                <a:ext uri="{FF2B5EF4-FFF2-40B4-BE49-F238E27FC236}">
                  <a16:creationId xmlns:a16="http://schemas.microsoft.com/office/drawing/2014/main" id="{0B1D7C7B-B676-7846-6F19-D35EECA1A81E}"/>
                </a:ext>
              </a:extLst>
            </p:cNvPr>
            <p:cNvSpPr txBox="1"/>
            <p:nvPr/>
          </p:nvSpPr>
          <p:spPr>
            <a:xfrm>
              <a:off x="5913328" y="3160979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  <a:cs typeface="Calibri"/>
                </a:rPr>
                <a:t>PRINT A</a:t>
              </a:r>
            </a:p>
          </p:txBody>
        </p:sp>
      </p:grpSp>
      <p:sp>
        <p:nvSpPr>
          <p:cNvPr id="31" name="Arrow: Down 30">
            <a:extLst>
              <a:ext uri="{FF2B5EF4-FFF2-40B4-BE49-F238E27FC236}">
                <a16:creationId xmlns:a16="http://schemas.microsoft.com/office/drawing/2014/main" id="{8DB574C3-E385-4A07-D5C6-6C6C9429D714}"/>
              </a:ext>
            </a:extLst>
          </p:cNvPr>
          <p:cNvSpPr/>
          <p:nvPr/>
        </p:nvSpPr>
        <p:spPr>
          <a:xfrm>
            <a:off x="6231698" y="5958764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449824-4C52-08F9-0664-8C4E0E46B043}"/>
              </a:ext>
            </a:extLst>
          </p:cNvPr>
          <p:cNvGrpSpPr/>
          <p:nvPr/>
        </p:nvGrpSpPr>
        <p:grpSpPr>
          <a:xfrm>
            <a:off x="5484588" y="6285491"/>
            <a:ext cx="1847982" cy="402210"/>
            <a:chOff x="5495794" y="436021"/>
            <a:chExt cx="1847982" cy="402210"/>
          </a:xfrm>
        </p:grpSpPr>
        <p:sp>
          <p:nvSpPr>
            <p:cNvPr id="34" name="Flowchart: Terminator 33">
              <a:extLst>
                <a:ext uri="{FF2B5EF4-FFF2-40B4-BE49-F238E27FC236}">
                  <a16:creationId xmlns:a16="http://schemas.microsoft.com/office/drawing/2014/main" id="{72F1E26A-C376-5C67-F043-47390B5E83A1}"/>
                </a:ext>
              </a:extLst>
            </p:cNvPr>
            <p:cNvSpPr/>
            <p:nvPr/>
          </p:nvSpPr>
          <p:spPr>
            <a:xfrm>
              <a:off x="5495794" y="437634"/>
              <a:ext cx="1847982" cy="400597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8973FF-D36A-BC17-C6C5-0629F4240E49}"/>
                </a:ext>
              </a:extLst>
            </p:cNvPr>
            <p:cNvSpPr txBox="1"/>
            <p:nvPr/>
          </p:nvSpPr>
          <p:spPr>
            <a:xfrm>
              <a:off x="5815856" y="436021"/>
              <a:ext cx="1190446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cs typeface="Calibri"/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03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2023-04-01T19:13:22Z</dcterms:modified>
</cp:coreProperties>
</file>