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41C3E-DE28-F0B8-45CE-4F303F3109ED}" v="440" dt="2023-04-01T19:47:52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enna Ikwuka" userId="S::ikenna.ikwuka@pau.edu.ng::be4deea7-ae89-41cf-9658-5c5b9e751f19" providerId="AD" clId="Web-{26741C3E-DE28-F0B8-45CE-4F303F3109ED}"/>
    <pc:docChg chg="modSld">
      <pc:chgData name="Ikenna Ikwuka" userId="S::ikenna.ikwuka@pau.edu.ng::be4deea7-ae89-41cf-9658-5c5b9e751f19" providerId="AD" clId="Web-{26741C3E-DE28-F0B8-45CE-4F303F3109ED}" dt="2023-04-01T19:47:52.114" v="320" actId="1076"/>
      <pc:docMkLst>
        <pc:docMk/>
      </pc:docMkLst>
      <pc:sldChg chg="addSp delSp modSp mod modClrScheme chgLayout">
        <pc:chgData name="Ikenna Ikwuka" userId="S::ikenna.ikwuka@pau.edu.ng::be4deea7-ae89-41cf-9658-5c5b9e751f19" providerId="AD" clId="Web-{26741C3E-DE28-F0B8-45CE-4F303F3109ED}" dt="2023-04-01T19:47:52.114" v="320" actId="1076"/>
        <pc:sldMkLst>
          <pc:docMk/>
          <pc:sldMk cId="109857222" sldId="256"/>
        </pc:sldMkLst>
        <pc:spChg chg="del">
          <ac:chgData name="Ikenna Ikwuka" userId="S::ikenna.ikwuka@pau.edu.ng::be4deea7-ae89-41cf-9658-5c5b9e751f19" providerId="AD" clId="Web-{26741C3E-DE28-F0B8-45CE-4F303F3109ED}" dt="2023-04-01T19:27:39.35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Ikenna Ikwuka" userId="S::ikenna.ikwuka@pau.edu.ng::be4deea7-ae89-41cf-9658-5c5b9e751f19" providerId="AD" clId="Web-{26741C3E-DE28-F0B8-45CE-4F303F3109ED}" dt="2023-04-01T19:27:39.356" v="0"/>
          <ac:spMkLst>
            <pc:docMk/>
            <pc:sldMk cId="109857222" sldId="256"/>
            <ac:spMk id="3" creationId="{00000000-0000-0000-0000-000000000000}"/>
          </ac:spMkLst>
        </pc:spChg>
        <pc:spChg chg="add del mod topLvl">
          <ac:chgData name="Ikenna Ikwuka" userId="S::ikenna.ikwuka@pau.edu.ng::be4deea7-ae89-41cf-9658-5c5b9e751f19" providerId="AD" clId="Web-{26741C3E-DE28-F0B8-45CE-4F303F3109ED}" dt="2023-04-01T19:33:46.477" v="97"/>
          <ac:spMkLst>
            <pc:docMk/>
            <pc:sldMk cId="109857222" sldId="256"/>
            <ac:spMk id="4" creationId="{6FBE2D5A-1928-25D5-595A-3974B81CDD25}"/>
          </ac:spMkLst>
        </pc:spChg>
        <pc:spChg chg="add del mod topLvl">
          <ac:chgData name="Ikenna Ikwuka" userId="S::ikenna.ikwuka@pau.edu.ng::be4deea7-ae89-41cf-9658-5c5b9e751f19" providerId="AD" clId="Web-{26741C3E-DE28-F0B8-45CE-4F303F3109ED}" dt="2023-04-01T19:33:46.477" v="96"/>
          <ac:spMkLst>
            <pc:docMk/>
            <pc:sldMk cId="109857222" sldId="256"/>
            <ac:spMk id="5" creationId="{C62DE6DE-4778-806A-2FFD-447FBD91BCBD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94"/>
          <ac:spMkLst>
            <pc:docMk/>
            <pc:sldMk cId="109857222" sldId="256"/>
            <ac:spMk id="7" creationId="{5340963F-28C9-EE99-CF40-0AC8ECC34032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91"/>
          <ac:spMkLst>
            <pc:docMk/>
            <pc:sldMk cId="109857222" sldId="256"/>
            <ac:spMk id="10" creationId="{ECAB6928-EBA1-9EDE-F555-08ED885AD1C0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89"/>
          <ac:spMkLst>
            <pc:docMk/>
            <pc:sldMk cId="109857222" sldId="256"/>
            <ac:spMk id="12" creationId="{E9D1D41A-674A-2EA9-F753-4F5C740003C6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87"/>
          <ac:spMkLst>
            <pc:docMk/>
            <pc:sldMk cId="109857222" sldId="256"/>
            <ac:spMk id="14" creationId="{52816E92-DB41-A170-95F9-1C18207E45DB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84"/>
          <ac:spMkLst>
            <pc:docMk/>
            <pc:sldMk cId="109857222" sldId="256"/>
            <ac:spMk id="17" creationId="{CDED20EB-1F66-961E-4ABB-521BB4494533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82"/>
          <ac:spMkLst>
            <pc:docMk/>
            <pc:sldMk cId="109857222" sldId="256"/>
            <ac:spMk id="19" creationId="{494CAF70-E4CF-7CF0-DF10-DDCF3D52346B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81"/>
          <ac:spMkLst>
            <pc:docMk/>
            <pc:sldMk cId="109857222" sldId="256"/>
            <ac:spMk id="20" creationId="{2122399E-A165-E860-6706-22F0F23377B1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1" creationId="{7B311260-03EC-02C1-C69F-6FE2A9D03739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2" creationId="{C968E333-92F9-76AD-1A52-9261B338CF5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3" creationId="{FF3832E3-89D2-3394-D791-6C070A165F15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4" creationId="{82928E28-1889-464F-FA24-EA02B433D6E0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5" creationId="{40154759-E03D-FA24-B024-9641029A965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6" creationId="{0D820E8E-7832-CEEC-AC40-B1164B7F0A91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7" creationId="{7DAFFA74-EA4F-3B7A-C53D-864103EB783C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8" creationId="{84DF2097-47AD-18ED-5477-C7346C5CC05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29" creationId="{70F8ABD5-2C0B-C191-B314-B8D0C4527E47}"/>
          </ac:spMkLst>
        </pc:spChg>
        <pc:spChg chg="add mod">
          <ac:chgData name="Ikenna Ikwuka" userId="S::ikenna.ikwuka@pau.edu.ng::be4deea7-ae89-41cf-9658-5c5b9e751f19" providerId="AD" clId="Web-{26741C3E-DE28-F0B8-45CE-4F303F3109ED}" dt="2023-04-01T19:33:33.039" v="62" actId="20577"/>
          <ac:spMkLst>
            <pc:docMk/>
            <pc:sldMk cId="109857222" sldId="256"/>
            <ac:spMk id="30" creationId="{5D73DEAD-4605-B6AC-E702-C91419D930F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31" creationId="{445DE017-7A32-6F41-0AE3-B9D2A76D2250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32" creationId="{F301F87D-D3BC-08FD-4376-E318D3870BB1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33" creationId="{96FBD906-457F-429A-DD55-D14E965F909B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34" creationId="{6F2FFE0B-ECF0-1C79-68B9-A016FA65E2E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35" creationId="{8009F9F5-661C-5D75-4822-0582AD88661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27:42.325" v="1"/>
          <ac:spMkLst>
            <pc:docMk/>
            <pc:sldMk cId="109857222" sldId="256"/>
            <ac:spMk id="36" creationId="{6B4D177B-323E-EA72-DF31-25C4940693A3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80"/>
          <ac:spMkLst>
            <pc:docMk/>
            <pc:sldMk cId="109857222" sldId="256"/>
            <ac:spMk id="38" creationId="{6FBE2D5A-1928-25D5-595A-3974B81CDD25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79"/>
          <ac:spMkLst>
            <pc:docMk/>
            <pc:sldMk cId="109857222" sldId="256"/>
            <ac:spMk id="39" creationId="{C62DE6DE-4778-806A-2FFD-447FBD91BCBD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77"/>
          <ac:spMkLst>
            <pc:docMk/>
            <pc:sldMk cId="109857222" sldId="256"/>
            <ac:spMk id="41" creationId="{5340963F-28C9-EE99-CF40-0AC8ECC34032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74"/>
          <ac:spMkLst>
            <pc:docMk/>
            <pc:sldMk cId="109857222" sldId="256"/>
            <ac:spMk id="44" creationId="{ECAB6928-EBA1-9EDE-F555-08ED885AD1C0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72"/>
          <ac:spMkLst>
            <pc:docMk/>
            <pc:sldMk cId="109857222" sldId="256"/>
            <ac:spMk id="46" creationId="{E9D1D41A-674A-2EA9-F753-4F5C740003C6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70"/>
          <ac:spMkLst>
            <pc:docMk/>
            <pc:sldMk cId="109857222" sldId="256"/>
            <ac:spMk id="48" creationId="{52816E92-DB41-A170-95F9-1C18207E45DB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67"/>
          <ac:spMkLst>
            <pc:docMk/>
            <pc:sldMk cId="109857222" sldId="256"/>
            <ac:spMk id="51" creationId="{CDED20EB-1F66-961E-4ABB-521BB4494533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65"/>
          <ac:spMkLst>
            <pc:docMk/>
            <pc:sldMk cId="109857222" sldId="256"/>
            <ac:spMk id="53" creationId="{494CAF70-E4CF-7CF0-DF10-DDCF3D52346B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3:46.477" v="64"/>
          <ac:spMkLst>
            <pc:docMk/>
            <pc:sldMk cId="109857222" sldId="256"/>
            <ac:spMk id="54" creationId="{2122399E-A165-E860-6706-22F0F23377B1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55" creationId="{7B311260-03EC-02C1-C69F-6FE2A9D03739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56" creationId="{C968E333-92F9-76AD-1A52-9261B338CF5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57" creationId="{FF3832E3-89D2-3394-D791-6C070A165F15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58" creationId="{82928E28-1889-464F-FA24-EA02B433D6E0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59" creationId="{40154759-E03D-FA24-B024-9641029A965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0" creationId="{0D820E8E-7832-CEEC-AC40-B1164B7F0A91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1" creationId="{7DAFFA74-EA4F-3B7A-C53D-864103EB783C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2" creationId="{84DF2097-47AD-18ED-5477-C7346C5CC05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3" creationId="{70F8ABD5-2C0B-C191-B314-B8D0C4527E4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4" creationId="{5D73DEAD-4605-B6AC-E702-C91419D930F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5" creationId="{445DE017-7A32-6F41-0AE3-B9D2A76D2250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6" creationId="{F301F87D-D3BC-08FD-4376-E318D3870BB1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7" creationId="{96FBD906-457F-429A-DD55-D14E965F909B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8" creationId="{6F2FFE0B-ECF0-1C79-68B9-A016FA65E2E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69" creationId="{8009F9F5-661C-5D75-4822-0582AD88661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23.617" v="60"/>
          <ac:spMkLst>
            <pc:docMk/>
            <pc:sldMk cId="109857222" sldId="256"/>
            <ac:spMk id="70" creationId="{6B4D177B-323E-EA72-DF31-25C4940693A3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212"/>
          <ac:spMkLst>
            <pc:docMk/>
            <pc:sldMk cId="109857222" sldId="256"/>
            <ac:spMk id="73" creationId="{AA25135A-9338-88E4-9FB5-26247F7FC0F0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209"/>
          <ac:spMkLst>
            <pc:docMk/>
            <pc:sldMk cId="109857222" sldId="256"/>
            <ac:spMk id="76" creationId="{A9372925-C6DB-50DF-2EBC-4DA6F035EF21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207"/>
          <ac:spMkLst>
            <pc:docMk/>
            <pc:sldMk cId="109857222" sldId="256"/>
            <ac:spMk id="78" creationId="{E4B40F7A-2C53-9D94-58D7-2FAE4949C0FA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205"/>
          <ac:spMkLst>
            <pc:docMk/>
            <pc:sldMk cId="109857222" sldId="256"/>
            <ac:spMk id="80" creationId="{2A1A6EF5-CFE4-B134-ADD6-5A42E62D49F1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202"/>
          <ac:spMkLst>
            <pc:docMk/>
            <pc:sldMk cId="109857222" sldId="256"/>
            <ac:spMk id="83" creationId="{03A474A8-88A9-897C-E0AD-244545FB2362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200"/>
          <ac:spMkLst>
            <pc:docMk/>
            <pc:sldMk cId="109857222" sldId="256"/>
            <ac:spMk id="85" creationId="{613B1369-3695-9254-C7C6-BC8BBD32F337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199"/>
          <ac:spMkLst>
            <pc:docMk/>
            <pc:sldMk cId="109857222" sldId="256"/>
            <ac:spMk id="86" creationId="{97124CA9-74DC-FD96-DE22-A6626CBA2AB0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87" creationId="{60B33101-F155-2416-1CAE-56F15F93A1DC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88" creationId="{1E185E59-833E-DA23-DABA-398CA33473D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89" creationId="{E31DE8BE-8EFA-3C4E-DF7B-D0E782EA9D91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0" creationId="{0D9EDE46-7C9D-1517-BB06-20884EBB952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1" creationId="{3597BB1C-50DB-5C7A-F92E-333E7183D2C0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2" creationId="{59866C93-F5D7-5E49-B63B-F166A470EFB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3" creationId="{2B01E60D-DDBB-B1D5-CF0A-1424504322B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4" creationId="{E9AA39F0-0BB2-3EF9-4D7F-9C961AB63E2B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5" creationId="{5E33EA47-3784-2492-17DD-2D63E4BA299A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6" creationId="{E33E1C5D-6C4A-77A1-1FB1-A6CECC07071A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7" creationId="{B5698213-1C8E-B430-D0D8-1C05FB2E540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8" creationId="{74EA2BB2-FA07-86CA-3311-9C6F2933932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99" creationId="{7E7E8049-2E16-7292-7D2B-0F89F0B3FB2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100" creationId="{93A9A30F-72C1-9AFF-1F0F-74DCFDAF884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101" creationId="{3D178F51-CBCF-2B79-CF0D-FBDFD8E13642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102" creationId="{19224FC1-0582-CF35-12D8-6917B626721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3:54.727" v="98"/>
          <ac:spMkLst>
            <pc:docMk/>
            <pc:sldMk cId="109857222" sldId="256"/>
            <ac:spMk id="103" creationId="{8E4F11D4-14F8-D5E8-8032-F2B50A239124}"/>
          </ac:spMkLst>
        </pc:spChg>
        <pc:spChg chg="add mod">
          <ac:chgData name="Ikenna Ikwuka" userId="S::ikenna.ikwuka@pau.edu.ng::be4deea7-ae89-41cf-9658-5c5b9e751f19" providerId="AD" clId="Web-{26741C3E-DE28-F0B8-45CE-4F303F3109ED}" dt="2023-04-01T19:36:04.841" v="180" actId="14100"/>
          <ac:spMkLst>
            <pc:docMk/>
            <pc:sldMk cId="109857222" sldId="256"/>
            <ac:spMk id="104" creationId="{9D2DEF45-7EC2-ABE4-DDE3-0433C0C6E42B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196"/>
          <ac:spMkLst>
            <pc:docMk/>
            <pc:sldMk cId="109857222" sldId="256"/>
            <ac:spMk id="107" creationId="{AA25135A-9338-88E4-9FB5-26247F7FC0F0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193"/>
          <ac:spMkLst>
            <pc:docMk/>
            <pc:sldMk cId="109857222" sldId="256"/>
            <ac:spMk id="110" creationId="{A9372925-C6DB-50DF-2EBC-4DA6F035EF21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191"/>
          <ac:spMkLst>
            <pc:docMk/>
            <pc:sldMk cId="109857222" sldId="256"/>
            <ac:spMk id="112" creationId="{E4B40F7A-2C53-9D94-58D7-2FAE4949C0FA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89" v="189"/>
          <ac:spMkLst>
            <pc:docMk/>
            <pc:sldMk cId="109857222" sldId="256"/>
            <ac:spMk id="114" creationId="{2A1A6EF5-CFE4-B134-ADD6-5A42E62D49F1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74" v="186"/>
          <ac:spMkLst>
            <pc:docMk/>
            <pc:sldMk cId="109857222" sldId="256"/>
            <ac:spMk id="117" creationId="{03A474A8-88A9-897C-E0AD-244545FB2362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74" v="184"/>
          <ac:spMkLst>
            <pc:docMk/>
            <pc:sldMk cId="109857222" sldId="256"/>
            <ac:spMk id="119" creationId="{613B1369-3695-9254-C7C6-BC8BBD32F337}"/>
          </ac:spMkLst>
        </pc:spChg>
        <pc:spChg chg="add del">
          <ac:chgData name="Ikenna Ikwuka" userId="S::ikenna.ikwuka@pau.edu.ng::be4deea7-ae89-41cf-9658-5c5b9e751f19" providerId="AD" clId="Web-{26741C3E-DE28-F0B8-45CE-4F303F3109ED}" dt="2023-04-01T19:36:51.874" v="183"/>
          <ac:spMkLst>
            <pc:docMk/>
            <pc:sldMk cId="109857222" sldId="256"/>
            <ac:spMk id="120" creationId="{97124CA9-74DC-FD96-DE22-A6626CBA2AB0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1" creationId="{60B33101-F155-2416-1CAE-56F15F93A1DC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2" creationId="{1E185E59-833E-DA23-DABA-398CA33473D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3" creationId="{E31DE8BE-8EFA-3C4E-DF7B-D0E782EA9D91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4" creationId="{0D9EDE46-7C9D-1517-BB06-20884EBB952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5" creationId="{3597BB1C-50DB-5C7A-F92E-333E7183D2C0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6" creationId="{59866C93-F5D7-5E49-B63B-F166A470EFB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7" creationId="{2B01E60D-DDBB-B1D5-CF0A-1424504322B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8" creationId="{E9AA39F0-0BB2-3EF9-4D7F-9C961AB63E2B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29" creationId="{5E33EA47-3784-2492-17DD-2D63E4BA299A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0" creationId="{E33E1C5D-6C4A-77A1-1FB1-A6CECC07071A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1" creationId="{B5698213-1C8E-B430-D0D8-1C05FB2E540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2" creationId="{74EA2BB2-FA07-86CA-3311-9C6F2933932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3" creationId="{7E7E8049-2E16-7292-7D2B-0F89F0B3FB2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4" creationId="{93A9A30F-72C1-9AFF-1F0F-74DCFDAF884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5" creationId="{3D178F51-CBCF-2B79-CF0D-FBDFD8E13642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6" creationId="{19224FC1-0582-CF35-12D8-6917B626721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7" creationId="{8E4F11D4-14F8-D5E8-8032-F2B50A23912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6:34.889" v="182"/>
          <ac:spMkLst>
            <pc:docMk/>
            <pc:sldMk cId="109857222" sldId="256"/>
            <ac:spMk id="138" creationId="{9D2DEF45-7EC2-ABE4-DDE3-0433C0C6E42B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41" creationId="{52136600-1B59-1237-E1EF-30889974074D}"/>
          </ac:spMkLst>
        </pc:spChg>
        <pc:spChg chg="add mod">
          <ac:chgData name="Ikenna Ikwuka" userId="S::ikenna.ikwuka@pau.edu.ng::be4deea7-ae89-41cf-9658-5c5b9e751f19" providerId="AD" clId="Web-{26741C3E-DE28-F0B8-45CE-4F303F3109ED}" dt="2023-04-01T19:43:10.511" v="275" actId="1076"/>
          <ac:spMkLst>
            <pc:docMk/>
            <pc:sldMk cId="109857222" sldId="256"/>
            <ac:spMk id="144" creationId="{D8F31D1F-E359-F471-87DA-FE89E00155F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46" creationId="{3278DEC8-16BB-18C2-2B25-A95A98086417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48" creationId="{A882ADE7-2F6C-C2D4-1181-B50CF03FF885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51" creationId="{D8CC1CB7-D0A6-3926-D831-CD1998A4CB6F}"/>
          </ac:spMkLst>
        </pc:spChg>
        <pc:spChg chg="add del mod">
          <ac:chgData name="Ikenna Ikwuka" userId="S::ikenna.ikwuka@pau.edu.ng::be4deea7-ae89-41cf-9658-5c5b9e751f19" providerId="AD" clId="Web-{26741C3E-DE28-F0B8-45CE-4F303F3109ED}" dt="2023-04-01T19:42:49.260" v="271"/>
          <ac:spMkLst>
            <pc:docMk/>
            <pc:sldMk cId="109857222" sldId="256"/>
            <ac:spMk id="153" creationId="{B7F047D2-2A31-F422-EF4A-C8DED1D118CF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54" creationId="{611E54B0-B711-AF95-5F63-5B55F7F46C95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55" creationId="{31168E16-088B-863E-B911-933A8CA5F515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56" creationId="{D0231379-D61E-3F14-FCCE-FC2BD2082D89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57" creationId="{54BB4DEF-2C1F-E80D-CC1C-E648AB95E8CE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58" creationId="{F21EAF9A-65B4-36C4-C525-8B35D49C3F0A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59" creationId="{9C7B50ED-9C4A-6339-CFF5-8D0F32A5DBE5}"/>
          </ac:spMkLst>
        </pc:spChg>
        <pc:spChg chg="add mod">
          <ac:chgData name="Ikenna Ikwuka" userId="S::ikenna.ikwuka@pau.edu.ng::be4deea7-ae89-41cf-9658-5c5b9e751f19" providerId="AD" clId="Web-{26741C3E-DE28-F0B8-45CE-4F303F3109ED}" dt="2023-04-01T19:45:05.858" v="298" actId="20577"/>
          <ac:spMkLst>
            <pc:docMk/>
            <pc:sldMk cId="109857222" sldId="256"/>
            <ac:spMk id="160" creationId="{7FDDE3A1-1009-EC89-A70B-072E37DE1574}"/>
          </ac:spMkLst>
        </pc:spChg>
        <pc:spChg chg="add mod topLvl">
          <ac:chgData name="Ikenna Ikwuka" userId="S::ikenna.ikwuka@pau.edu.ng::be4deea7-ae89-41cf-9658-5c5b9e751f19" providerId="AD" clId="Web-{26741C3E-DE28-F0B8-45CE-4F303F3109ED}" dt="2023-04-01T19:47:20.269" v="316" actId="1076"/>
          <ac:spMkLst>
            <pc:docMk/>
            <pc:sldMk cId="109857222" sldId="256"/>
            <ac:spMk id="161" creationId="{0E53BC8A-1523-FB04-6C6A-DB6792D8494E}"/>
          </ac:spMkLst>
        </pc:spChg>
        <pc:spChg chg="add mod topLvl">
          <ac:chgData name="Ikenna Ikwuka" userId="S::ikenna.ikwuka@pau.edu.ng::be4deea7-ae89-41cf-9658-5c5b9e751f19" providerId="AD" clId="Web-{26741C3E-DE28-F0B8-45CE-4F303F3109ED}" dt="2023-04-01T19:47:11.862" v="313" actId="1076"/>
          <ac:spMkLst>
            <pc:docMk/>
            <pc:sldMk cId="109857222" sldId="256"/>
            <ac:spMk id="162" creationId="{873675FF-69D2-0328-CC25-27A9D41C6334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63" creationId="{A35CBF2F-D0DE-27FC-C84A-8FFFF9680BDA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64" creationId="{4B648D51-6DD6-46AA-E936-AB8E69F24A28}"/>
          </ac:spMkLst>
        </pc:spChg>
        <pc:spChg chg="add topLvl">
          <ac:chgData name="Ikenna Ikwuka" userId="S::ikenna.ikwuka@pau.edu.ng::be4deea7-ae89-41cf-9658-5c5b9e751f19" providerId="AD" clId="Web-{26741C3E-DE28-F0B8-45CE-4F303F3109ED}" dt="2023-04-01T19:44:14.232" v="290"/>
          <ac:spMkLst>
            <pc:docMk/>
            <pc:sldMk cId="109857222" sldId="256"/>
            <ac:spMk id="165" creationId="{BFF52621-73A9-F05F-8694-331C15EAD8A0}"/>
          </ac:spMkLst>
        </pc:spChg>
        <pc:spChg chg="add mod topLvl">
          <ac:chgData name="Ikenna Ikwuka" userId="S::ikenna.ikwuka@pau.edu.ng::be4deea7-ae89-41cf-9658-5c5b9e751f19" providerId="AD" clId="Web-{26741C3E-DE28-F0B8-45CE-4F303F3109ED}" dt="2023-04-01T19:44:29.763" v="292" actId="14100"/>
          <ac:spMkLst>
            <pc:docMk/>
            <pc:sldMk cId="109857222" sldId="256"/>
            <ac:spMk id="166" creationId="{D3B6FAE1-3D2A-1615-FA14-CDCA61612A6B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67" creationId="{86533AD4-D2C4-7A4B-99E2-09B4315B4B4B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68" creationId="{B4804D29-4390-0D39-5E0D-0EC2E9386583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69" creationId="{B249EAE7-0DA8-1494-ACE1-122A65BBED18}"/>
          </ac:spMkLst>
        </pc:spChg>
        <pc:spChg chg="add">
          <ac:chgData name="Ikenna Ikwuka" userId="S::ikenna.ikwuka@pau.edu.ng::be4deea7-ae89-41cf-9658-5c5b9e751f19" providerId="AD" clId="Web-{26741C3E-DE28-F0B8-45CE-4F303F3109ED}" dt="2023-04-01T19:37:00.577" v="214"/>
          <ac:spMkLst>
            <pc:docMk/>
            <pc:sldMk cId="109857222" sldId="256"/>
            <ac:spMk id="170" creationId="{883DBCC4-D426-AFAB-AE28-ED159FBCB6D4}"/>
          </ac:spMkLst>
        </pc:spChg>
        <pc:spChg chg="add mod topLvl">
          <ac:chgData name="Ikenna Ikwuka" userId="S::ikenna.ikwuka@pau.edu.ng::be4deea7-ae89-41cf-9658-5c5b9e751f19" providerId="AD" clId="Web-{26741C3E-DE28-F0B8-45CE-4F303F3109ED}" dt="2023-04-01T19:39:24.050" v="263" actId="14100"/>
          <ac:spMkLst>
            <pc:docMk/>
            <pc:sldMk cId="109857222" sldId="256"/>
            <ac:spMk id="171" creationId="{C622E892-ADC8-C52A-47EE-902F4E1E5AE2}"/>
          </ac:spMkLst>
        </pc:spChg>
        <pc:spChg chg="add mod topLvl">
          <ac:chgData name="Ikenna Ikwuka" userId="S::ikenna.ikwuka@pau.edu.ng::be4deea7-ae89-41cf-9658-5c5b9e751f19" providerId="AD" clId="Web-{26741C3E-DE28-F0B8-45CE-4F303F3109ED}" dt="2023-04-01T19:44:55.655" v="296" actId="20577"/>
          <ac:spMkLst>
            <pc:docMk/>
            <pc:sldMk cId="109857222" sldId="256"/>
            <ac:spMk id="172" creationId="{4706956E-DB57-5CDA-26C7-A73B7FBB6F0F}"/>
          </ac:spMkLst>
        </pc:spChg>
        <pc:spChg chg="add mod">
          <ac:chgData name="Ikenna Ikwuka" userId="S::ikenna.ikwuka@pau.edu.ng::be4deea7-ae89-41cf-9658-5c5b9e751f19" providerId="AD" clId="Web-{26741C3E-DE28-F0B8-45CE-4F303F3109ED}" dt="2023-04-01T19:42:48.729" v="270" actId="1076"/>
          <ac:spMkLst>
            <pc:docMk/>
            <pc:sldMk cId="109857222" sldId="256"/>
            <ac:spMk id="173" creationId="{45C87419-A0E6-3818-54CA-F90B0CA4F52F}"/>
          </ac:spMkLst>
        </pc:spChg>
        <pc:spChg chg="add mod">
          <ac:chgData name="Ikenna Ikwuka" userId="S::ikenna.ikwuka@pau.edu.ng::be4deea7-ae89-41cf-9658-5c5b9e751f19" providerId="AD" clId="Web-{26741C3E-DE28-F0B8-45CE-4F303F3109ED}" dt="2023-04-01T19:42:42.807" v="269" actId="1076"/>
          <ac:spMkLst>
            <pc:docMk/>
            <pc:sldMk cId="109857222" sldId="256"/>
            <ac:spMk id="174" creationId="{030907EC-4EC7-8760-ECD5-28C27DFDC625}"/>
          </ac:spMkLst>
        </pc:spChg>
        <pc:spChg chg="mod">
          <ac:chgData name="Ikenna Ikwuka" userId="S::ikenna.ikwuka@pau.edu.ng::be4deea7-ae89-41cf-9658-5c5b9e751f19" providerId="AD" clId="Web-{26741C3E-DE28-F0B8-45CE-4F303F3109ED}" dt="2023-04-01T19:43:53.981" v="288" actId="20577"/>
          <ac:spMkLst>
            <pc:docMk/>
            <pc:sldMk cId="109857222" sldId="256"/>
            <ac:spMk id="177" creationId="{83D04036-CC98-C4F2-A13F-86069DAE4611}"/>
          </ac:spMkLst>
        </pc:spChg>
        <pc:spChg chg="add mod">
          <ac:chgData name="Ikenna Ikwuka" userId="S::ikenna.ikwuka@pau.edu.ng::be4deea7-ae89-41cf-9658-5c5b9e751f19" providerId="AD" clId="Web-{26741C3E-DE28-F0B8-45CE-4F303F3109ED}" dt="2023-04-01T19:43:33.027" v="280" actId="1076"/>
          <ac:spMkLst>
            <pc:docMk/>
            <pc:sldMk cId="109857222" sldId="256"/>
            <ac:spMk id="181" creationId="{87285498-D4AA-2853-EE1D-F7D436FD29A0}"/>
          </ac:spMkLst>
        </pc:spChg>
        <pc:grpChg chg="add del">
          <ac:chgData name="Ikenna Ikwuka" userId="S::ikenna.ikwuka@pau.edu.ng::be4deea7-ae89-41cf-9658-5c5b9e751f19" providerId="AD" clId="Web-{26741C3E-DE28-F0B8-45CE-4F303F3109ED}" dt="2023-04-01T19:33:46.477" v="95"/>
          <ac:grpSpMkLst>
            <pc:docMk/>
            <pc:sldMk cId="109857222" sldId="256"/>
            <ac:grpSpMk id="6" creationId="{4BB182AE-C3D3-A786-5DB7-482B1E3C24EA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93"/>
          <ac:grpSpMkLst>
            <pc:docMk/>
            <pc:sldMk cId="109857222" sldId="256"/>
            <ac:grpSpMk id="8" creationId="{30B3830D-BB43-94F3-B6A4-7FBB6D6BEE69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92"/>
          <ac:grpSpMkLst>
            <pc:docMk/>
            <pc:sldMk cId="109857222" sldId="256"/>
            <ac:grpSpMk id="9" creationId="{FA5C36D6-F4CC-8B02-1F11-0745DDEB4EAA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90"/>
          <ac:grpSpMkLst>
            <pc:docMk/>
            <pc:sldMk cId="109857222" sldId="256"/>
            <ac:grpSpMk id="11" creationId="{E043E1EB-8522-5FE0-AF62-641C155558AD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88"/>
          <ac:grpSpMkLst>
            <pc:docMk/>
            <pc:sldMk cId="109857222" sldId="256"/>
            <ac:grpSpMk id="13" creationId="{88C306AC-1792-35CD-CA14-C1B5C8FF660C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86"/>
          <ac:grpSpMkLst>
            <pc:docMk/>
            <pc:sldMk cId="109857222" sldId="256"/>
            <ac:grpSpMk id="15" creationId="{474619B8-47F4-3B28-E99D-2F62730A141D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85"/>
          <ac:grpSpMkLst>
            <pc:docMk/>
            <pc:sldMk cId="109857222" sldId="256"/>
            <ac:grpSpMk id="16" creationId="{23E64891-9E41-2D42-A62B-C19A33EEC113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83"/>
          <ac:grpSpMkLst>
            <pc:docMk/>
            <pc:sldMk cId="109857222" sldId="256"/>
            <ac:grpSpMk id="18" creationId="{85D26DA5-E789-3A5C-6AA9-418C934A77F2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39.789" v="63"/>
          <ac:grpSpMkLst>
            <pc:docMk/>
            <pc:sldMk cId="109857222" sldId="256"/>
            <ac:grpSpMk id="37" creationId="{DEC9D030-A09B-8052-3030-B75B5D3EF340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78"/>
          <ac:grpSpMkLst>
            <pc:docMk/>
            <pc:sldMk cId="109857222" sldId="256"/>
            <ac:grpSpMk id="40" creationId="{4BB182AE-C3D3-A786-5DB7-482B1E3C24EA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76"/>
          <ac:grpSpMkLst>
            <pc:docMk/>
            <pc:sldMk cId="109857222" sldId="256"/>
            <ac:grpSpMk id="42" creationId="{30B3830D-BB43-94F3-B6A4-7FBB6D6BEE69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75"/>
          <ac:grpSpMkLst>
            <pc:docMk/>
            <pc:sldMk cId="109857222" sldId="256"/>
            <ac:grpSpMk id="43" creationId="{FA5C36D6-F4CC-8B02-1F11-0745DDEB4EAA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73"/>
          <ac:grpSpMkLst>
            <pc:docMk/>
            <pc:sldMk cId="109857222" sldId="256"/>
            <ac:grpSpMk id="45" creationId="{E043E1EB-8522-5FE0-AF62-641C155558AD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71"/>
          <ac:grpSpMkLst>
            <pc:docMk/>
            <pc:sldMk cId="109857222" sldId="256"/>
            <ac:grpSpMk id="47" creationId="{88C306AC-1792-35CD-CA14-C1B5C8FF660C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69"/>
          <ac:grpSpMkLst>
            <pc:docMk/>
            <pc:sldMk cId="109857222" sldId="256"/>
            <ac:grpSpMk id="49" creationId="{474619B8-47F4-3B28-E99D-2F62730A141D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68"/>
          <ac:grpSpMkLst>
            <pc:docMk/>
            <pc:sldMk cId="109857222" sldId="256"/>
            <ac:grpSpMk id="50" creationId="{23E64891-9E41-2D42-A62B-C19A33EEC113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3:46.477" v="66"/>
          <ac:grpSpMkLst>
            <pc:docMk/>
            <pc:sldMk cId="109857222" sldId="256"/>
            <ac:grpSpMk id="52" creationId="{85D26DA5-E789-3A5C-6AA9-418C934A77F2}"/>
          </ac:grpSpMkLst>
        </pc:grpChg>
        <pc:grpChg chg="add del mod">
          <ac:chgData name="Ikenna Ikwuka" userId="S::ikenna.ikwuka@pau.edu.ng::be4deea7-ae89-41cf-9658-5c5b9e751f19" providerId="AD" clId="Web-{26741C3E-DE28-F0B8-45CE-4F303F3109ED}" dt="2023-04-01T19:36:20.248" v="181"/>
          <ac:grpSpMkLst>
            <pc:docMk/>
            <pc:sldMk cId="109857222" sldId="256"/>
            <ac:grpSpMk id="71" creationId="{C3E4D895-BE5A-F469-F896-A78A79851B11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213"/>
          <ac:grpSpMkLst>
            <pc:docMk/>
            <pc:sldMk cId="109857222" sldId="256"/>
            <ac:grpSpMk id="72" creationId="{0EDEAC75-DB13-25D7-6E91-C794E5E7EE25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211"/>
          <ac:grpSpMkLst>
            <pc:docMk/>
            <pc:sldMk cId="109857222" sldId="256"/>
            <ac:grpSpMk id="74" creationId="{6C7FC89B-0F1F-E678-2CA9-ED4EDDF87851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210"/>
          <ac:grpSpMkLst>
            <pc:docMk/>
            <pc:sldMk cId="109857222" sldId="256"/>
            <ac:grpSpMk id="75" creationId="{EBAF8513-C078-978B-D939-9965E9D97E00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208"/>
          <ac:grpSpMkLst>
            <pc:docMk/>
            <pc:sldMk cId="109857222" sldId="256"/>
            <ac:grpSpMk id="77" creationId="{C21CA210-FA69-72D3-6CD8-3FAB849E16EF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206"/>
          <ac:grpSpMkLst>
            <pc:docMk/>
            <pc:sldMk cId="109857222" sldId="256"/>
            <ac:grpSpMk id="79" creationId="{54982B25-A8C4-F58E-4D6E-3A2E8E3AB70C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204"/>
          <ac:grpSpMkLst>
            <pc:docMk/>
            <pc:sldMk cId="109857222" sldId="256"/>
            <ac:grpSpMk id="81" creationId="{3BADF4D2-CC48-E4B7-48F8-E95986A7470C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203"/>
          <ac:grpSpMkLst>
            <pc:docMk/>
            <pc:sldMk cId="109857222" sldId="256"/>
            <ac:grpSpMk id="82" creationId="{B5771CCA-804F-5633-3A89-400058435512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201"/>
          <ac:grpSpMkLst>
            <pc:docMk/>
            <pc:sldMk cId="109857222" sldId="256"/>
            <ac:grpSpMk id="84" creationId="{D1F89F4B-EA0B-4409-9B0C-2B9B85E3CBFE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198"/>
          <ac:grpSpMkLst>
            <pc:docMk/>
            <pc:sldMk cId="109857222" sldId="256"/>
            <ac:grpSpMk id="105" creationId="{C3E4D895-BE5A-F469-F896-A78A79851B11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197"/>
          <ac:grpSpMkLst>
            <pc:docMk/>
            <pc:sldMk cId="109857222" sldId="256"/>
            <ac:grpSpMk id="106" creationId="{0EDEAC75-DB13-25D7-6E91-C794E5E7EE25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195"/>
          <ac:grpSpMkLst>
            <pc:docMk/>
            <pc:sldMk cId="109857222" sldId="256"/>
            <ac:grpSpMk id="108" creationId="{6C7FC89B-0F1F-E678-2CA9-ED4EDDF87851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194"/>
          <ac:grpSpMkLst>
            <pc:docMk/>
            <pc:sldMk cId="109857222" sldId="256"/>
            <ac:grpSpMk id="109" creationId="{EBAF8513-C078-978B-D939-9965E9D97E00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192"/>
          <ac:grpSpMkLst>
            <pc:docMk/>
            <pc:sldMk cId="109857222" sldId="256"/>
            <ac:grpSpMk id="111" creationId="{C21CA210-FA69-72D3-6CD8-3FAB849E16EF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190"/>
          <ac:grpSpMkLst>
            <pc:docMk/>
            <pc:sldMk cId="109857222" sldId="256"/>
            <ac:grpSpMk id="113" creationId="{54982B25-A8C4-F58E-4D6E-3A2E8E3AB70C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89" v="188"/>
          <ac:grpSpMkLst>
            <pc:docMk/>
            <pc:sldMk cId="109857222" sldId="256"/>
            <ac:grpSpMk id="115" creationId="{3BADF4D2-CC48-E4B7-48F8-E95986A7470C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74" v="187"/>
          <ac:grpSpMkLst>
            <pc:docMk/>
            <pc:sldMk cId="109857222" sldId="256"/>
            <ac:grpSpMk id="116" creationId="{B5771CCA-804F-5633-3A89-400058435512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6:51.874" v="185"/>
          <ac:grpSpMkLst>
            <pc:docMk/>
            <pc:sldMk cId="109857222" sldId="256"/>
            <ac:grpSpMk id="118" creationId="{D1F89F4B-EA0B-4409-9B0C-2B9B85E3CBFE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37:16.140" v="215"/>
          <ac:grpSpMkLst>
            <pc:docMk/>
            <pc:sldMk cId="109857222" sldId="256"/>
            <ac:grpSpMk id="139" creationId="{13DFE43F-F138-42DF-9D3D-039F7BD966B6}"/>
          </ac:grpSpMkLst>
        </pc:grpChg>
        <pc:grpChg chg="add">
          <ac:chgData name="Ikenna Ikwuka" userId="S::ikenna.ikwuka@pau.edu.ng::be4deea7-ae89-41cf-9658-5c5b9e751f19" providerId="AD" clId="Web-{26741C3E-DE28-F0B8-45CE-4F303F3109ED}" dt="2023-04-01T19:37:00.577" v="214"/>
          <ac:grpSpMkLst>
            <pc:docMk/>
            <pc:sldMk cId="109857222" sldId="256"/>
            <ac:grpSpMk id="140" creationId="{0A301FFC-A8B3-0E09-D107-A35EAD8D6E74}"/>
          </ac:grpSpMkLst>
        </pc:grpChg>
        <pc:grpChg chg="add">
          <ac:chgData name="Ikenna Ikwuka" userId="S::ikenna.ikwuka@pau.edu.ng::be4deea7-ae89-41cf-9658-5c5b9e751f19" providerId="AD" clId="Web-{26741C3E-DE28-F0B8-45CE-4F303F3109ED}" dt="2023-04-01T19:37:00.577" v="214"/>
          <ac:grpSpMkLst>
            <pc:docMk/>
            <pc:sldMk cId="109857222" sldId="256"/>
            <ac:grpSpMk id="142" creationId="{B3E5DBAA-B0A5-E53B-3544-AC604441D94F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44:14.232" v="290"/>
          <ac:grpSpMkLst>
            <pc:docMk/>
            <pc:sldMk cId="109857222" sldId="256"/>
            <ac:grpSpMk id="143" creationId="{2CED1612-9E9F-CF89-3FCF-3BD6C45E7DA0}"/>
          </ac:grpSpMkLst>
        </pc:grpChg>
        <pc:grpChg chg="add">
          <ac:chgData name="Ikenna Ikwuka" userId="S::ikenna.ikwuka@pau.edu.ng::be4deea7-ae89-41cf-9658-5c5b9e751f19" providerId="AD" clId="Web-{26741C3E-DE28-F0B8-45CE-4F303F3109ED}" dt="2023-04-01T19:37:00.577" v="214"/>
          <ac:grpSpMkLst>
            <pc:docMk/>
            <pc:sldMk cId="109857222" sldId="256"/>
            <ac:grpSpMk id="145" creationId="{2A8EC9BD-7F01-9649-1E85-F476B24E6E67}"/>
          </ac:grpSpMkLst>
        </pc:grpChg>
        <pc:grpChg chg="add del">
          <ac:chgData name="Ikenna Ikwuka" userId="S::ikenna.ikwuka@pau.edu.ng::be4deea7-ae89-41cf-9658-5c5b9e751f19" providerId="AD" clId="Web-{26741C3E-DE28-F0B8-45CE-4F303F3109ED}" dt="2023-04-01T19:45:57.188" v="305"/>
          <ac:grpSpMkLst>
            <pc:docMk/>
            <pc:sldMk cId="109857222" sldId="256"/>
            <ac:grpSpMk id="147" creationId="{30375CD4-5950-249F-358F-A3D3315B3379}"/>
          </ac:grpSpMkLst>
        </pc:grpChg>
        <pc:grpChg chg="add">
          <ac:chgData name="Ikenna Ikwuka" userId="S::ikenna.ikwuka@pau.edu.ng::be4deea7-ae89-41cf-9658-5c5b9e751f19" providerId="AD" clId="Web-{26741C3E-DE28-F0B8-45CE-4F303F3109ED}" dt="2023-04-01T19:37:00.577" v="214"/>
          <ac:grpSpMkLst>
            <pc:docMk/>
            <pc:sldMk cId="109857222" sldId="256"/>
            <ac:grpSpMk id="149" creationId="{678AAE5A-9244-BE2E-BA05-76CBF8503418}"/>
          </ac:grpSpMkLst>
        </pc:grpChg>
        <pc:grpChg chg="add">
          <ac:chgData name="Ikenna Ikwuka" userId="S::ikenna.ikwuka@pau.edu.ng::be4deea7-ae89-41cf-9658-5c5b9e751f19" providerId="AD" clId="Web-{26741C3E-DE28-F0B8-45CE-4F303F3109ED}" dt="2023-04-01T19:37:00.577" v="214"/>
          <ac:grpSpMkLst>
            <pc:docMk/>
            <pc:sldMk cId="109857222" sldId="256"/>
            <ac:grpSpMk id="150" creationId="{230A100F-9F18-9479-7BE9-D924F1EC8530}"/>
          </ac:grpSpMkLst>
        </pc:grpChg>
        <pc:grpChg chg="add">
          <ac:chgData name="Ikenna Ikwuka" userId="S::ikenna.ikwuka@pau.edu.ng::be4deea7-ae89-41cf-9658-5c5b9e751f19" providerId="AD" clId="Web-{26741C3E-DE28-F0B8-45CE-4F303F3109ED}" dt="2023-04-01T19:37:00.577" v="214"/>
          <ac:grpSpMkLst>
            <pc:docMk/>
            <pc:sldMk cId="109857222" sldId="256"/>
            <ac:grpSpMk id="152" creationId="{F2281374-A9EB-13B7-016C-45B803FCE8B6}"/>
          </ac:grpSpMkLst>
        </pc:grpChg>
        <pc:grpChg chg="add mod">
          <ac:chgData name="Ikenna Ikwuka" userId="S::ikenna.ikwuka@pau.edu.ng::be4deea7-ae89-41cf-9658-5c5b9e751f19" providerId="AD" clId="Web-{26741C3E-DE28-F0B8-45CE-4F303F3109ED}" dt="2023-04-01T19:43:03.276" v="274" actId="1076"/>
          <ac:grpSpMkLst>
            <pc:docMk/>
            <pc:sldMk cId="109857222" sldId="256"/>
            <ac:grpSpMk id="175" creationId="{93582D77-F7B5-FC62-9FB8-40C01CDB2D9D}"/>
          </ac:grpSpMkLst>
        </pc:grpChg>
        <pc:grpChg chg="add mod">
          <ac:chgData name="Ikenna Ikwuka" userId="S::ikenna.ikwuka@pau.edu.ng::be4deea7-ae89-41cf-9658-5c5b9e751f19" providerId="AD" clId="Web-{26741C3E-DE28-F0B8-45CE-4F303F3109ED}" dt="2023-04-01T19:43:24.402" v="278" actId="1076"/>
          <ac:grpSpMkLst>
            <pc:docMk/>
            <pc:sldMk cId="109857222" sldId="256"/>
            <ac:grpSpMk id="178" creationId="{0126D33A-01A1-648F-FCAE-B86E025B71A0}"/>
          </ac:grpSpMkLst>
        </pc:grpChg>
        <pc:grpChg chg="add">
          <ac:chgData name="Ikenna Ikwuka" userId="S::ikenna.ikwuka@pau.edu.ng::be4deea7-ae89-41cf-9658-5c5b9e751f19" providerId="AD" clId="Web-{26741C3E-DE28-F0B8-45CE-4F303F3109ED}" dt="2023-04-01T19:44:40.889" v="293"/>
          <ac:grpSpMkLst>
            <pc:docMk/>
            <pc:sldMk cId="109857222" sldId="256"/>
            <ac:grpSpMk id="182" creationId="{E1E0AA7A-5A95-D9D7-7C5E-4C5B2CD1E4C2}"/>
          </ac:grpSpMkLst>
        </pc:grpChg>
        <pc:grpChg chg="add mod">
          <ac:chgData name="Ikenna Ikwuka" userId="S::ikenna.ikwuka@pau.edu.ng::be4deea7-ae89-41cf-9658-5c5b9e751f19" providerId="AD" clId="Web-{26741C3E-DE28-F0B8-45CE-4F303F3109ED}" dt="2023-04-01T19:47:52.114" v="320" actId="1076"/>
          <ac:grpSpMkLst>
            <pc:docMk/>
            <pc:sldMk cId="109857222" sldId="256"/>
            <ac:grpSpMk id="183" creationId="{B321B728-B0E2-C25F-6FDB-516E5A1C973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lowchart: Document 170">
            <a:extLst>
              <a:ext uri="{FF2B5EF4-FFF2-40B4-BE49-F238E27FC236}">
                <a16:creationId xmlns:a16="http://schemas.microsoft.com/office/drawing/2014/main" id="{C622E892-ADC8-C52A-47EE-902F4E1E5AE2}"/>
              </a:ext>
            </a:extLst>
          </p:cNvPr>
          <p:cNvSpPr/>
          <p:nvPr/>
        </p:nvSpPr>
        <p:spPr>
          <a:xfrm>
            <a:off x="313253" y="375710"/>
            <a:ext cx="3232736" cy="1319171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2" name="TextBox 2">
            <a:extLst>
              <a:ext uri="{FF2B5EF4-FFF2-40B4-BE49-F238E27FC236}">
                <a16:creationId xmlns:a16="http://schemas.microsoft.com/office/drawing/2014/main" id="{4706956E-DB57-5CDA-26C7-A73B7FBB6F0F}"/>
              </a:ext>
            </a:extLst>
          </p:cNvPr>
          <p:cNvSpPr txBox="1"/>
          <p:nvPr/>
        </p:nvSpPr>
        <p:spPr>
          <a:xfrm>
            <a:off x="368974" y="477340"/>
            <a:ext cx="3185129" cy="861774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cs typeface="Calibri"/>
              </a:rPr>
              <a:t>ANNUITY PLAN</a:t>
            </a:r>
          </a:p>
          <a:p>
            <a:r>
              <a:rPr lang="en-US" dirty="0">
                <a:cs typeface="Calibri"/>
              </a:rPr>
              <a:t>A = PMT*[(1+R/n)^</a:t>
            </a:r>
            <a:r>
              <a:rPr lang="en-US" dirty="0" err="1">
                <a:cs typeface="Calibri"/>
              </a:rPr>
              <a:t>nt</a:t>
            </a:r>
            <a:r>
              <a:rPr lang="en-US" dirty="0">
                <a:cs typeface="Calibri"/>
              </a:rPr>
              <a:t> - 1]/(R/n)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A301FFC-A8B3-0E09-D107-A35EAD8D6E74}"/>
              </a:ext>
            </a:extLst>
          </p:cNvPr>
          <p:cNvGrpSpPr/>
          <p:nvPr/>
        </p:nvGrpSpPr>
        <p:grpSpPr>
          <a:xfrm>
            <a:off x="5495794" y="436021"/>
            <a:ext cx="1847982" cy="402210"/>
            <a:chOff x="5495794" y="436021"/>
            <a:chExt cx="1847982" cy="402210"/>
          </a:xfrm>
        </p:grpSpPr>
        <p:sp>
          <p:nvSpPr>
            <p:cNvPr id="169" name="Flowchart: Terminator 168">
              <a:extLst>
                <a:ext uri="{FF2B5EF4-FFF2-40B4-BE49-F238E27FC236}">
                  <a16:creationId xmlns:a16="http://schemas.microsoft.com/office/drawing/2014/main" id="{B249EAE7-0DA8-1494-ACE1-122A65BBED18}"/>
                </a:ext>
              </a:extLst>
            </p:cNvPr>
            <p:cNvSpPr/>
            <p:nvPr/>
          </p:nvSpPr>
          <p:spPr>
            <a:xfrm>
              <a:off x="5495794" y="437634"/>
              <a:ext cx="1847982" cy="400597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0" name="TextBox 5">
              <a:extLst>
                <a:ext uri="{FF2B5EF4-FFF2-40B4-BE49-F238E27FC236}">
                  <a16:creationId xmlns:a16="http://schemas.microsoft.com/office/drawing/2014/main" id="{883DBCC4-D426-AFAB-AE28-ED159FBCB6D4}"/>
                </a:ext>
              </a:extLst>
            </p:cNvPr>
            <p:cNvSpPr txBox="1"/>
            <p:nvPr/>
          </p:nvSpPr>
          <p:spPr>
            <a:xfrm>
              <a:off x="5815856" y="436021"/>
              <a:ext cx="1190446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cs typeface="Calibri"/>
                </a:rPr>
                <a:t>START</a:t>
              </a:r>
            </a:p>
          </p:txBody>
        </p:sp>
      </p:grp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52136600-1B59-1237-E1EF-30889974074D}"/>
              </a:ext>
            </a:extLst>
          </p:cNvPr>
          <p:cNvSpPr/>
          <p:nvPr/>
        </p:nvSpPr>
        <p:spPr>
          <a:xfrm>
            <a:off x="6231698" y="837678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3E5DBAA-B0A5-E53B-3544-AC604441D94F}"/>
              </a:ext>
            </a:extLst>
          </p:cNvPr>
          <p:cNvGrpSpPr/>
          <p:nvPr/>
        </p:nvGrpSpPr>
        <p:grpSpPr>
          <a:xfrm>
            <a:off x="5602787" y="1203020"/>
            <a:ext cx="1607506" cy="574109"/>
            <a:chOff x="5602787" y="1203020"/>
            <a:chExt cx="1607506" cy="574109"/>
          </a:xfrm>
        </p:grpSpPr>
        <p:sp>
          <p:nvSpPr>
            <p:cNvPr id="167" name="Flowchart: Data 166">
              <a:extLst>
                <a:ext uri="{FF2B5EF4-FFF2-40B4-BE49-F238E27FC236}">
                  <a16:creationId xmlns:a16="http://schemas.microsoft.com/office/drawing/2014/main" id="{86533AD4-D2C4-7A4B-99E2-09B4315B4B4B}"/>
                </a:ext>
              </a:extLst>
            </p:cNvPr>
            <p:cNvSpPr/>
            <p:nvPr/>
          </p:nvSpPr>
          <p:spPr>
            <a:xfrm>
              <a:off x="5602787" y="1203020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8" name="TextBox 9">
              <a:extLst>
                <a:ext uri="{FF2B5EF4-FFF2-40B4-BE49-F238E27FC236}">
                  <a16:creationId xmlns:a16="http://schemas.microsoft.com/office/drawing/2014/main" id="{B4804D29-4390-0D39-5E0D-0EC2E9386583}"/>
                </a:ext>
              </a:extLst>
            </p:cNvPr>
            <p:cNvSpPr txBox="1"/>
            <p:nvPr/>
          </p:nvSpPr>
          <p:spPr>
            <a:xfrm>
              <a:off x="5913328" y="1244774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cs typeface="Calibri"/>
                </a:rPr>
                <a:t>INPUT P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1E0AA7A-5A95-D9D7-7C5E-4C5B2CD1E4C2}"/>
              </a:ext>
            </a:extLst>
          </p:cNvPr>
          <p:cNvGrpSpPr/>
          <p:nvPr/>
        </p:nvGrpSpPr>
        <p:grpSpPr>
          <a:xfrm>
            <a:off x="7899225" y="1204094"/>
            <a:ext cx="1607506" cy="574109"/>
            <a:chOff x="7899225" y="1204094"/>
            <a:chExt cx="1607506" cy="574109"/>
          </a:xfrm>
        </p:grpSpPr>
        <p:sp>
          <p:nvSpPr>
            <p:cNvPr id="165" name="Flowchart: Data 164">
              <a:extLst>
                <a:ext uri="{FF2B5EF4-FFF2-40B4-BE49-F238E27FC236}">
                  <a16:creationId xmlns:a16="http://schemas.microsoft.com/office/drawing/2014/main" id="{BFF52621-73A9-F05F-8694-331C15EAD8A0}"/>
                </a:ext>
              </a:extLst>
            </p:cNvPr>
            <p:cNvSpPr/>
            <p:nvPr/>
          </p:nvSpPr>
          <p:spPr>
            <a:xfrm>
              <a:off x="7899225" y="1204094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6" name="TextBox 13">
              <a:extLst>
                <a:ext uri="{FF2B5EF4-FFF2-40B4-BE49-F238E27FC236}">
                  <a16:creationId xmlns:a16="http://schemas.microsoft.com/office/drawing/2014/main" id="{D3B6FAE1-3D2A-1615-FA14-CDCA61612A6B}"/>
                </a:ext>
              </a:extLst>
            </p:cNvPr>
            <p:cNvSpPr txBox="1"/>
            <p:nvPr/>
          </p:nvSpPr>
          <p:spPr>
            <a:xfrm>
              <a:off x="8209766" y="1298039"/>
              <a:ext cx="1030788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cs typeface="Calibri"/>
                </a:rPr>
                <a:t>INPUT M</a:t>
              </a:r>
            </a:p>
          </p:txBody>
        </p:sp>
      </p:grpSp>
      <p:sp>
        <p:nvSpPr>
          <p:cNvPr id="144" name="Arrow: Down 143">
            <a:extLst>
              <a:ext uri="{FF2B5EF4-FFF2-40B4-BE49-F238E27FC236}">
                <a16:creationId xmlns:a16="http://schemas.microsoft.com/office/drawing/2014/main" id="{D8F31D1F-E359-F471-87DA-FE89E00155F7}"/>
              </a:ext>
            </a:extLst>
          </p:cNvPr>
          <p:cNvSpPr/>
          <p:nvPr/>
        </p:nvSpPr>
        <p:spPr>
          <a:xfrm>
            <a:off x="10647123" y="1780813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A8EC9BD-7F01-9649-1E85-F476B24E6E67}"/>
              </a:ext>
            </a:extLst>
          </p:cNvPr>
          <p:cNvGrpSpPr/>
          <p:nvPr/>
        </p:nvGrpSpPr>
        <p:grpSpPr>
          <a:xfrm>
            <a:off x="5498403" y="2242403"/>
            <a:ext cx="1607506" cy="574109"/>
            <a:chOff x="5498403" y="2242403"/>
            <a:chExt cx="1607506" cy="574109"/>
          </a:xfrm>
        </p:grpSpPr>
        <p:sp>
          <p:nvSpPr>
            <p:cNvPr id="163" name="Flowchart: Data 162">
              <a:extLst>
                <a:ext uri="{FF2B5EF4-FFF2-40B4-BE49-F238E27FC236}">
                  <a16:creationId xmlns:a16="http://schemas.microsoft.com/office/drawing/2014/main" id="{A35CBF2F-D0DE-27FC-C84A-8FFFF9680BDA}"/>
                </a:ext>
              </a:extLst>
            </p:cNvPr>
            <p:cNvSpPr/>
            <p:nvPr/>
          </p:nvSpPr>
          <p:spPr>
            <a:xfrm>
              <a:off x="5498403" y="2242403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4" name="TextBox 17">
              <a:extLst>
                <a:ext uri="{FF2B5EF4-FFF2-40B4-BE49-F238E27FC236}">
                  <a16:creationId xmlns:a16="http://schemas.microsoft.com/office/drawing/2014/main" id="{4B648D51-6DD6-46AA-E936-AB8E69F24A28}"/>
                </a:ext>
              </a:extLst>
            </p:cNvPr>
            <p:cNvSpPr txBox="1"/>
            <p:nvPr/>
          </p:nvSpPr>
          <p:spPr>
            <a:xfrm>
              <a:off x="5808944" y="2284157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cs typeface="Calibri"/>
                </a:rPr>
                <a:t>INPUT t</a:t>
              </a:r>
            </a:p>
          </p:txBody>
        </p:sp>
      </p:grpSp>
      <p:sp>
        <p:nvSpPr>
          <p:cNvPr id="146" name="Arrow: Down 145">
            <a:extLst>
              <a:ext uri="{FF2B5EF4-FFF2-40B4-BE49-F238E27FC236}">
                <a16:creationId xmlns:a16="http://schemas.microsoft.com/office/drawing/2014/main" id="{3278DEC8-16BB-18C2-2B25-A95A98086417}"/>
              </a:ext>
            </a:extLst>
          </p:cNvPr>
          <p:cNvSpPr/>
          <p:nvPr/>
        </p:nvSpPr>
        <p:spPr>
          <a:xfrm>
            <a:off x="6095999" y="2816052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321B728-B0E2-C25F-6FDB-516E5A1C973C}"/>
              </a:ext>
            </a:extLst>
          </p:cNvPr>
          <p:cNvGrpSpPr/>
          <p:nvPr/>
        </p:nvGrpSpPr>
        <p:grpSpPr>
          <a:xfrm>
            <a:off x="4957259" y="3219426"/>
            <a:ext cx="2697276" cy="907676"/>
            <a:chOff x="5009451" y="3125481"/>
            <a:chExt cx="3135686" cy="1053812"/>
          </a:xfrm>
        </p:grpSpPr>
        <p:sp>
          <p:nvSpPr>
            <p:cNvPr id="161" name="Flowchart: Process 160">
              <a:extLst>
                <a:ext uri="{FF2B5EF4-FFF2-40B4-BE49-F238E27FC236}">
                  <a16:creationId xmlns:a16="http://schemas.microsoft.com/office/drawing/2014/main" id="{0E53BC8A-1523-FB04-6C6A-DB6792D8494E}"/>
                </a:ext>
              </a:extLst>
            </p:cNvPr>
            <p:cNvSpPr/>
            <p:nvPr/>
          </p:nvSpPr>
          <p:spPr>
            <a:xfrm>
              <a:off x="5010180" y="3125481"/>
              <a:ext cx="3126592" cy="1053812"/>
            </a:xfrm>
            <a:prstGeom prst="flowChartProcess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2" name="TextBox 20">
              <a:extLst>
                <a:ext uri="{FF2B5EF4-FFF2-40B4-BE49-F238E27FC236}">
                  <a16:creationId xmlns:a16="http://schemas.microsoft.com/office/drawing/2014/main" id="{873675FF-69D2-0328-CC25-27A9D41C6334}"/>
                </a:ext>
              </a:extLst>
            </p:cNvPr>
            <p:cNvSpPr txBox="1"/>
            <p:nvPr/>
          </p:nvSpPr>
          <p:spPr>
            <a:xfrm>
              <a:off x="5009451" y="3433375"/>
              <a:ext cx="3135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ea typeface="+mn-lt"/>
                  <a:cs typeface="+mn-lt"/>
                </a:rPr>
                <a:t>A = PMT*[(1+R/n)^</a:t>
              </a:r>
              <a:r>
                <a:rPr lang="en-US" err="1">
                  <a:ea typeface="+mn-lt"/>
                  <a:cs typeface="+mn-lt"/>
                </a:rPr>
                <a:t>nt</a:t>
              </a:r>
              <a:r>
                <a:rPr lang="en-US">
                  <a:ea typeface="+mn-lt"/>
                  <a:cs typeface="+mn-lt"/>
                </a:rPr>
                <a:t> - 1]/(R/n)</a:t>
              </a:r>
            </a:p>
          </p:txBody>
        </p:sp>
      </p:grpSp>
      <p:sp>
        <p:nvSpPr>
          <p:cNvPr id="148" name="Arrow: Down 147">
            <a:extLst>
              <a:ext uri="{FF2B5EF4-FFF2-40B4-BE49-F238E27FC236}">
                <a16:creationId xmlns:a16="http://schemas.microsoft.com/office/drawing/2014/main" id="{A882ADE7-2F6C-C2D4-1181-B50CF03FF885}"/>
              </a:ext>
            </a:extLst>
          </p:cNvPr>
          <p:cNvSpPr/>
          <p:nvPr/>
        </p:nvSpPr>
        <p:spPr>
          <a:xfrm>
            <a:off x="6095999" y="4127140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78AAE5A-9244-BE2E-BA05-76CBF8503418}"/>
              </a:ext>
            </a:extLst>
          </p:cNvPr>
          <p:cNvGrpSpPr/>
          <p:nvPr/>
        </p:nvGrpSpPr>
        <p:grpSpPr>
          <a:xfrm>
            <a:off x="7596513" y="2190211"/>
            <a:ext cx="1607506" cy="574109"/>
            <a:chOff x="7596513" y="2190211"/>
            <a:chExt cx="1607506" cy="574109"/>
          </a:xfrm>
        </p:grpSpPr>
        <p:sp>
          <p:nvSpPr>
            <p:cNvPr id="159" name="Flowchart: Data 158">
              <a:extLst>
                <a:ext uri="{FF2B5EF4-FFF2-40B4-BE49-F238E27FC236}">
                  <a16:creationId xmlns:a16="http://schemas.microsoft.com/office/drawing/2014/main" id="{9C7B50ED-9C4A-6339-CFF5-8D0F32A5DBE5}"/>
                </a:ext>
              </a:extLst>
            </p:cNvPr>
            <p:cNvSpPr/>
            <p:nvPr/>
          </p:nvSpPr>
          <p:spPr>
            <a:xfrm>
              <a:off x="7596513" y="2190211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0" name="TextBox 3">
              <a:extLst>
                <a:ext uri="{FF2B5EF4-FFF2-40B4-BE49-F238E27FC236}">
                  <a16:creationId xmlns:a16="http://schemas.microsoft.com/office/drawing/2014/main" id="{7FDDE3A1-1009-EC89-A70B-072E37DE1574}"/>
                </a:ext>
              </a:extLst>
            </p:cNvPr>
            <p:cNvSpPr txBox="1"/>
            <p:nvPr/>
          </p:nvSpPr>
          <p:spPr>
            <a:xfrm>
              <a:off x="7907054" y="2231965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cs typeface="Calibri"/>
                </a:rPr>
                <a:t>INPUT n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30A100F-9F18-9479-7BE9-D924F1EC8530}"/>
              </a:ext>
            </a:extLst>
          </p:cNvPr>
          <p:cNvGrpSpPr/>
          <p:nvPr/>
        </p:nvGrpSpPr>
        <p:grpSpPr>
          <a:xfrm>
            <a:off x="5425335" y="4578292"/>
            <a:ext cx="1607506" cy="574109"/>
            <a:chOff x="5425335" y="4578292"/>
            <a:chExt cx="1607506" cy="574109"/>
          </a:xfrm>
        </p:grpSpPr>
        <p:sp>
          <p:nvSpPr>
            <p:cNvPr id="157" name="Flowchart: Data 156">
              <a:extLst>
                <a:ext uri="{FF2B5EF4-FFF2-40B4-BE49-F238E27FC236}">
                  <a16:creationId xmlns:a16="http://schemas.microsoft.com/office/drawing/2014/main" id="{54BB4DEF-2C1F-E80D-CC1C-E648AB95E8CE}"/>
                </a:ext>
              </a:extLst>
            </p:cNvPr>
            <p:cNvSpPr/>
            <p:nvPr/>
          </p:nvSpPr>
          <p:spPr>
            <a:xfrm>
              <a:off x="5425335" y="4578292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8" name="TextBox 3">
              <a:extLst>
                <a:ext uri="{FF2B5EF4-FFF2-40B4-BE49-F238E27FC236}">
                  <a16:creationId xmlns:a16="http://schemas.microsoft.com/office/drawing/2014/main" id="{F21EAF9A-65B4-36C4-C525-8B35D49C3F0A}"/>
                </a:ext>
              </a:extLst>
            </p:cNvPr>
            <p:cNvSpPr txBox="1"/>
            <p:nvPr/>
          </p:nvSpPr>
          <p:spPr>
            <a:xfrm>
              <a:off x="5735876" y="4620046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  <a:cs typeface="Calibri"/>
                </a:rPr>
                <a:t>PRINT A</a:t>
              </a:r>
            </a:p>
          </p:txBody>
        </p:sp>
      </p:grpSp>
      <p:sp>
        <p:nvSpPr>
          <p:cNvPr id="151" name="Arrow: Down 150">
            <a:extLst>
              <a:ext uri="{FF2B5EF4-FFF2-40B4-BE49-F238E27FC236}">
                <a16:creationId xmlns:a16="http://schemas.microsoft.com/office/drawing/2014/main" id="{D8CC1CB7-D0A6-3926-D831-CD1998A4CB6F}"/>
              </a:ext>
            </a:extLst>
          </p:cNvPr>
          <p:cNvSpPr/>
          <p:nvPr/>
        </p:nvSpPr>
        <p:spPr>
          <a:xfrm>
            <a:off x="6095999" y="5155011"/>
            <a:ext cx="396657" cy="4070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281374-A9EB-13B7-016C-45B803FCE8B6}"/>
              </a:ext>
            </a:extLst>
          </p:cNvPr>
          <p:cNvGrpSpPr/>
          <p:nvPr/>
        </p:nvGrpSpPr>
        <p:grpSpPr>
          <a:xfrm>
            <a:off x="5380204" y="5565244"/>
            <a:ext cx="1847982" cy="402210"/>
            <a:chOff x="5380204" y="5565244"/>
            <a:chExt cx="1847982" cy="402210"/>
          </a:xfrm>
        </p:grpSpPr>
        <p:sp>
          <p:nvSpPr>
            <p:cNvPr id="155" name="Flowchart: Terminator 154">
              <a:extLst>
                <a:ext uri="{FF2B5EF4-FFF2-40B4-BE49-F238E27FC236}">
                  <a16:creationId xmlns:a16="http://schemas.microsoft.com/office/drawing/2014/main" id="{31168E16-088B-863E-B911-933A8CA5F515}"/>
                </a:ext>
              </a:extLst>
            </p:cNvPr>
            <p:cNvSpPr/>
            <p:nvPr/>
          </p:nvSpPr>
          <p:spPr>
            <a:xfrm>
              <a:off x="5380204" y="5566857"/>
              <a:ext cx="1847982" cy="400597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6" name="TextBox 31">
              <a:extLst>
                <a:ext uri="{FF2B5EF4-FFF2-40B4-BE49-F238E27FC236}">
                  <a16:creationId xmlns:a16="http://schemas.microsoft.com/office/drawing/2014/main" id="{D0231379-D61E-3F14-FCCE-FC2BD2082D89}"/>
                </a:ext>
              </a:extLst>
            </p:cNvPr>
            <p:cNvSpPr txBox="1"/>
            <p:nvPr/>
          </p:nvSpPr>
          <p:spPr>
            <a:xfrm>
              <a:off x="5700266" y="5565244"/>
              <a:ext cx="1190446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>
                  <a:cs typeface="Calibri"/>
                </a:rPr>
                <a:t>STOP</a:t>
              </a:r>
            </a:p>
          </p:txBody>
        </p:sp>
      </p:grpSp>
      <p:sp>
        <p:nvSpPr>
          <p:cNvPr id="154" name="Arrow: Left 153">
            <a:extLst>
              <a:ext uri="{FF2B5EF4-FFF2-40B4-BE49-F238E27FC236}">
                <a16:creationId xmlns:a16="http://schemas.microsoft.com/office/drawing/2014/main" id="{611E54B0-B711-AF95-5F63-5B55F7F46C95}"/>
              </a:ext>
            </a:extLst>
          </p:cNvPr>
          <p:cNvSpPr/>
          <p:nvPr/>
        </p:nvSpPr>
        <p:spPr>
          <a:xfrm>
            <a:off x="6970211" y="2340801"/>
            <a:ext cx="782878" cy="27139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3" name="Arrow: Right 172">
            <a:extLst>
              <a:ext uri="{FF2B5EF4-FFF2-40B4-BE49-F238E27FC236}">
                <a16:creationId xmlns:a16="http://schemas.microsoft.com/office/drawing/2014/main" id="{45C87419-A0E6-3818-54CA-F90B0CA4F52F}"/>
              </a:ext>
            </a:extLst>
          </p:cNvPr>
          <p:cNvSpPr/>
          <p:nvPr/>
        </p:nvSpPr>
        <p:spPr>
          <a:xfrm>
            <a:off x="7163320" y="1296966"/>
            <a:ext cx="866383" cy="4175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030907EC-4EC7-8760-ECD5-28C27DFDC625}"/>
              </a:ext>
            </a:extLst>
          </p:cNvPr>
          <p:cNvSpPr/>
          <p:nvPr/>
        </p:nvSpPr>
        <p:spPr>
          <a:xfrm>
            <a:off x="9355375" y="1359595"/>
            <a:ext cx="866383" cy="4175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3582D77-F7B5-FC62-9FB8-40C01CDB2D9D}"/>
              </a:ext>
            </a:extLst>
          </p:cNvPr>
          <p:cNvGrpSpPr/>
          <p:nvPr/>
        </p:nvGrpSpPr>
        <p:grpSpPr>
          <a:xfrm>
            <a:off x="10133033" y="1204094"/>
            <a:ext cx="1607506" cy="574109"/>
            <a:chOff x="7899225" y="1204094"/>
            <a:chExt cx="1607506" cy="574109"/>
          </a:xfrm>
        </p:grpSpPr>
        <p:sp>
          <p:nvSpPr>
            <p:cNvPr id="176" name="Flowchart: Data 175">
              <a:extLst>
                <a:ext uri="{FF2B5EF4-FFF2-40B4-BE49-F238E27FC236}">
                  <a16:creationId xmlns:a16="http://schemas.microsoft.com/office/drawing/2014/main" id="{D21891A6-9FF9-CAD2-63CE-23093C158F67}"/>
                </a:ext>
              </a:extLst>
            </p:cNvPr>
            <p:cNvSpPr/>
            <p:nvPr/>
          </p:nvSpPr>
          <p:spPr>
            <a:xfrm>
              <a:off x="7899225" y="1204094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" name="TextBox 13">
              <a:extLst>
                <a:ext uri="{FF2B5EF4-FFF2-40B4-BE49-F238E27FC236}">
                  <a16:creationId xmlns:a16="http://schemas.microsoft.com/office/drawing/2014/main" id="{83D04036-CC98-C4F2-A13F-86069DAE4611}"/>
                </a:ext>
              </a:extLst>
            </p:cNvPr>
            <p:cNvSpPr txBox="1"/>
            <p:nvPr/>
          </p:nvSpPr>
          <p:spPr>
            <a:xfrm>
              <a:off x="8209766" y="1245848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cs typeface="Calibri"/>
                </a:rPr>
                <a:t>INPUT T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126D33A-01A1-648F-FCAE-B86E025B71A0}"/>
              </a:ext>
            </a:extLst>
          </p:cNvPr>
          <p:cNvGrpSpPr/>
          <p:nvPr/>
        </p:nvGrpSpPr>
        <p:grpSpPr>
          <a:xfrm>
            <a:off x="9976457" y="2190210"/>
            <a:ext cx="1607506" cy="574109"/>
            <a:chOff x="7596513" y="2190211"/>
            <a:chExt cx="1607506" cy="574109"/>
          </a:xfrm>
        </p:grpSpPr>
        <p:sp>
          <p:nvSpPr>
            <p:cNvPr id="179" name="Flowchart: Data 178">
              <a:extLst>
                <a:ext uri="{FF2B5EF4-FFF2-40B4-BE49-F238E27FC236}">
                  <a16:creationId xmlns:a16="http://schemas.microsoft.com/office/drawing/2014/main" id="{149684E5-D70B-75E0-5DCE-0711B9670F1C}"/>
                </a:ext>
              </a:extLst>
            </p:cNvPr>
            <p:cNvSpPr/>
            <p:nvPr/>
          </p:nvSpPr>
          <p:spPr>
            <a:xfrm>
              <a:off x="7596513" y="2190211"/>
              <a:ext cx="1607506" cy="574109"/>
            </a:xfrm>
            <a:prstGeom prst="flowChartInputOut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0" name="TextBox 3">
              <a:extLst>
                <a:ext uri="{FF2B5EF4-FFF2-40B4-BE49-F238E27FC236}">
                  <a16:creationId xmlns:a16="http://schemas.microsoft.com/office/drawing/2014/main" id="{63C88157-C1F4-55E7-9359-FE44A01C502A}"/>
                </a:ext>
              </a:extLst>
            </p:cNvPr>
            <p:cNvSpPr txBox="1"/>
            <p:nvPr/>
          </p:nvSpPr>
          <p:spPr>
            <a:xfrm>
              <a:off x="7907054" y="2231965"/>
              <a:ext cx="98903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  <a:cs typeface="Calibri"/>
                </a:rPr>
                <a:t>INPUT R</a:t>
              </a:r>
            </a:p>
          </p:txBody>
        </p:sp>
      </p:grpSp>
      <p:sp>
        <p:nvSpPr>
          <p:cNvPr id="181" name="Arrow: Left 180">
            <a:extLst>
              <a:ext uri="{FF2B5EF4-FFF2-40B4-BE49-F238E27FC236}">
                <a16:creationId xmlns:a16="http://schemas.microsoft.com/office/drawing/2014/main" id="{87285498-D4AA-2853-EE1D-F7D436FD29A0}"/>
              </a:ext>
            </a:extLst>
          </p:cNvPr>
          <p:cNvSpPr/>
          <p:nvPr/>
        </p:nvSpPr>
        <p:spPr>
          <a:xfrm>
            <a:off x="9193580" y="2340800"/>
            <a:ext cx="782878" cy="27139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</cp:revision>
  <dcterms:created xsi:type="dcterms:W3CDTF">2023-04-01T19:27:29Z</dcterms:created>
  <dcterms:modified xsi:type="dcterms:W3CDTF">2023-04-01T19:47:55Z</dcterms:modified>
</cp:coreProperties>
</file>