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86" r:id="rId7"/>
    <p:sldId id="287" r:id="rId8"/>
    <p:sldId id="288" r:id="rId9"/>
    <p:sldId id="289" r:id="rId10"/>
    <p:sldId id="290" r:id="rId11"/>
    <p:sldId id="269" r:id="rId12"/>
    <p:sldId id="270" r:id="rId13"/>
    <p:sldId id="271" r:id="rId14"/>
    <p:sldId id="272" r:id="rId15"/>
    <p:sldId id="273" r:id="rId16"/>
    <p:sldId id="274" r:id="rId17"/>
    <p:sldId id="275" r:id="rId18"/>
    <p:sldId id="292" r:id="rId19"/>
    <p:sldId id="294" r:id="rId20"/>
    <p:sldId id="296" r:id="rId21"/>
    <p:sldId id="276" r:id="rId22"/>
    <p:sldId id="278" r:id="rId23"/>
    <p:sldId id="279" r:id="rId24"/>
    <p:sldId id="283" r:id="rId25"/>
    <p:sldId id="280" r:id="rId26"/>
    <p:sldId id="284" r:id="rId27"/>
    <p:sldId id="285"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EFAB0-4AC0-4056-BC23-2173EF27C142}" v="66" dt="2023-07-10T20:11:39.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nna Odinye" userId="032d574cb03c0b07" providerId="LiveId" clId="{379EFAB0-4AC0-4056-BC23-2173EF27C142}"/>
    <pc:docChg chg="undo custSel addSld delSld modSld">
      <pc:chgData name="Ikenna Odinye" userId="032d574cb03c0b07" providerId="LiveId" clId="{379EFAB0-4AC0-4056-BC23-2173EF27C142}" dt="2023-07-10T22:28:21.477" v="5713" actId="113"/>
      <pc:docMkLst>
        <pc:docMk/>
      </pc:docMkLst>
      <pc:sldChg chg="new del">
        <pc:chgData name="Ikenna Odinye" userId="032d574cb03c0b07" providerId="LiveId" clId="{379EFAB0-4AC0-4056-BC23-2173EF27C142}" dt="2023-07-10T04:19:48.276" v="1" actId="2696"/>
        <pc:sldMkLst>
          <pc:docMk/>
          <pc:sldMk cId="901160485" sldId="256"/>
        </pc:sldMkLst>
      </pc:sldChg>
      <pc:sldChg chg="new del">
        <pc:chgData name="Ikenna Odinye" userId="032d574cb03c0b07" providerId="LiveId" clId="{379EFAB0-4AC0-4056-BC23-2173EF27C142}" dt="2023-07-10T17:10:29.092" v="4764" actId="2696"/>
        <pc:sldMkLst>
          <pc:docMk/>
          <pc:sldMk cId="2038636238" sldId="256"/>
        </pc:sldMkLst>
      </pc:sldChg>
      <pc:sldChg chg="addSp modSp add mod setBg">
        <pc:chgData name="Ikenna Odinye" userId="032d574cb03c0b07" providerId="LiveId" clId="{379EFAB0-4AC0-4056-BC23-2173EF27C142}" dt="2023-07-10T17:12:33.350" v="4785" actId="20577"/>
        <pc:sldMkLst>
          <pc:docMk/>
          <pc:sldMk cId="2717417121" sldId="257"/>
        </pc:sldMkLst>
        <pc:spChg chg="mod">
          <ac:chgData name="Ikenna Odinye" userId="032d574cb03c0b07" providerId="LiveId" clId="{379EFAB0-4AC0-4056-BC23-2173EF27C142}" dt="2023-07-10T17:10:52.041" v="4765" actId="26606"/>
          <ac:spMkLst>
            <pc:docMk/>
            <pc:sldMk cId="2717417121" sldId="257"/>
            <ac:spMk id="2" creationId="{AA82DEFB-CFC7-C60F-EC6F-2D7A07130A29}"/>
          </ac:spMkLst>
        </pc:spChg>
        <pc:spChg chg="mod">
          <ac:chgData name="Ikenna Odinye" userId="032d574cb03c0b07" providerId="LiveId" clId="{379EFAB0-4AC0-4056-BC23-2173EF27C142}" dt="2023-07-10T17:12:33.350" v="4785" actId="20577"/>
          <ac:spMkLst>
            <pc:docMk/>
            <pc:sldMk cId="2717417121" sldId="257"/>
            <ac:spMk id="3" creationId="{E4EEDB28-9C78-2671-A7F7-E97CB08A9747}"/>
          </ac:spMkLst>
        </pc:spChg>
        <pc:spChg chg="add">
          <ac:chgData name="Ikenna Odinye" userId="032d574cb03c0b07" providerId="LiveId" clId="{379EFAB0-4AC0-4056-BC23-2173EF27C142}" dt="2023-07-10T17:10:52.041" v="4765" actId="26606"/>
          <ac:spMkLst>
            <pc:docMk/>
            <pc:sldMk cId="2717417121" sldId="257"/>
            <ac:spMk id="9" creationId="{79BB35BC-D5C2-4C8B-A22A-A71E6191913B}"/>
          </ac:spMkLst>
        </pc:spChg>
        <pc:picChg chg="add">
          <ac:chgData name="Ikenna Odinye" userId="032d574cb03c0b07" providerId="LiveId" clId="{379EFAB0-4AC0-4056-BC23-2173EF27C142}" dt="2023-07-10T17:10:52.041" v="4765" actId="26606"/>
          <ac:picMkLst>
            <pc:docMk/>
            <pc:sldMk cId="2717417121" sldId="257"/>
            <ac:picMk id="5" creationId="{8F86FD75-9C74-0D66-D767-D04B9FBE0BFA}"/>
          </ac:picMkLst>
        </pc:picChg>
      </pc:sldChg>
      <pc:sldChg chg="addSp delSp modSp add mod setBg">
        <pc:chgData name="Ikenna Odinye" userId="032d574cb03c0b07" providerId="LiveId" clId="{379EFAB0-4AC0-4056-BC23-2173EF27C142}" dt="2023-07-10T17:16:42.511" v="4830" actId="114"/>
        <pc:sldMkLst>
          <pc:docMk/>
          <pc:sldMk cId="2335248767" sldId="258"/>
        </pc:sldMkLst>
        <pc:spChg chg="mod">
          <ac:chgData name="Ikenna Odinye" userId="032d574cb03c0b07" providerId="LiveId" clId="{379EFAB0-4AC0-4056-BC23-2173EF27C142}" dt="2023-07-10T17:16:42.511" v="4830" actId="114"/>
          <ac:spMkLst>
            <pc:docMk/>
            <pc:sldMk cId="2335248767" sldId="258"/>
            <ac:spMk id="2" creationId="{AA82DEFB-CFC7-C60F-EC6F-2D7A07130A29}"/>
          </ac:spMkLst>
        </pc:spChg>
        <pc:spChg chg="mod">
          <ac:chgData name="Ikenna Odinye" userId="032d574cb03c0b07" providerId="LiveId" clId="{379EFAB0-4AC0-4056-BC23-2173EF27C142}" dt="2023-07-10T17:13:36.112" v="4788" actId="26606"/>
          <ac:spMkLst>
            <pc:docMk/>
            <pc:sldMk cId="2335248767" sldId="258"/>
            <ac:spMk id="3" creationId="{E4EEDB28-9C78-2671-A7F7-E97CB08A9747}"/>
          </ac:spMkLst>
        </pc:spChg>
        <pc:spChg chg="add">
          <ac:chgData name="Ikenna Odinye" userId="032d574cb03c0b07" providerId="LiveId" clId="{379EFAB0-4AC0-4056-BC23-2173EF27C142}" dt="2023-07-10T17:13:36.112" v="4788" actId="26606"/>
          <ac:spMkLst>
            <pc:docMk/>
            <pc:sldMk cId="2335248767" sldId="258"/>
            <ac:spMk id="14" creationId="{D009D6D5-DAC2-4A8B-A17A-E206B9012D09}"/>
          </ac:spMkLst>
        </pc:spChg>
        <pc:picChg chg="add mod">
          <ac:chgData name="Ikenna Odinye" userId="032d574cb03c0b07" providerId="LiveId" clId="{379EFAB0-4AC0-4056-BC23-2173EF27C142}" dt="2023-07-10T17:13:36.112" v="4788" actId="26606"/>
          <ac:picMkLst>
            <pc:docMk/>
            <pc:sldMk cId="2335248767" sldId="258"/>
            <ac:picMk id="5" creationId="{EC56D8B8-3EA6-F0C4-A2AE-3F2CAC49E1BA}"/>
          </ac:picMkLst>
        </pc:picChg>
        <pc:cxnChg chg="add del">
          <ac:chgData name="Ikenna Odinye" userId="032d574cb03c0b07" providerId="LiveId" clId="{379EFAB0-4AC0-4056-BC23-2173EF27C142}" dt="2023-07-10T17:13:36.112" v="4788" actId="26606"/>
          <ac:cxnSpMkLst>
            <pc:docMk/>
            <pc:sldMk cId="2335248767" sldId="258"/>
            <ac:cxnSpMk id="9" creationId="{1503BFE4-729B-D9D0-C17B-501E6AF1127A}"/>
          </ac:cxnSpMkLst>
        </pc:cxnChg>
      </pc:sldChg>
      <pc:sldChg chg="addSp delSp modSp add mod setBg">
        <pc:chgData name="Ikenna Odinye" userId="032d574cb03c0b07" providerId="LiveId" clId="{379EFAB0-4AC0-4056-BC23-2173EF27C142}" dt="2023-07-10T17:16:32.913" v="4829" actId="114"/>
        <pc:sldMkLst>
          <pc:docMk/>
          <pc:sldMk cId="1899997723" sldId="259"/>
        </pc:sldMkLst>
        <pc:spChg chg="mod">
          <ac:chgData name="Ikenna Odinye" userId="032d574cb03c0b07" providerId="LiveId" clId="{379EFAB0-4AC0-4056-BC23-2173EF27C142}" dt="2023-07-10T17:16:32.913" v="4829" actId="114"/>
          <ac:spMkLst>
            <pc:docMk/>
            <pc:sldMk cId="1899997723" sldId="259"/>
            <ac:spMk id="2" creationId="{AA82DEFB-CFC7-C60F-EC6F-2D7A07130A29}"/>
          </ac:spMkLst>
        </pc:spChg>
        <pc:spChg chg="mod">
          <ac:chgData name="Ikenna Odinye" userId="032d574cb03c0b07" providerId="LiveId" clId="{379EFAB0-4AC0-4056-BC23-2173EF27C142}" dt="2023-07-10T17:16:04.596" v="4828" actId="255"/>
          <ac:spMkLst>
            <pc:docMk/>
            <pc:sldMk cId="1899997723" sldId="259"/>
            <ac:spMk id="3" creationId="{E4EEDB28-9C78-2671-A7F7-E97CB08A9747}"/>
          </ac:spMkLst>
        </pc:spChg>
        <pc:spChg chg="add">
          <ac:chgData name="Ikenna Odinye" userId="032d574cb03c0b07" providerId="LiveId" clId="{379EFAB0-4AC0-4056-BC23-2173EF27C142}" dt="2023-07-10T17:15:51.242" v="4826" actId="26606"/>
          <ac:spMkLst>
            <pc:docMk/>
            <pc:sldMk cId="1899997723" sldId="259"/>
            <ac:spMk id="11" creationId="{D009D6D5-DAC2-4A8B-A17A-E206B9012D09}"/>
          </ac:spMkLst>
        </pc:spChg>
        <pc:picChg chg="add del">
          <ac:chgData name="Ikenna Odinye" userId="032d574cb03c0b07" providerId="LiveId" clId="{379EFAB0-4AC0-4056-BC23-2173EF27C142}" dt="2023-07-10T17:15:51.236" v="4825" actId="26606"/>
          <ac:picMkLst>
            <pc:docMk/>
            <pc:sldMk cId="1899997723" sldId="259"/>
            <ac:picMk id="5" creationId="{2D1B48F1-55BE-E9C2-2003-CCAD9042880D}"/>
          </ac:picMkLst>
        </pc:picChg>
        <pc:picChg chg="add">
          <ac:chgData name="Ikenna Odinye" userId="032d574cb03c0b07" providerId="LiveId" clId="{379EFAB0-4AC0-4056-BC23-2173EF27C142}" dt="2023-07-10T17:15:51.242" v="4826" actId="26606"/>
          <ac:picMkLst>
            <pc:docMk/>
            <pc:sldMk cId="1899997723" sldId="259"/>
            <ac:picMk id="12" creationId="{EA600657-B7D4-FFA9-1B49-23C7C80F19FC}"/>
          </ac:picMkLst>
        </pc:picChg>
        <pc:cxnChg chg="add del">
          <ac:chgData name="Ikenna Odinye" userId="032d574cb03c0b07" providerId="LiveId" clId="{379EFAB0-4AC0-4056-BC23-2173EF27C142}" dt="2023-07-10T17:15:51.236" v="4825" actId="26606"/>
          <ac:cxnSpMkLst>
            <pc:docMk/>
            <pc:sldMk cId="1899997723" sldId="259"/>
            <ac:cxnSpMk id="9" creationId="{249EDD1B-F94D-B4E6-ACAA-566B9A26FDE3}"/>
          </ac:cxnSpMkLst>
        </pc:cxnChg>
      </pc:sldChg>
      <pc:sldChg chg="addSp delSp modSp add mod setBg">
        <pc:chgData name="Ikenna Odinye" userId="032d574cb03c0b07" providerId="LiveId" clId="{379EFAB0-4AC0-4056-BC23-2173EF27C142}" dt="2023-07-10T17:18:54.060" v="4864" actId="26606"/>
        <pc:sldMkLst>
          <pc:docMk/>
          <pc:sldMk cId="1749869644" sldId="260"/>
        </pc:sldMkLst>
        <pc:spChg chg="mod">
          <ac:chgData name="Ikenna Odinye" userId="032d574cb03c0b07" providerId="LiveId" clId="{379EFAB0-4AC0-4056-BC23-2173EF27C142}" dt="2023-07-10T17:18:54.060" v="4864" actId="26606"/>
          <ac:spMkLst>
            <pc:docMk/>
            <pc:sldMk cId="1749869644" sldId="260"/>
            <ac:spMk id="2" creationId="{AA82DEFB-CFC7-C60F-EC6F-2D7A07130A29}"/>
          </ac:spMkLst>
        </pc:spChg>
        <pc:spChg chg="del mod">
          <ac:chgData name="Ikenna Odinye" userId="032d574cb03c0b07" providerId="LiveId" clId="{379EFAB0-4AC0-4056-BC23-2173EF27C142}" dt="2023-07-10T17:18:54.060" v="4864" actId="26606"/>
          <ac:spMkLst>
            <pc:docMk/>
            <pc:sldMk cId="1749869644" sldId="260"/>
            <ac:spMk id="3" creationId="{E4EEDB28-9C78-2671-A7F7-E97CB08A9747}"/>
          </ac:spMkLst>
        </pc:spChg>
        <pc:spChg chg="add">
          <ac:chgData name="Ikenna Odinye" userId="032d574cb03c0b07" providerId="LiveId" clId="{379EFAB0-4AC0-4056-BC23-2173EF27C142}" dt="2023-07-10T17:18:54.060" v="4864" actId="26606"/>
          <ac:spMkLst>
            <pc:docMk/>
            <pc:sldMk cId="1749869644" sldId="260"/>
            <ac:spMk id="10" creationId="{B50AB553-2A96-4A92-96F2-93548E096954}"/>
          </ac:spMkLst>
        </pc:spChg>
        <pc:graphicFrameChg chg="add">
          <ac:chgData name="Ikenna Odinye" userId="032d574cb03c0b07" providerId="LiveId" clId="{379EFAB0-4AC0-4056-BC23-2173EF27C142}" dt="2023-07-10T17:18:54.060" v="4864" actId="26606"/>
          <ac:graphicFrameMkLst>
            <pc:docMk/>
            <pc:sldMk cId="1749869644" sldId="260"/>
            <ac:graphicFrameMk id="5" creationId="{218EA2E4-9A84-CEAF-AF40-815DDC3368F7}"/>
          </ac:graphicFrameMkLst>
        </pc:graphicFrameChg>
        <pc:picChg chg="add">
          <ac:chgData name="Ikenna Odinye" userId="032d574cb03c0b07" providerId="LiveId" clId="{379EFAB0-4AC0-4056-BC23-2173EF27C142}" dt="2023-07-10T17:18:54.060" v="4864" actId="26606"/>
          <ac:picMkLst>
            <pc:docMk/>
            <pc:sldMk cId="1749869644" sldId="260"/>
            <ac:picMk id="6" creationId="{4F171D79-5DD8-D55C-FA52-FAEA30AA0E97}"/>
          </ac:picMkLst>
        </pc:picChg>
      </pc:sldChg>
      <pc:sldChg chg="addSp delSp modSp add mod setBg">
        <pc:chgData name="Ikenna Odinye" userId="032d574cb03c0b07" providerId="LiveId" clId="{379EFAB0-4AC0-4056-BC23-2173EF27C142}" dt="2023-07-10T17:20:55.264" v="4874" actId="255"/>
        <pc:sldMkLst>
          <pc:docMk/>
          <pc:sldMk cId="3260494309" sldId="261"/>
        </pc:sldMkLst>
        <pc:spChg chg="mod">
          <ac:chgData name="Ikenna Odinye" userId="032d574cb03c0b07" providerId="LiveId" clId="{379EFAB0-4AC0-4056-BC23-2173EF27C142}" dt="2023-07-10T17:19:37.783" v="4866" actId="114"/>
          <ac:spMkLst>
            <pc:docMk/>
            <pc:sldMk cId="3260494309" sldId="261"/>
            <ac:spMk id="2" creationId="{AA82DEFB-CFC7-C60F-EC6F-2D7A07130A29}"/>
          </ac:spMkLst>
        </pc:spChg>
        <pc:spChg chg="del mod">
          <ac:chgData name="Ikenna Odinye" userId="032d574cb03c0b07" providerId="LiveId" clId="{379EFAB0-4AC0-4056-BC23-2173EF27C142}" dt="2023-07-10T17:19:19.890" v="4865" actId="26606"/>
          <ac:spMkLst>
            <pc:docMk/>
            <pc:sldMk cId="3260494309" sldId="261"/>
            <ac:spMk id="3" creationId="{E4EEDB28-9C78-2671-A7F7-E97CB08A9747}"/>
          </ac:spMkLst>
        </pc:spChg>
        <pc:spChg chg="add del">
          <ac:chgData name="Ikenna Odinye" userId="032d574cb03c0b07" providerId="LiveId" clId="{379EFAB0-4AC0-4056-BC23-2173EF27C142}" dt="2023-07-10T17:20:15.579" v="4871" actId="26606"/>
          <ac:spMkLst>
            <pc:docMk/>
            <pc:sldMk cId="3260494309" sldId="261"/>
            <ac:spMk id="10" creationId="{B50AB553-2A96-4A92-96F2-93548E096954}"/>
          </ac:spMkLst>
        </pc:spChg>
        <pc:spChg chg="add del">
          <ac:chgData name="Ikenna Odinye" userId="032d574cb03c0b07" providerId="LiveId" clId="{379EFAB0-4AC0-4056-BC23-2173EF27C142}" dt="2023-07-10T17:20:05.811" v="4868" actId="26606"/>
          <ac:spMkLst>
            <pc:docMk/>
            <pc:sldMk cId="3260494309" sldId="261"/>
            <ac:spMk id="15" creationId="{B50AB553-2A96-4A92-96F2-93548E096954}"/>
          </ac:spMkLst>
        </pc:spChg>
        <pc:spChg chg="add">
          <ac:chgData name="Ikenna Odinye" userId="032d574cb03c0b07" providerId="LiveId" clId="{379EFAB0-4AC0-4056-BC23-2173EF27C142}" dt="2023-07-10T17:20:15.579" v="4871" actId="26606"/>
          <ac:spMkLst>
            <pc:docMk/>
            <pc:sldMk cId="3260494309" sldId="261"/>
            <ac:spMk id="16" creationId="{B50AB553-2A96-4A92-96F2-93548E096954}"/>
          </ac:spMkLst>
        </pc:spChg>
        <pc:spChg chg="add del">
          <ac:chgData name="Ikenna Odinye" userId="032d574cb03c0b07" providerId="LiveId" clId="{379EFAB0-4AC0-4056-BC23-2173EF27C142}" dt="2023-07-10T17:20:15.557" v="4870" actId="26606"/>
          <ac:spMkLst>
            <pc:docMk/>
            <pc:sldMk cId="3260494309" sldId="261"/>
            <ac:spMk id="17" creationId="{B50AB553-2A96-4A92-96F2-93548E096954}"/>
          </ac:spMkLst>
        </pc:spChg>
        <pc:graphicFrameChg chg="add del mod modGraphic">
          <ac:chgData name="Ikenna Odinye" userId="032d574cb03c0b07" providerId="LiveId" clId="{379EFAB0-4AC0-4056-BC23-2173EF27C142}" dt="2023-07-10T17:20:15.579" v="4871" actId="26606"/>
          <ac:graphicFrameMkLst>
            <pc:docMk/>
            <pc:sldMk cId="3260494309" sldId="261"/>
            <ac:graphicFrameMk id="5" creationId="{5DF74A7A-6483-624C-DB9F-E7D29C765A5B}"/>
          </ac:graphicFrameMkLst>
        </pc:graphicFrameChg>
        <pc:graphicFrameChg chg="add mod">
          <ac:chgData name="Ikenna Odinye" userId="032d574cb03c0b07" providerId="LiveId" clId="{379EFAB0-4AC0-4056-BC23-2173EF27C142}" dt="2023-07-10T17:20:55.264" v="4874" actId="255"/>
          <ac:graphicFrameMkLst>
            <pc:docMk/>
            <pc:sldMk cId="3260494309" sldId="261"/>
            <ac:graphicFrameMk id="12" creationId="{24FD15ED-7468-26C1-C23F-7645C253B924}"/>
          </ac:graphicFrameMkLst>
        </pc:graphicFrameChg>
        <pc:picChg chg="add mod">
          <ac:chgData name="Ikenna Odinye" userId="032d574cb03c0b07" providerId="LiveId" clId="{379EFAB0-4AC0-4056-BC23-2173EF27C142}" dt="2023-07-10T17:20:15.579" v="4871" actId="26606"/>
          <ac:picMkLst>
            <pc:docMk/>
            <pc:sldMk cId="3260494309" sldId="261"/>
            <ac:picMk id="6" creationId="{8C6B0C02-2CBB-1BAE-9193-1EB62078F901}"/>
          </ac:picMkLst>
        </pc:picChg>
      </pc:sldChg>
      <pc:sldChg chg="addSp delSp modSp add del mod setBg">
        <pc:chgData name="Ikenna Odinye" userId="032d574cb03c0b07" providerId="LiveId" clId="{379EFAB0-4AC0-4056-BC23-2173EF27C142}" dt="2023-07-10T17:27:48.128" v="4937" actId="2696"/>
        <pc:sldMkLst>
          <pc:docMk/>
          <pc:sldMk cId="81098555" sldId="262"/>
        </pc:sldMkLst>
        <pc:spChg chg="mod">
          <ac:chgData name="Ikenna Odinye" userId="032d574cb03c0b07" providerId="LiveId" clId="{379EFAB0-4AC0-4056-BC23-2173EF27C142}" dt="2023-07-10T17:21:37.256" v="4875" actId="26606"/>
          <ac:spMkLst>
            <pc:docMk/>
            <pc:sldMk cId="81098555" sldId="262"/>
            <ac:spMk id="2" creationId="{AA82DEFB-CFC7-C60F-EC6F-2D7A07130A29}"/>
          </ac:spMkLst>
        </pc:spChg>
        <pc:spChg chg="mod">
          <ac:chgData name="Ikenna Odinye" userId="032d574cb03c0b07" providerId="LiveId" clId="{379EFAB0-4AC0-4056-BC23-2173EF27C142}" dt="2023-07-10T17:21:37.256" v="4875" actId="26606"/>
          <ac:spMkLst>
            <pc:docMk/>
            <pc:sldMk cId="81098555" sldId="262"/>
            <ac:spMk id="3" creationId="{E4EEDB28-9C78-2671-A7F7-E97CB08A9747}"/>
          </ac:spMkLst>
        </pc:spChg>
        <pc:spChg chg="add">
          <ac:chgData name="Ikenna Odinye" userId="032d574cb03c0b07" providerId="LiveId" clId="{379EFAB0-4AC0-4056-BC23-2173EF27C142}" dt="2023-07-10T17:21:37.256" v="4875" actId="26606"/>
          <ac:spMkLst>
            <pc:docMk/>
            <pc:sldMk cId="81098555" sldId="262"/>
            <ac:spMk id="10" creationId="{D009D6D5-DAC2-4A8B-A17A-E206B9012D09}"/>
          </ac:spMkLst>
        </pc:spChg>
        <pc:picChg chg="add mod">
          <ac:chgData name="Ikenna Odinye" userId="032d574cb03c0b07" providerId="LiveId" clId="{379EFAB0-4AC0-4056-BC23-2173EF27C142}" dt="2023-07-10T17:21:37.256" v="4875" actId="26606"/>
          <ac:picMkLst>
            <pc:docMk/>
            <pc:sldMk cId="81098555" sldId="262"/>
            <ac:picMk id="5" creationId="{CA0137DD-0AF7-189A-3F97-26D0469BCCAA}"/>
          </ac:picMkLst>
        </pc:picChg>
        <pc:picChg chg="add del">
          <ac:chgData name="Ikenna Odinye" userId="032d574cb03c0b07" providerId="LiveId" clId="{379EFAB0-4AC0-4056-BC23-2173EF27C142}" dt="2023-07-10T05:00:05.403" v="2276" actId="22"/>
          <ac:picMkLst>
            <pc:docMk/>
            <pc:sldMk cId="81098555" sldId="262"/>
            <ac:picMk id="7" creationId="{AC41D2C2-DB4E-3B34-A6C6-767007B4144C}"/>
          </ac:picMkLst>
        </pc:picChg>
      </pc:sldChg>
      <pc:sldChg chg="add del">
        <pc:chgData name="Ikenna Odinye" userId="032d574cb03c0b07" providerId="LiveId" clId="{379EFAB0-4AC0-4056-BC23-2173EF27C142}" dt="2023-07-10T17:56:48.766" v="5015" actId="2696"/>
        <pc:sldMkLst>
          <pc:docMk/>
          <pc:sldMk cId="95992585" sldId="263"/>
        </pc:sldMkLst>
      </pc:sldChg>
      <pc:sldChg chg="new del">
        <pc:chgData name="Ikenna Odinye" userId="032d574cb03c0b07" providerId="LiveId" clId="{379EFAB0-4AC0-4056-BC23-2173EF27C142}" dt="2023-07-10T04:55:23.975" v="2273" actId="2696"/>
        <pc:sldMkLst>
          <pc:docMk/>
          <pc:sldMk cId="47205529" sldId="264"/>
        </pc:sldMkLst>
      </pc:sldChg>
      <pc:sldChg chg="add del">
        <pc:chgData name="Ikenna Odinye" userId="032d574cb03c0b07" providerId="LiveId" clId="{379EFAB0-4AC0-4056-BC23-2173EF27C142}" dt="2023-07-10T18:02:43.859" v="5043" actId="2696"/>
        <pc:sldMkLst>
          <pc:docMk/>
          <pc:sldMk cId="1527354543" sldId="265"/>
        </pc:sldMkLst>
      </pc:sldChg>
      <pc:sldChg chg="addSp new del mod">
        <pc:chgData name="Ikenna Odinye" userId="032d574cb03c0b07" providerId="LiveId" clId="{379EFAB0-4AC0-4056-BC23-2173EF27C142}" dt="2023-07-10T05:05:40.169" v="2281" actId="2696"/>
        <pc:sldMkLst>
          <pc:docMk/>
          <pc:sldMk cId="2910569199" sldId="266"/>
        </pc:sldMkLst>
        <pc:picChg chg="add">
          <ac:chgData name="Ikenna Odinye" userId="032d574cb03c0b07" providerId="LiveId" clId="{379EFAB0-4AC0-4056-BC23-2173EF27C142}" dt="2023-07-10T05:00:18.471" v="2278" actId="22"/>
          <ac:picMkLst>
            <pc:docMk/>
            <pc:sldMk cId="2910569199" sldId="266"/>
            <ac:picMk id="5" creationId="{78A3D364-8656-4B8C-8F7E-354EEB1A3167}"/>
          </ac:picMkLst>
        </pc:picChg>
      </pc:sldChg>
      <pc:sldChg chg="addSp new del mod">
        <pc:chgData name="Ikenna Odinye" userId="032d574cb03c0b07" providerId="LiveId" clId="{379EFAB0-4AC0-4056-BC23-2173EF27C142}" dt="2023-07-10T17:51:46.347" v="4990" actId="2696"/>
        <pc:sldMkLst>
          <pc:docMk/>
          <pc:sldMk cId="2439097964" sldId="267"/>
        </pc:sldMkLst>
        <pc:picChg chg="add">
          <ac:chgData name="Ikenna Odinye" userId="032d574cb03c0b07" providerId="LiveId" clId="{379EFAB0-4AC0-4056-BC23-2173EF27C142}" dt="2023-07-10T05:03:36.538" v="2280" actId="22"/>
          <ac:picMkLst>
            <pc:docMk/>
            <pc:sldMk cId="2439097964" sldId="267"/>
            <ac:picMk id="3" creationId="{40B80C03-4CDD-261B-F2C3-BAB37D0FF0B6}"/>
          </ac:picMkLst>
        </pc:picChg>
      </pc:sldChg>
      <pc:sldChg chg="addSp delSp modSp new del mod">
        <pc:chgData name="Ikenna Odinye" userId="032d574cb03c0b07" providerId="LiveId" clId="{379EFAB0-4AC0-4056-BC23-2173EF27C142}" dt="2023-07-10T05:08:00.305" v="2289" actId="2696"/>
        <pc:sldMkLst>
          <pc:docMk/>
          <pc:sldMk cId="1123854745" sldId="268"/>
        </pc:sldMkLst>
        <pc:picChg chg="add del mod">
          <ac:chgData name="Ikenna Odinye" userId="032d574cb03c0b07" providerId="LiveId" clId="{379EFAB0-4AC0-4056-BC23-2173EF27C142}" dt="2023-07-10T05:07:50.755" v="2288" actId="22"/>
          <ac:picMkLst>
            <pc:docMk/>
            <pc:sldMk cId="1123854745" sldId="268"/>
            <ac:picMk id="5" creationId="{51DA31FF-E2E9-D3B9-3C59-5E130CA0EFC3}"/>
          </ac:picMkLst>
        </pc:picChg>
      </pc:sldChg>
      <pc:sldChg chg="addSp modSp new del mod">
        <pc:chgData name="Ikenna Odinye" userId="032d574cb03c0b07" providerId="LiveId" clId="{379EFAB0-4AC0-4056-BC23-2173EF27C142}" dt="2023-07-10T17:46:10.452" v="4968" actId="2696"/>
        <pc:sldMkLst>
          <pc:docMk/>
          <pc:sldMk cId="3958309561" sldId="268"/>
        </pc:sldMkLst>
        <pc:picChg chg="add mod">
          <ac:chgData name="Ikenna Odinye" userId="032d574cb03c0b07" providerId="LiveId" clId="{379EFAB0-4AC0-4056-BC23-2173EF27C142}" dt="2023-07-10T05:08:41.395" v="2297" actId="14100"/>
          <ac:picMkLst>
            <pc:docMk/>
            <pc:sldMk cId="3958309561" sldId="268"/>
            <ac:picMk id="3" creationId="{7F934C41-58E9-628C-4D30-80531D0F8F3E}"/>
          </ac:picMkLst>
        </pc:picChg>
      </pc:sldChg>
      <pc:sldChg chg="addSp delSp modSp new mod setBg setClrOvrMap">
        <pc:chgData name="Ikenna Odinye" userId="032d574cb03c0b07" providerId="LiveId" clId="{379EFAB0-4AC0-4056-BC23-2173EF27C142}" dt="2023-07-10T22:28:21.477" v="5713" actId="113"/>
        <pc:sldMkLst>
          <pc:docMk/>
          <pc:sldMk cId="874237983" sldId="269"/>
        </pc:sldMkLst>
        <pc:spChg chg="mod">
          <ac:chgData name="Ikenna Odinye" userId="032d574cb03c0b07" providerId="LiveId" clId="{379EFAB0-4AC0-4056-BC23-2173EF27C142}" dt="2023-07-10T05:34:32.074" v="3129" actId="26606"/>
          <ac:spMkLst>
            <pc:docMk/>
            <pc:sldMk cId="874237983" sldId="269"/>
            <ac:spMk id="2" creationId="{8D26CCEB-FE4C-184F-40B8-C6E9672E24BE}"/>
          </ac:spMkLst>
        </pc:spChg>
        <pc:spChg chg="add del mod">
          <ac:chgData name="Ikenna Odinye" userId="032d574cb03c0b07" providerId="LiveId" clId="{379EFAB0-4AC0-4056-BC23-2173EF27C142}" dt="2023-07-10T22:28:21.477" v="5713" actId="113"/>
          <ac:spMkLst>
            <pc:docMk/>
            <pc:sldMk cId="874237983" sldId="269"/>
            <ac:spMk id="3" creationId="{2C84E5E4-0F91-7CB9-CB1A-46545F4A6335}"/>
          </ac:spMkLst>
        </pc:spChg>
        <pc:spChg chg="add del">
          <ac:chgData name="Ikenna Odinye" userId="032d574cb03c0b07" providerId="LiveId" clId="{379EFAB0-4AC0-4056-BC23-2173EF27C142}" dt="2023-07-10T05:34:32.074" v="3129" actId="26606"/>
          <ac:spMkLst>
            <pc:docMk/>
            <pc:sldMk cId="874237983" sldId="269"/>
            <ac:spMk id="9" creationId="{D009D6D5-DAC2-4A8B-A17A-E206B9012D09}"/>
          </ac:spMkLst>
        </pc:spChg>
        <pc:spChg chg="add del">
          <ac:chgData name="Ikenna Odinye" userId="032d574cb03c0b07" providerId="LiveId" clId="{379EFAB0-4AC0-4056-BC23-2173EF27C142}" dt="2023-07-10T05:34:24.677" v="3127" actId="26606"/>
          <ac:spMkLst>
            <pc:docMk/>
            <pc:sldMk cId="874237983" sldId="269"/>
            <ac:spMk id="10" creationId="{9228552E-C8B1-4A80-8448-0787CE0FC704}"/>
          </ac:spMkLst>
        </pc:spChg>
        <pc:spChg chg="add del">
          <ac:chgData name="Ikenna Odinye" userId="032d574cb03c0b07" providerId="LiveId" clId="{379EFAB0-4AC0-4056-BC23-2173EF27C142}" dt="2023-07-10T05:34:32.074" v="3129" actId="26606"/>
          <ac:spMkLst>
            <pc:docMk/>
            <pc:sldMk cId="874237983" sldId="269"/>
            <ac:spMk id="12" creationId="{2C84E5E4-0F91-7CB9-CB1A-46545F4A6335}"/>
          </ac:spMkLst>
        </pc:spChg>
        <pc:graphicFrameChg chg="add del">
          <ac:chgData name="Ikenna Odinye" userId="032d574cb03c0b07" providerId="LiveId" clId="{379EFAB0-4AC0-4056-BC23-2173EF27C142}" dt="2023-07-10T05:34:24.677" v="3127" actId="26606"/>
          <ac:graphicFrameMkLst>
            <pc:docMk/>
            <pc:sldMk cId="874237983" sldId="269"/>
            <ac:graphicFrameMk id="5" creationId="{E0538D66-C049-BA1D-8A94-A630C2D6BECF}"/>
          </ac:graphicFrameMkLst>
        </pc:graphicFrameChg>
        <pc:picChg chg="add del">
          <ac:chgData name="Ikenna Odinye" userId="032d574cb03c0b07" providerId="LiveId" clId="{379EFAB0-4AC0-4056-BC23-2173EF27C142}" dt="2023-07-10T05:34:24.677" v="3127" actId="26606"/>
          <ac:picMkLst>
            <pc:docMk/>
            <pc:sldMk cId="874237983" sldId="269"/>
            <ac:picMk id="6" creationId="{9E6184F5-0BA4-0DC1-9BD2-0863FD6AFD51}"/>
          </ac:picMkLst>
        </pc:picChg>
        <pc:picChg chg="add del">
          <ac:chgData name="Ikenna Odinye" userId="032d574cb03c0b07" providerId="LiveId" clId="{379EFAB0-4AC0-4056-BC23-2173EF27C142}" dt="2023-07-10T05:34:32.074" v="3129" actId="26606"/>
          <ac:picMkLst>
            <pc:docMk/>
            <pc:sldMk cId="874237983" sldId="269"/>
            <ac:picMk id="13" creationId="{6C2BE757-D5A8-6E91-E989-C5E5C8CA8C92}"/>
          </ac:picMkLst>
        </pc:picChg>
      </pc:sldChg>
      <pc:sldChg chg="new del">
        <pc:chgData name="Ikenna Odinye" userId="032d574cb03c0b07" providerId="LiveId" clId="{379EFAB0-4AC0-4056-BC23-2173EF27C142}" dt="2023-07-10T05:13:46.929" v="2301" actId="2696"/>
        <pc:sldMkLst>
          <pc:docMk/>
          <pc:sldMk cId="2959201653" sldId="269"/>
        </pc:sldMkLst>
      </pc:sldChg>
      <pc:sldChg chg="new del">
        <pc:chgData name="Ikenna Odinye" userId="032d574cb03c0b07" providerId="LiveId" clId="{379EFAB0-4AC0-4056-BC23-2173EF27C142}" dt="2023-07-10T05:13:41.352" v="2300" actId="2696"/>
        <pc:sldMkLst>
          <pc:docMk/>
          <pc:sldMk cId="594059870" sldId="270"/>
        </pc:sldMkLst>
      </pc:sldChg>
      <pc:sldChg chg="addSp delSp modSp new mod setBg">
        <pc:chgData name="Ikenna Odinye" userId="032d574cb03c0b07" providerId="LiveId" clId="{379EFAB0-4AC0-4056-BC23-2173EF27C142}" dt="2023-07-10T05:33:32.788" v="3124" actId="26606"/>
        <pc:sldMkLst>
          <pc:docMk/>
          <pc:sldMk cId="1910982820" sldId="270"/>
        </pc:sldMkLst>
        <pc:spChg chg="mod">
          <ac:chgData name="Ikenna Odinye" userId="032d574cb03c0b07" providerId="LiveId" clId="{379EFAB0-4AC0-4056-BC23-2173EF27C142}" dt="2023-07-10T05:33:32.788" v="3124" actId="26606"/>
          <ac:spMkLst>
            <pc:docMk/>
            <pc:sldMk cId="1910982820" sldId="270"/>
            <ac:spMk id="2" creationId="{848CD999-2481-B2E6-9B54-6B1627F29EAE}"/>
          </ac:spMkLst>
        </pc:spChg>
        <pc:spChg chg="del">
          <ac:chgData name="Ikenna Odinye" userId="032d574cb03c0b07" providerId="LiveId" clId="{379EFAB0-4AC0-4056-BC23-2173EF27C142}" dt="2023-07-10T05:33:32.788" v="3124" actId="26606"/>
          <ac:spMkLst>
            <pc:docMk/>
            <pc:sldMk cId="1910982820" sldId="270"/>
            <ac:spMk id="3" creationId="{1278BFF4-ECDE-4B84-32D5-2DF2D329E55C}"/>
          </ac:spMkLst>
        </pc:spChg>
        <pc:spChg chg="add">
          <ac:chgData name="Ikenna Odinye" userId="032d574cb03c0b07" providerId="LiveId" clId="{379EFAB0-4AC0-4056-BC23-2173EF27C142}" dt="2023-07-10T05:33:32.788" v="3124" actId="26606"/>
          <ac:spMkLst>
            <pc:docMk/>
            <pc:sldMk cId="1910982820" sldId="270"/>
            <ac:spMk id="9" creationId="{C1DD1A8A-57D5-4A81-AD04-532B043C5611}"/>
          </ac:spMkLst>
        </pc:spChg>
        <pc:spChg chg="add">
          <ac:chgData name="Ikenna Odinye" userId="032d574cb03c0b07" providerId="LiveId" clId="{379EFAB0-4AC0-4056-BC23-2173EF27C142}" dt="2023-07-10T05:33:32.788" v="3124" actId="26606"/>
          <ac:spMkLst>
            <pc:docMk/>
            <pc:sldMk cId="1910982820" sldId="270"/>
            <ac:spMk id="11" creationId="{007891EC-4501-44ED-A8C8-B11B6DB767AB}"/>
          </ac:spMkLst>
        </pc:spChg>
        <pc:picChg chg="add">
          <ac:chgData name="Ikenna Odinye" userId="032d574cb03c0b07" providerId="LiveId" clId="{379EFAB0-4AC0-4056-BC23-2173EF27C142}" dt="2023-07-10T05:33:32.788" v="3124" actId="26606"/>
          <ac:picMkLst>
            <pc:docMk/>
            <pc:sldMk cId="1910982820" sldId="270"/>
            <ac:picMk id="5" creationId="{35E63C8B-34AF-831E-0298-00F827672CEC}"/>
          </ac:picMkLst>
        </pc:picChg>
      </pc:sldChg>
      <pc:sldChg chg="addSp delSp modSp new mod setBg">
        <pc:chgData name="Ikenna Odinye" userId="032d574cb03c0b07" providerId="LiveId" clId="{379EFAB0-4AC0-4056-BC23-2173EF27C142}" dt="2023-07-10T06:01:21.063" v="3260" actId="26606"/>
        <pc:sldMkLst>
          <pc:docMk/>
          <pc:sldMk cId="1045572998" sldId="271"/>
        </pc:sldMkLst>
        <pc:spChg chg="mod">
          <ac:chgData name="Ikenna Odinye" userId="032d574cb03c0b07" providerId="LiveId" clId="{379EFAB0-4AC0-4056-BC23-2173EF27C142}" dt="2023-07-10T06:01:21.063" v="3260" actId="26606"/>
          <ac:spMkLst>
            <pc:docMk/>
            <pc:sldMk cId="1045572998" sldId="271"/>
            <ac:spMk id="2" creationId="{27F865E5-5048-4F76-AD46-E088DAC2937A}"/>
          </ac:spMkLst>
        </pc:spChg>
        <pc:spChg chg="del">
          <ac:chgData name="Ikenna Odinye" userId="032d574cb03c0b07" providerId="LiveId" clId="{379EFAB0-4AC0-4056-BC23-2173EF27C142}" dt="2023-07-10T05:55:29.156" v="3130" actId="931"/>
          <ac:spMkLst>
            <pc:docMk/>
            <pc:sldMk cId="1045572998" sldId="271"/>
            <ac:spMk id="3" creationId="{395F35F1-0A3A-ADC6-44FC-EA0F6D8D1D72}"/>
          </ac:spMkLst>
        </pc:spChg>
        <pc:spChg chg="add del">
          <ac:chgData name="Ikenna Odinye" userId="032d574cb03c0b07" providerId="LiveId" clId="{379EFAB0-4AC0-4056-BC23-2173EF27C142}" dt="2023-07-10T06:01:21.063" v="3260" actId="26606"/>
          <ac:spMkLst>
            <pc:docMk/>
            <pc:sldMk cId="1045572998" sldId="271"/>
            <ac:spMk id="9" creationId="{3D8770CB-12FB-AAB2-661E-9AC760AAFAA3}"/>
          </ac:spMkLst>
        </pc:spChg>
        <pc:picChg chg="add mod">
          <ac:chgData name="Ikenna Odinye" userId="032d574cb03c0b07" providerId="LiveId" clId="{379EFAB0-4AC0-4056-BC23-2173EF27C142}" dt="2023-07-10T06:01:21.063" v="3260" actId="26606"/>
          <ac:picMkLst>
            <pc:docMk/>
            <pc:sldMk cId="1045572998" sldId="271"/>
            <ac:picMk id="5" creationId="{33079E53-CE74-5B24-30E2-F22DA0D82F77}"/>
          </ac:picMkLst>
        </pc:picChg>
        <pc:picChg chg="add del mod">
          <ac:chgData name="Ikenna Odinye" userId="032d574cb03c0b07" providerId="LiveId" clId="{379EFAB0-4AC0-4056-BC23-2173EF27C142}" dt="2023-07-10T06:01:20.269" v="3259" actId="931"/>
          <ac:picMkLst>
            <pc:docMk/>
            <pc:sldMk cId="1045572998" sldId="271"/>
            <ac:picMk id="7" creationId="{FC1CAD9B-F7D6-0EFB-21C4-2A290562627E}"/>
          </ac:picMkLst>
        </pc:picChg>
        <pc:cxnChg chg="add del">
          <ac:chgData name="Ikenna Odinye" userId="032d574cb03c0b07" providerId="LiveId" clId="{379EFAB0-4AC0-4056-BC23-2173EF27C142}" dt="2023-07-10T06:01:21.063" v="3260" actId="26606"/>
          <ac:cxnSpMkLst>
            <pc:docMk/>
            <pc:sldMk cId="1045572998" sldId="271"/>
            <ac:cxnSpMk id="12" creationId="{FC23E3B9-5ABF-58B3-E2B0-E9A5DAA90037}"/>
          </ac:cxnSpMkLst>
        </pc:cxnChg>
      </pc:sldChg>
      <pc:sldChg chg="addSp delSp modSp new mod setBg">
        <pc:chgData name="Ikenna Odinye" userId="032d574cb03c0b07" providerId="LiveId" clId="{379EFAB0-4AC0-4056-BC23-2173EF27C142}" dt="2023-07-10T18:47:47.381" v="5442" actId="14100"/>
        <pc:sldMkLst>
          <pc:docMk/>
          <pc:sldMk cId="1395061866" sldId="272"/>
        </pc:sldMkLst>
        <pc:spChg chg="add del mod">
          <ac:chgData name="Ikenna Odinye" userId="032d574cb03c0b07" providerId="LiveId" clId="{379EFAB0-4AC0-4056-BC23-2173EF27C142}" dt="2023-07-10T18:47:33.902" v="5439" actId="27636"/>
          <ac:spMkLst>
            <pc:docMk/>
            <pc:sldMk cId="1395061866" sldId="272"/>
            <ac:spMk id="2" creationId="{CAE74DC5-E90B-CD60-7D13-E54286A6BA9F}"/>
          </ac:spMkLst>
        </pc:spChg>
        <pc:spChg chg="add del">
          <ac:chgData name="Ikenna Odinye" userId="032d574cb03c0b07" providerId="LiveId" clId="{379EFAB0-4AC0-4056-BC23-2173EF27C142}" dt="2023-07-10T05:57:10.787" v="3165" actId="931"/>
          <ac:spMkLst>
            <pc:docMk/>
            <pc:sldMk cId="1395061866" sldId="272"/>
            <ac:spMk id="3" creationId="{59419B54-019F-369C-62B9-412DF8DD940D}"/>
          </ac:spMkLst>
        </pc:spChg>
        <pc:spChg chg="add del">
          <ac:chgData name="Ikenna Odinye" userId="032d574cb03c0b07" providerId="LiveId" clId="{379EFAB0-4AC0-4056-BC23-2173EF27C142}" dt="2023-07-10T05:57:27.002" v="3169" actId="26606"/>
          <ac:spMkLst>
            <pc:docMk/>
            <pc:sldMk cId="1395061866" sldId="272"/>
            <ac:spMk id="12" creationId="{42A4FC2C-047E-45A5-965D-8E1E3BF09BC6}"/>
          </ac:spMkLst>
        </pc:spChg>
        <pc:picChg chg="add del mod">
          <ac:chgData name="Ikenna Odinye" userId="032d574cb03c0b07" providerId="LiveId" clId="{379EFAB0-4AC0-4056-BC23-2173EF27C142}" dt="2023-07-10T05:56:37.307" v="3164" actId="931"/>
          <ac:picMkLst>
            <pc:docMk/>
            <pc:sldMk cId="1395061866" sldId="272"/>
            <ac:picMk id="5" creationId="{BA695459-735B-8287-198A-0542B184DF60}"/>
          </ac:picMkLst>
        </pc:picChg>
        <pc:picChg chg="add mod">
          <ac:chgData name="Ikenna Odinye" userId="032d574cb03c0b07" providerId="LiveId" clId="{379EFAB0-4AC0-4056-BC23-2173EF27C142}" dt="2023-07-10T18:47:47.381" v="5442" actId="14100"/>
          <ac:picMkLst>
            <pc:docMk/>
            <pc:sldMk cId="1395061866" sldId="272"/>
            <ac:picMk id="7" creationId="{F5AC07C8-A9E3-C5A5-B8A6-047D04DD20CE}"/>
          </ac:picMkLst>
        </pc:picChg>
      </pc:sldChg>
      <pc:sldChg chg="addSp delSp modSp new mod">
        <pc:chgData name="Ikenna Odinye" userId="032d574cb03c0b07" providerId="LiveId" clId="{379EFAB0-4AC0-4056-BC23-2173EF27C142}" dt="2023-07-10T05:58:36.081" v="3204" actId="20577"/>
        <pc:sldMkLst>
          <pc:docMk/>
          <pc:sldMk cId="2034315332" sldId="273"/>
        </pc:sldMkLst>
        <pc:spChg chg="mod">
          <ac:chgData name="Ikenna Odinye" userId="032d574cb03c0b07" providerId="LiveId" clId="{379EFAB0-4AC0-4056-BC23-2173EF27C142}" dt="2023-07-10T05:58:36.081" v="3204" actId="20577"/>
          <ac:spMkLst>
            <pc:docMk/>
            <pc:sldMk cId="2034315332" sldId="273"/>
            <ac:spMk id="2" creationId="{6BD7BEBF-4AEA-9C65-1FDF-C36096DE72F1}"/>
          </ac:spMkLst>
        </pc:spChg>
        <pc:spChg chg="del">
          <ac:chgData name="Ikenna Odinye" userId="032d574cb03c0b07" providerId="LiveId" clId="{379EFAB0-4AC0-4056-BC23-2173EF27C142}" dt="2023-07-10T05:58:12.880" v="3171" actId="931"/>
          <ac:spMkLst>
            <pc:docMk/>
            <pc:sldMk cId="2034315332" sldId="273"/>
            <ac:spMk id="3" creationId="{6C3FEA10-69F1-8788-FA45-0F907631B56F}"/>
          </ac:spMkLst>
        </pc:spChg>
        <pc:picChg chg="add mod">
          <ac:chgData name="Ikenna Odinye" userId="032d574cb03c0b07" providerId="LiveId" clId="{379EFAB0-4AC0-4056-BC23-2173EF27C142}" dt="2023-07-10T05:58:20.177" v="3175" actId="14100"/>
          <ac:picMkLst>
            <pc:docMk/>
            <pc:sldMk cId="2034315332" sldId="273"/>
            <ac:picMk id="5" creationId="{9A02C96C-E3EC-30FD-72B7-359E81D15B13}"/>
          </ac:picMkLst>
        </pc:picChg>
      </pc:sldChg>
      <pc:sldChg chg="addSp delSp modSp new mod setBg">
        <pc:chgData name="Ikenna Odinye" userId="032d574cb03c0b07" providerId="LiveId" clId="{379EFAB0-4AC0-4056-BC23-2173EF27C142}" dt="2023-07-10T18:53:45.751" v="5506" actId="1076"/>
        <pc:sldMkLst>
          <pc:docMk/>
          <pc:sldMk cId="3172273752" sldId="274"/>
        </pc:sldMkLst>
        <pc:spChg chg="mod">
          <ac:chgData name="Ikenna Odinye" userId="032d574cb03c0b07" providerId="LiveId" clId="{379EFAB0-4AC0-4056-BC23-2173EF27C142}" dt="2023-07-10T18:53:26" v="5503" actId="27636"/>
          <ac:spMkLst>
            <pc:docMk/>
            <pc:sldMk cId="3172273752" sldId="274"/>
            <ac:spMk id="2" creationId="{BF2E8CD6-0874-48EB-C99F-A81606D4E2F5}"/>
          </ac:spMkLst>
        </pc:spChg>
        <pc:spChg chg="del">
          <ac:chgData name="Ikenna Odinye" userId="032d574cb03c0b07" providerId="LiveId" clId="{379EFAB0-4AC0-4056-BC23-2173EF27C142}" dt="2023-07-10T05:59:03.841" v="3206" actId="931"/>
          <ac:spMkLst>
            <pc:docMk/>
            <pc:sldMk cId="3172273752" sldId="274"/>
            <ac:spMk id="3" creationId="{04668F8B-1AF4-74B2-C04F-B2DFB145BE54}"/>
          </ac:spMkLst>
        </pc:spChg>
        <pc:spChg chg="add del">
          <ac:chgData name="Ikenna Odinye" userId="032d574cb03c0b07" providerId="LiveId" clId="{379EFAB0-4AC0-4056-BC23-2173EF27C142}" dt="2023-07-10T05:59:47.319" v="3241" actId="931"/>
          <ac:spMkLst>
            <pc:docMk/>
            <pc:sldMk cId="3172273752" sldId="274"/>
            <ac:spMk id="9" creationId="{8B9B9C43-2EBE-0757-BE15-BAD05A0A8438}"/>
          </ac:spMkLst>
        </pc:spChg>
        <pc:spChg chg="add del">
          <ac:chgData name="Ikenna Odinye" userId="032d574cb03c0b07" providerId="LiveId" clId="{379EFAB0-4AC0-4056-BC23-2173EF27C142}" dt="2023-07-10T18:52:59.875" v="5486" actId="26606"/>
          <ac:spMkLst>
            <pc:docMk/>
            <pc:sldMk cId="3172273752" sldId="274"/>
            <ac:spMk id="12" creationId="{C3896A03-3945-419A-B66B-4EE266EDD152}"/>
          </ac:spMkLst>
        </pc:spChg>
        <pc:spChg chg="add del">
          <ac:chgData name="Ikenna Odinye" userId="032d574cb03c0b07" providerId="LiveId" clId="{379EFAB0-4AC0-4056-BC23-2173EF27C142}" dt="2023-07-10T18:52:59.875" v="5486" actId="26606"/>
          <ac:spMkLst>
            <pc:docMk/>
            <pc:sldMk cId="3172273752" sldId="274"/>
            <ac:spMk id="14" creationId="{B34F5AD2-EDBD-4BBD-A55C-EAFFD0C7097A}"/>
          </ac:spMkLst>
        </pc:spChg>
        <pc:spChg chg="add del">
          <ac:chgData name="Ikenna Odinye" userId="032d574cb03c0b07" providerId="LiveId" clId="{379EFAB0-4AC0-4056-BC23-2173EF27C142}" dt="2023-07-10T18:52:59.875" v="5486" actId="26606"/>
          <ac:spMkLst>
            <pc:docMk/>
            <pc:sldMk cId="3172273752" sldId="274"/>
            <ac:spMk id="16" creationId="{450D3AD2-FA80-415F-A9CE-54D884561CD7}"/>
          </ac:spMkLst>
        </pc:spChg>
        <pc:spChg chg="add">
          <ac:chgData name="Ikenna Odinye" userId="032d574cb03c0b07" providerId="LiveId" clId="{379EFAB0-4AC0-4056-BC23-2173EF27C142}" dt="2023-07-10T18:52:59.875" v="5486" actId="26606"/>
          <ac:spMkLst>
            <pc:docMk/>
            <pc:sldMk cId="3172273752" sldId="274"/>
            <ac:spMk id="21" creationId="{99ED5833-B85B-4103-8A3B-CAB0308E6C15}"/>
          </ac:spMkLst>
        </pc:spChg>
        <pc:picChg chg="add mod ord">
          <ac:chgData name="Ikenna Odinye" userId="032d574cb03c0b07" providerId="LiveId" clId="{379EFAB0-4AC0-4056-BC23-2173EF27C142}" dt="2023-07-10T18:53:45.751" v="5506" actId="1076"/>
          <ac:picMkLst>
            <pc:docMk/>
            <pc:sldMk cId="3172273752" sldId="274"/>
            <ac:picMk id="5" creationId="{63DA7FDF-E71D-242E-5A26-62D4E9309C3E}"/>
          </ac:picMkLst>
        </pc:picChg>
        <pc:picChg chg="add mod">
          <ac:chgData name="Ikenna Odinye" userId="032d574cb03c0b07" providerId="LiveId" clId="{379EFAB0-4AC0-4056-BC23-2173EF27C142}" dt="2023-07-10T18:53:30.808" v="5504" actId="14100"/>
          <ac:picMkLst>
            <pc:docMk/>
            <pc:sldMk cId="3172273752" sldId="274"/>
            <ac:picMk id="7" creationId="{8DB54859-833C-6229-C2A4-161B9F58938B}"/>
          </ac:picMkLst>
        </pc:picChg>
      </pc:sldChg>
      <pc:sldChg chg="addSp delSp modSp new mod setBg">
        <pc:chgData name="Ikenna Odinye" userId="032d574cb03c0b07" providerId="LiveId" clId="{379EFAB0-4AC0-4056-BC23-2173EF27C142}" dt="2023-07-10T21:45:52.041" v="5712" actId="313"/>
        <pc:sldMkLst>
          <pc:docMk/>
          <pc:sldMk cId="2810964038" sldId="275"/>
        </pc:sldMkLst>
        <pc:spChg chg="mod ord">
          <ac:chgData name="Ikenna Odinye" userId="032d574cb03c0b07" providerId="LiveId" clId="{379EFAB0-4AC0-4056-BC23-2173EF27C142}" dt="2023-07-10T18:56:23.255" v="5556" actId="27636"/>
          <ac:spMkLst>
            <pc:docMk/>
            <pc:sldMk cId="2810964038" sldId="275"/>
            <ac:spMk id="2" creationId="{B22132C9-51B3-F527-6639-020FC68D43F3}"/>
          </ac:spMkLst>
        </pc:spChg>
        <pc:spChg chg="del mod ord">
          <ac:chgData name="Ikenna Odinye" userId="032d574cb03c0b07" providerId="LiveId" clId="{379EFAB0-4AC0-4056-BC23-2173EF27C142}" dt="2023-07-10T06:05:01.217" v="3268"/>
          <ac:spMkLst>
            <pc:docMk/>
            <pc:sldMk cId="2810964038" sldId="275"/>
            <ac:spMk id="3" creationId="{BDF32C50-ADD7-C790-4DBC-C15ED5EAF49E}"/>
          </ac:spMkLst>
        </pc:spChg>
        <pc:spChg chg="add del">
          <ac:chgData name="Ikenna Odinye" userId="032d574cb03c0b07" providerId="LiveId" clId="{379EFAB0-4AC0-4056-BC23-2173EF27C142}" dt="2023-07-10T18:54:35.184" v="5507" actId="26606"/>
          <ac:spMkLst>
            <pc:docMk/>
            <pc:sldMk cId="2810964038" sldId="275"/>
            <ac:spMk id="9" creationId="{C3896A03-3945-419A-B66B-4EE266EDD152}"/>
          </ac:spMkLst>
        </pc:spChg>
        <pc:spChg chg="add del">
          <ac:chgData name="Ikenna Odinye" userId="032d574cb03c0b07" providerId="LiveId" clId="{379EFAB0-4AC0-4056-BC23-2173EF27C142}" dt="2023-07-10T18:54:35.184" v="5507" actId="26606"/>
          <ac:spMkLst>
            <pc:docMk/>
            <pc:sldMk cId="2810964038" sldId="275"/>
            <ac:spMk id="11" creationId="{B34F5AD2-EDBD-4BBD-A55C-EAFFD0C7097A}"/>
          </ac:spMkLst>
        </pc:spChg>
        <pc:spChg chg="add del">
          <ac:chgData name="Ikenna Odinye" userId="032d574cb03c0b07" providerId="LiveId" clId="{379EFAB0-4AC0-4056-BC23-2173EF27C142}" dt="2023-07-10T18:54:35.184" v="5507" actId="26606"/>
          <ac:spMkLst>
            <pc:docMk/>
            <pc:sldMk cId="2810964038" sldId="275"/>
            <ac:spMk id="13" creationId="{450D3AD2-FA80-415F-A9CE-54D884561CD7}"/>
          </ac:spMkLst>
        </pc:spChg>
        <pc:spChg chg="add del">
          <ac:chgData name="Ikenna Odinye" userId="032d574cb03c0b07" providerId="LiveId" clId="{379EFAB0-4AC0-4056-BC23-2173EF27C142}" dt="2023-07-10T18:50:35.480" v="5474" actId="26606"/>
          <ac:spMkLst>
            <pc:docMk/>
            <pc:sldMk cId="2810964038" sldId="275"/>
            <ac:spMk id="15" creationId="{99F1FFA9-D672-408C-9220-ADEEC6ABDD09}"/>
          </ac:spMkLst>
        </pc:spChg>
        <pc:spChg chg="add del">
          <ac:chgData name="Ikenna Odinye" userId="032d574cb03c0b07" providerId="LiveId" clId="{379EFAB0-4AC0-4056-BC23-2173EF27C142}" dt="2023-07-10T18:51:25.596" v="5477" actId="26606"/>
          <ac:spMkLst>
            <pc:docMk/>
            <pc:sldMk cId="2810964038" sldId="275"/>
            <ac:spMk id="16" creationId="{9D25F302-27C5-414F-97F8-6EA0A6C028BA}"/>
          </ac:spMkLst>
        </pc:spChg>
        <pc:spChg chg="add del">
          <ac:chgData name="Ikenna Odinye" userId="032d574cb03c0b07" providerId="LiveId" clId="{379EFAB0-4AC0-4056-BC23-2173EF27C142}" dt="2023-07-10T18:50:35.480" v="5474" actId="26606"/>
          <ac:spMkLst>
            <pc:docMk/>
            <pc:sldMk cId="2810964038" sldId="275"/>
            <ac:spMk id="17" creationId="{AECA2854-4187-C395-A71C-8F0E72FAE2C6}"/>
          </ac:spMkLst>
        </pc:spChg>
        <pc:spChg chg="add del">
          <ac:chgData name="Ikenna Odinye" userId="032d574cb03c0b07" providerId="LiveId" clId="{379EFAB0-4AC0-4056-BC23-2173EF27C142}" dt="2023-07-10T18:49:10.808" v="5463" actId="26606"/>
          <ac:spMkLst>
            <pc:docMk/>
            <pc:sldMk cId="2810964038" sldId="275"/>
            <ac:spMk id="18" creationId="{467F378D-A000-47AE-83B2-D9954D8C9423}"/>
          </ac:spMkLst>
        </pc:spChg>
        <pc:spChg chg="add del">
          <ac:chgData name="Ikenna Odinye" userId="032d574cb03c0b07" providerId="LiveId" clId="{379EFAB0-4AC0-4056-BC23-2173EF27C142}" dt="2023-07-10T18:51:25.596" v="5477" actId="26606"/>
          <ac:spMkLst>
            <pc:docMk/>
            <pc:sldMk cId="2810964038" sldId="275"/>
            <ac:spMk id="19" creationId="{830A36F8-48C2-4842-A87B-8CE8DF4E7FD2}"/>
          </ac:spMkLst>
        </pc:spChg>
        <pc:spChg chg="add del">
          <ac:chgData name="Ikenna Odinye" userId="032d574cb03c0b07" providerId="LiveId" clId="{379EFAB0-4AC0-4056-BC23-2173EF27C142}" dt="2023-07-10T18:49:10.808" v="5463" actId="26606"/>
          <ac:spMkLst>
            <pc:docMk/>
            <pc:sldMk cId="2810964038" sldId="275"/>
            <ac:spMk id="20" creationId="{48E26863-5660-4928-984A-CA2CFC8F664D}"/>
          </ac:spMkLst>
        </pc:spChg>
        <pc:spChg chg="add del">
          <ac:chgData name="Ikenna Odinye" userId="032d574cb03c0b07" providerId="LiveId" clId="{379EFAB0-4AC0-4056-BC23-2173EF27C142}" dt="2023-07-10T18:51:25.596" v="5477" actId="26606"/>
          <ac:spMkLst>
            <pc:docMk/>
            <pc:sldMk cId="2810964038" sldId="275"/>
            <ac:spMk id="21" creationId="{086A5A31-B10A-4793-84D4-D785959AE5B8}"/>
          </ac:spMkLst>
        </pc:spChg>
        <pc:spChg chg="add del">
          <ac:chgData name="Ikenna Odinye" userId="032d574cb03c0b07" providerId="LiveId" clId="{379EFAB0-4AC0-4056-BC23-2173EF27C142}" dt="2023-07-10T18:49:10.808" v="5463" actId="26606"/>
          <ac:spMkLst>
            <pc:docMk/>
            <pc:sldMk cId="2810964038" sldId="275"/>
            <ac:spMk id="22" creationId="{E7AD7F70-85A5-463C-9B1F-3182B60F8666}"/>
          </ac:spMkLst>
        </pc:spChg>
        <pc:spChg chg="add del">
          <ac:chgData name="Ikenna Odinye" userId="032d574cb03c0b07" providerId="LiveId" clId="{379EFAB0-4AC0-4056-BC23-2173EF27C142}" dt="2023-07-10T18:51:25.596" v="5477" actId="26606"/>
          <ac:spMkLst>
            <pc:docMk/>
            <pc:sldMk cId="2810964038" sldId="275"/>
            <ac:spMk id="23" creationId="{F905CFB0-0E22-9E2B-DA3F-C0CCCA62895D}"/>
          </ac:spMkLst>
        </pc:spChg>
        <pc:spChg chg="add del">
          <ac:chgData name="Ikenna Odinye" userId="032d574cb03c0b07" providerId="LiveId" clId="{379EFAB0-4AC0-4056-BC23-2173EF27C142}" dt="2023-07-10T18:49:10.808" v="5463" actId="26606"/>
          <ac:spMkLst>
            <pc:docMk/>
            <pc:sldMk cId="2810964038" sldId="275"/>
            <ac:spMk id="24" creationId="{13AF7514-9DD7-4ADB-84DF-5D8B61E735FE}"/>
          </ac:spMkLst>
        </pc:spChg>
        <pc:spChg chg="add del">
          <ac:chgData name="Ikenna Odinye" userId="032d574cb03c0b07" providerId="LiveId" clId="{379EFAB0-4AC0-4056-BC23-2173EF27C142}" dt="2023-07-10T18:51:36.017" v="5479" actId="26606"/>
          <ac:spMkLst>
            <pc:docMk/>
            <pc:sldMk cId="2810964038" sldId="275"/>
            <ac:spMk id="25" creationId="{0A597D97-203B-498B-95D3-E90DC961039F}"/>
          </ac:spMkLst>
        </pc:spChg>
        <pc:spChg chg="add del">
          <ac:chgData name="Ikenna Odinye" userId="032d574cb03c0b07" providerId="LiveId" clId="{379EFAB0-4AC0-4056-BC23-2173EF27C142}" dt="2023-07-10T18:49:10.808" v="5463" actId="26606"/>
          <ac:spMkLst>
            <pc:docMk/>
            <pc:sldMk cId="2810964038" sldId="275"/>
            <ac:spMk id="26" creationId="{D7538F2A-6532-4E38-8354-21841BB0B4E7}"/>
          </ac:spMkLst>
        </pc:spChg>
        <pc:spChg chg="add del">
          <ac:chgData name="Ikenna Odinye" userId="032d574cb03c0b07" providerId="LiveId" clId="{379EFAB0-4AC0-4056-BC23-2173EF27C142}" dt="2023-07-10T18:51:36.017" v="5479" actId="26606"/>
          <ac:spMkLst>
            <pc:docMk/>
            <pc:sldMk cId="2810964038" sldId="275"/>
            <ac:spMk id="27" creationId="{6A6EF10E-DF41-4BD3-8EB4-6F646531DC26}"/>
          </ac:spMkLst>
        </pc:spChg>
        <pc:spChg chg="add del">
          <ac:chgData name="Ikenna Odinye" userId="032d574cb03c0b07" providerId="LiveId" clId="{379EFAB0-4AC0-4056-BC23-2173EF27C142}" dt="2023-07-10T18:49:18.701" v="5465" actId="26606"/>
          <ac:spMkLst>
            <pc:docMk/>
            <pc:sldMk cId="2810964038" sldId="275"/>
            <ac:spMk id="28" creationId="{99ED5833-B85B-4103-8A3B-CAB0308E6C15}"/>
          </ac:spMkLst>
        </pc:spChg>
        <pc:spChg chg="add del">
          <ac:chgData name="Ikenna Odinye" userId="032d574cb03c0b07" providerId="LiveId" clId="{379EFAB0-4AC0-4056-BC23-2173EF27C142}" dt="2023-07-10T18:51:47.219" v="5481" actId="26606"/>
          <ac:spMkLst>
            <pc:docMk/>
            <pc:sldMk cId="2810964038" sldId="275"/>
            <ac:spMk id="29" creationId="{99F1FFA9-D672-408C-9220-ADEEC6ABDD09}"/>
          </ac:spMkLst>
        </pc:spChg>
        <pc:spChg chg="add del">
          <ac:chgData name="Ikenna Odinye" userId="032d574cb03c0b07" providerId="LiveId" clId="{379EFAB0-4AC0-4056-BC23-2173EF27C142}" dt="2023-07-10T18:51:47.219" v="5481" actId="26606"/>
          <ac:spMkLst>
            <pc:docMk/>
            <pc:sldMk cId="2810964038" sldId="275"/>
            <ac:spMk id="30" creationId="{A9827826-36DF-C9B3-536A-829475FB791A}"/>
          </ac:spMkLst>
        </pc:spChg>
        <pc:spChg chg="add">
          <ac:chgData name="Ikenna Odinye" userId="032d574cb03c0b07" providerId="LiveId" clId="{379EFAB0-4AC0-4056-BC23-2173EF27C142}" dt="2023-07-10T18:54:35.184" v="5507" actId="26606"/>
          <ac:spMkLst>
            <pc:docMk/>
            <pc:sldMk cId="2810964038" sldId="275"/>
            <ac:spMk id="31" creationId="{A2679492-7988-4050-9056-542444452411}"/>
          </ac:spMkLst>
        </pc:spChg>
        <pc:spChg chg="add del">
          <ac:chgData name="Ikenna Odinye" userId="032d574cb03c0b07" providerId="LiveId" clId="{379EFAB0-4AC0-4056-BC23-2173EF27C142}" dt="2023-07-10T18:51:56.002" v="5483" actId="26606"/>
          <ac:spMkLst>
            <pc:docMk/>
            <pc:sldMk cId="2810964038" sldId="275"/>
            <ac:spMk id="32" creationId="{0A597D97-203B-498B-95D3-E90DC961039F}"/>
          </ac:spMkLst>
        </pc:spChg>
        <pc:spChg chg="add del">
          <ac:chgData name="Ikenna Odinye" userId="032d574cb03c0b07" providerId="LiveId" clId="{379EFAB0-4AC0-4056-BC23-2173EF27C142}" dt="2023-07-10T18:51:56.002" v="5483" actId="26606"/>
          <ac:spMkLst>
            <pc:docMk/>
            <pc:sldMk cId="2810964038" sldId="275"/>
            <ac:spMk id="33" creationId="{6A6EF10E-DF41-4BD3-8EB4-6F646531DC26}"/>
          </ac:spMkLst>
        </pc:spChg>
        <pc:spChg chg="add">
          <ac:chgData name="Ikenna Odinye" userId="032d574cb03c0b07" providerId="LiveId" clId="{379EFAB0-4AC0-4056-BC23-2173EF27C142}" dt="2023-07-10T18:54:35.184" v="5507" actId="26606"/>
          <ac:spMkLst>
            <pc:docMk/>
            <pc:sldMk cId="2810964038" sldId="275"/>
            <ac:spMk id="34" creationId="{B091B163-7D61-4891-ABCF-5C13D9C418D0}"/>
          </ac:spMkLst>
        </pc:spChg>
        <pc:spChg chg="add del">
          <ac:chgData name="Ikenna Odinye" userId="032d574cb03c0b07" providerId="LiveId" clId="{379EFAB0-4AC0-4056-BC23-2173EF27C142}" dt="2023-07-10T18:55:58.104" v="5550" actId="3680"/>
          <ac:spMkLst>
            <pc:docMk/>
            <pc:sldMk cId="2810964038" sldId="275"/>
            <ac:spMk id="35" creationId="{996DC523-CCE3-33ED-C3B2-A6396C6909A5}"/>
          </ac:spMkLst>
        </pc:spChg>
        <pc:graphicFrameChg chg="add del mod ord modGraphic">
          <ac:chgData name="Ikenna Odinye" userId="032d574cb03c0b07" providerId="LiveId" clId="{379EFAB0-4AC0-4056-BC23-2173EF27C142}" dt="2023-07-10T18:50:34.422" v="5473" actId="3680"/>
          <ac:graphicFrameMkLst>
            <pc:docMk/>
            <pc:sldMk cId="2810964038" sldId="275"/>
            <ac:graphicFrameMk id="6" creationId="{E4E4C2C0-7DF8-5979-647F-1E35F9668C5F}"/>
          </ac:graphicFrameMkLst>
        </pc:graphicFrameChg>
        <pc:graphicFrameChg chg="add mod ord modGraphic">
          <ac:chgData name="Ikenna Odinye" userId="032d574cb03c0b07" providerId="LiveId" clId="{379EFAB0-4AC0-4056-BC23-2173EF27C142}" dt="2023-07-10T21:45:52.041" v="5712" actId="313"/>
          <ac:graphicFrameMkLst>
            <pc:docMk/>
            <pc:sldMk cId="2810964038" sldId="275"/>
            <ac:graphicFrameMk id="7" creationId="{45659007-05CE-CDD8-0D01-4F1F52F53C3A}"/>
          </ac:graphicFrameMkLst>
        </pc:graphicFrameChg>
        <pc:picChg chg="add mod ord">
          <ac:chgData name="Ikenna Odinye" userId="032d574cb03c0b07" providerId="LiveId" clId="{379EFAB0-4AC0-4056-BC23-2173EF27C142}" dt="2023-07-10T18:56:44.555" v="5561" actId="14100"/>
          <ac:picMkLst>
            <pc:docMk/>
            <pc:sldMk cId="2810964038" sldId="275"/>
            <ac:picMk id="4" creationId="{47476CBB-B8B3-4477-130E-032A6CB00B66}"/>
          </ac:picMkLst>
        </pc:picChg>
        <pc:picChg chg="add mod">
          <ac:chgData name="Ikenna Odinye" userId="032d574cb03c0b07" providerId="LiveId" clId="{379EFAB0-4AC0-4056-BC23-2173EF27C142}" dt="2023-07-10T18:57:22.532" v="5567" actId="14100"/>
          <ac:picMkLst>
            <pc:docMk/>
            <pc:sldMk cId="2810964038" sldId="275"/>
            <ac:picMk id="5" creationId="{0B1B17C9-141B-5521-C17F-BD84701B4B3F}"/>
          </ac:picMkLst>
        </pc:picChg>
        <pc:cxnChg chg="add">
          <ac:chgData name="Ikenna Odinye" userId="032d574cb03c0b07" providerId="LiveId" clId="{379EFAB0-4AC0-4056-BC23-2173EF27C142}" dt="2023-07-10T18:54:35.184" v="5507" actId="26606"/>
          <ac:cxnSpMkLst>
            <pc:docMk/>
            <pc:sldMk cId="2810964038" sldId="275"/>
            <ac:cxnSpMk id="36" creationId="{C49DA8F6-BCC1-4447-B54C-57856834B94B}"/>
          </ac:cxnSpMkLst>
        </pc:cxnChg>
      </pc:sldChg>
      <pc:sldChg chg="addSp delSp modSp new mod setBg">
        <pc:chgData name="Ikenna Odinye" userId="032d574cb03c0b07" providerId="LiveId" clId="{379EFAB0-4AC0-4056-BC23-2173EF27C142}" dt="2023-07-10T18:59:59.380" v="5650" actId="113"/>
        <pc:sldMkLst>
          <pc:docMk/>
          <pc:sldMk cId="1258719044" sldId="276"/>
        </pc:sldMkLst>
        <pc:spChg chg="mod ord">
          <ac:chgData name="Ikenna Odinye" userId="032d574cb03c0b07" providerId="LiveId" clId="{379EFAB0-4AC0-4056-BC23-2173EF27C142}" dt="2023-07-10T18:59:59.380" v="5650" actId="113"/>
          <ac:spMkLst>
            <pc:docMk/>
            <pc:sldMk cId="1258719044" sldId="276"/>
            <ac:spMk id="2" creationId="{F232600C-56CC-9603-5D57-7A33A777D5DD}"/>
          </ac:spMkLst>
        </pc:spChg>
        <pc:spChg chg="del">
          <ac:chgData name="Ikenna Odinye" userId="032d574cb03c0b07" providerId="LiveId" clId="{379EFAB0-4AC0-4056-BC23-2173EF27C142}" dt="2023-07-10T06:11:18.966" v="3276" actId="931"/>
          <ac:spMkLst>
            <pc:docMk/>
            <pc:sldMk cId="1258719044" sldId="276"/>
            <ac:spMk id="3" creationId="{75A656A8-D00C-A0FE-69BC-516352F1EF58}"/>
          </ac:spMkLst>
        </pc:spChg>
        <pc:spChg chg="add">
          <ac:chgData name="Ikenna Odinye" userId="032d574cb03c0b07" providerId="LiveId" clId="{379EFAB0-4AC0-4056-BC23-2173EF27C142}" dt="2023-07-10T06:12:21.536" v="3288" actId="26606"/>
          <ac:spMkLst>
            <pc:docMk/>
            <pc:sldMk cId="1258719044" sldId="276"/>
            <ac:spMk id="8" creationId="{2EB492CD-616E-47F8-933B-5E2D952A0593}"/>
          </ac:spMkLst>
        </pc:spChg>
        <pc:spChg chg="add del">
          <ac:chgData name="Ikenna Odinye" userId="032d574cb03c0b07" providerId="LiveId" clId="{379EFAB0-4AC0-4056-BC23-2173EF27C142}" dt="2023-07-10T06:12:10.151" v="3287" actId="26606"/>
          <ac:spMkLst>
            <pc:docMk/>
            <pc:sldMk cId="1258719044" sldId="276"/>
            <ac:spMk id="9" creationId="{7B233A31-0D4A-D505-E6A1-BFFB87BD3048}"/>
          </ac:spMkLst>
        </pc:spChg>
        <pc:spChg chg="add">
          <ac:chgData name="Ikenna Odinye" userId="032d574cb03c0b07" providerId="LiveId" clId="{379EFAB0-4AC0-4056-BC23-2173EF27C142}" dt="2023-07-10T06:12:21.536" v="3288" actId="26606"/>
          <ac:spMkLst>
            <pc:docMk/>
            <pc:sldMk cId="1258719044" sldId="276"/>
            <ac:spMk id="10" creationId="{59383CF9-23B5-4335-9B21-1791C4CF1C75}"/>
          </ac:spMkLst>
        </pc:spChg>
        <pc:spChg chg="add">
          <ac:chgData name="Ikenna Odinye" userId="032d574cb03c0b07" providerId="LiveId" clId="{379EFAB0-4AC0-4056-BC23-2173EF27C142}" dt="2023-07-10T06:12:21.536" v="3288" actId="26606"/>
          <ac:spMkLst>
            <pc:docMk/>
            <pc:sldMk cId="1258719044" sldId="276"/>
            <ac:spMk id="11" creationId="{0007FE00-9498-4706-B255-6437B0252C02}"/>
          </ac:spMkLst>
        </pc:spChg>
        <pc:spChg chg="add del">
          <ac:chgData name="Ikenna Odinye" userId="032d574cb03c0b07" providerId="LiveId" clId="{379EFAB0-4AC0-4056-BC23-2173EF27C142}" dt="2023-07-10T06:12:10.151" v="3287" actId="26606"/>
          <ac:spMkLst>
            <pc:docMk/>
            <pc:sldMk cId="1258719044" sldId="276"/>
            <ac:spMk id="12" creationId="{9D25F302-27C5-414F-97F8-6EA0A6C028BA}"/>
          </ac:spMkLst>
        </pc:spChg>
        <pc:spChg chg="add del">
          <ac:chgData name="Ikenna Odinye" userId="032d574cb03c0b07" providerId="LiveId" clId="{379EFAB0-4AC0-4056-BC23-2173EF27C142}" dt="2023-07-10T06:12:35.047" v="3289" actId="931"/>
          <ac:spMkLst>
            <pc:docMk/>
            <pc:sldMk cId="1258719044" sldId="276"/>
            <ac:spMk id="13" creationId="{DBF2AE57-5D0E-CD19-EE35-B4C51C9EB4A1}"/>
          </ac:spMkLst>
        </pc:spChg>
        <pc:spChg chg="add del">
          <ac:chgData name="Ikenna Odinye" userId="032d574cb03c0b07" providerId="LiveId" clId="{379EFAB0-4AC0-4056-BC23-2173EF27C142}" dt="2023-07-10T06:12:10.151" v="3287" actId="26606"/>
          <ac:spMkLst>
            <pc:docMk/>
            <pc:sldMk cId="1258719044" sldId="276"/>
            <ac:spMk id="14" creationId="{830A36F8-48C2-4842-A87B-8CE8DF4E7FD2}"/>
          </ac:spMkLst>
        </pc:spChg>
        <pc:spChg chg="add del">
          <ac:chgData name="Ikenna Odinye" userId="032d574cb03c0b07" providerId="LiveId" clId="{379EFAB0-4AC0-4056-BC23-2173EF27C142}" dt="2023-07-10T06:12:10.151" v="3287" actId="26606"/>
          <ac:spMkLst>
            <pc:docMk/>
            <pc:sldMk cId="1258719044" sldId="276"/>
            <ac:spMk id="16" creationId="{086A5A31-B10A-4793-84D4-D785959AE5B8}"/>
          </ac:spMkLst>
        </pc:spChg>
        <pc:picChg chg="add mod">
          <ac:chgData name="Ikenna Odinye" userId="032d574cb03c0b07" providerId="LiveId" clId="{379EFAB0-4AC0-4056-BC23-2173EF27C142}" dt="2023-07-10T06:12:21.536" v="3288" actId="26606"/>
          <ac:picMkLst>
            <pc:docMk/>
            <pc:sldMk cId="1258719044" sldId="276"/>
            <ac:picMk id="5" creationId="{4EA8824D-BA24-F782-62B7-6E5B09437897}"/>
          </ac:picMkLst>
        </pc:picChg>
        <pc:picChg chg="add del mod">
          <ac:chgData name="Ikenna Odinye" userId="032d574cb03c0b07" providerId="LiveId" clId="{379EFAB0-4AC0-4056-BC23-2173EF27C142}" dt="2023-07-10T06:12:09.362" v="3286" actId="931"/>
          <ac:picMkLst>
            <pc:docMk/>
            <pc:sldMk cId="1258719044" sldId="276"/>
            <ac:picMk id="7" creationId="{32DFFD19-5200-057E-34DE-696C20BC3652}"/>
          </ac:picMkLst>
        </pc:picChg>
        <pc:picChg chg="add mod">
          <ac:chgData name="Ikenna Odinye" userId="032d574cb03c0b07" providerId="LiveId" clId="{379EFAB0-4AC0-4056-BC23-2173EF27C142}" dt="2023-07-10T06:13:02.511" v="3298" actId="14100"/>
          <ac:picMkLst>
            <pc:docMk/>
            <pc:sldMk cId="1258719044" sldId="276"/>
            <ac:picMk id="17" creationId="{5D637EE4-F269-AC19-A57F-B33EC04E29A8}"/>
          </ac:picMkLst>
        </pc:picChg>
      </pc:sldChg>
      <pc:sldChg chg="new del">
        <pc:chgData name="Ikenna Odinye" userId="032d574cb03c0b07" providerId="LiveId" clId="{379EFAB0-4AC0-4056-BC23-2173EF27C142}" dt="2023-07-10T06:16:41.107" v="3303" actId="2696"/>
        <pc:sldMkLst>
          <pc:docMk/>
          <pc:sldMk cId="1762148448" sldId="277"/>
        </pc:sldMkLst>
      </pc:sldChg>
      <pc:sldChg chg="addSp modSp add mod">
        <pc:chgData name="Ikenna Odinye" userId="032d574cb03c0b07" providerId="LiveId" clId="{379EFAB0-4AC0-4056-BC23-2173EF27C142}" dt="2023-07-10T06:15:27.660" v="3302" actId="14100"/>
        <pc:sldMkLst>
          <pc:docMk/>
          <pc:sldMk cId="113942675" sldId="278"/>
        </pc:sldMkLst>
        <pc:picChg chg="add mod">
          <ac:chgData name="Ikenna Odinye" userId="032d574cb03c0b07" providerId="LiveId" clId="{379EFAB0-4AC0-4056-BC23-2173EF27C142}" dt="2023-07-10T06:15:27.660" v="3302" actId="14100"/>
          <ac:picMkLst>
            <pc:docMk/>
            <pc:sldMk cId="113942675" sldId="278"/>
            <ac:picMk id="4" creationId="{9998B6D0-2FDB-E598-CA17-CA5C4D723F7C}"/>
          </ac:picMkLst>
        </pc:picChg>
      </pc:sldChg>
      <pc:sldChg chg="addSp modSp new mod">
        <pc:chgData name="Ikenna Odinye" userId="032d574cb03c0b07" providerId="LiveId" clId="{379EFAB0-4AC0-4056-BC23-2173EF27C142}" dt="2023-07-10T06:18:23.977" v="3307" actId="14100"/>
        <pc:sldMkLst>
          <pc:docMk/>
          <pc:sldMk cId="671085363" sldId="279"/>
        </pc:sldMkLst>
        <pc:picChg chg="add mod">
          <ac:chgData name="Ikenna Odinye" userId="032d574cb03c0b07" providerId="LiveId" clId="{379EFAB0-4AC0-4056-BC23-2173EF27C142}" dt="2023-07-10T06:18:23.977" v="3307" actId="14100"/>
          <ac:picMkLst>
            <pc:docMk/>
            <pc:sldMk cId="671085363" sldId="279"/>
            <ac:picMk id="4" creationId="{31B14877-664D-9FCC-A7F0-C171796B609D}"/>
          </ac:picMkLst>
        </pc:picChg>
      </pc:sldChg>
      <pc:sldChg chg="addSp delSp modSp new mod setBg">
        <pc:chgData name="Ikenna Odinye" userId="032d574cb03c0b07" providerId="LiveId" clId="{379EFAB0-4AC0-4056-BC23-2173EF27C142}" dt="2023-07-10T20:13:34.541" v="5700" actId="255"/>
        <pc:sldMkLst>
          <pc:docMk/>
          <pc:sldMk cId="2931795852" sldId="280"/>
        </pc:sldMkLst>
        <pc:spChg chg="mod">
          <ac:chgData name="Ikenna Odinye" userId="032d574cb03c0b07" providerId="LiveId" clId="{379EFAB0-4AC0-4056-BC23-2173EF27C142}" dt="2023-07-10T20:13:17.622" v="5698" actId="26606"/>
          <ac:spMkLst>
            <pc:docMk/>
            <pc:sldMk cId="2931795852" sldId="280"/>
            <ac:spMk id="2" creationId="{401C8496-BFBD-8B89-36A0-43DCF6763BFA}"/>
          </ac:spMkLst>
        </pc:spChg>
        <pc:spChg chg="mod">
          <ac:chgData name="Ikenna Odinye" userId="032d574cb03c0b07" providerId="LiveId" clId="{379EFAB0-4AC0-4056-BC23-2173EF27C142}" dt="2023-07-10T20:13:34.541" v="5700" actId="255"/>
          <ac:spMkLst>
            <pc:docMk/>
            <pc:sldMk cId="2931795852" sldId="280"/>
            <ac:spMk id="3" creationId="{9CA55465-9E0D-3EE6-CECB-6355CB00BC91}"/>
          </ac:spMkLst>
        </pc:spChg>
        <pc:spChg chg="add del">
          <ac:chgData name="Ikenna Odinye" userId="032d574cb03c0b07" providerId="LiveId" clId="{379EFAB0-4AC0-4056-BC23-2173EF27C142}" dt="2023-07-10T20:13:08.796" v="5695" actId="26606"/>
          <ac:spMkLst>
            <pc:docMk/>
            <pc:sldMk cId="2931795852" sldId="280"/>
            <ac:spMk id="8" creationId="{327D73B4-9F5C-4A64-A179-51B9500CB8B5}"/>
          </ac:spMkLst>
        </pc:spChg>
        <pc:spChg chg="add del">
          <ac:chgData name="Ikenna Odinye" userId="032d574cb03c0b07" providerId="LiveId" clId="{379EFAB0-4AC0-4056-BC23-2173EF27C142}" dt="2023-07-10T20:13:17.622" v="5697" actId="26606"/>
          <ac:spMkLst>
            <pc:docMk/>
            <pc:sldMk cId="2931795852" sldId="280"/>
            <ac:spMk id="9" creationId="{D1D34770-47A8-402C-AF23-2B653F2D88C1}"/>
          </ac:spMkLst>
        </pc:spChg>
        <pc:spChg chg="add del">
          <ac:chgData name="Ikenna Odinye" userId="032d574cb03c0b07" providerId="LiveId" clId="{379EFAB0-4AC0-4056-BC23-2173EF27C142}" dt="2023-07-10T20:13:08.796" v="5695" actId="26606"/>
          <ac:spMkLst>
            <pc:docMk/>
            <pc:sldMk cId="2931795852" sldId="280"/>
            <ac:spMk id="10" creationId="{C1F06963-6374-4B48-844F-071A9BAAAE02}"/>
          </ac:spMkLst>
        </pc:spChg>
        <pc:spChg chg="add">
          <ac:chgData name="Ikenna Odinye" userId="032d574cb03c0b07" providerId="LiveId" clId="{379EFAB0-4AC0-4056-BC23-2173EF27C142}" dt="2023-07-10T20:13:17.622" v="5698" actId="26606"/>
          <ac:spMkLst>
            <pc:docMk/>
            <pc:sldMk cId="2931795852" sldId="280"/>
            <ac:spMk id="11" creationId="{327D73B4-9F5C-4A64-A179-51B9500CB8B5}"/>
          </ac:spMkLst>
        </pc:spChg>
        <pc:spChg chg="add del">
          <ac:chgData name="Ikenna Odinye" userId="032d574cb03c0b07" providerId="LiveId" clId="{379EFAB0-4AC0-4056-BC23-2173EF27C142}" dt="2023-07-10T20:13:08.796" v="5695" actId="26606"/>
          <ac:spMkLst>
            <pc:docMk/>
            <pc:sldMk cId="2931795852" sldId="280"/>
            <ac:spMk id="12" creationId="{6CB927A4-E432-4310-9CD5-E89FF5063179}"/>
          </ac:spMkLst>
        </pc:spChg>
        <pc:spChg chg="add">
          <ac:chgData name="Ikenna Odinye" userId="032d574cb03c0b07" providerId="LiveId" clId="{379EFAB0-4AC0-4056-BC23-2173EF27C142}" dt="2023-07-10T20:13:17.622" v="5698" actId="26606"/>
          <ac:spMkLst>
            <pc:docMk/>
            <pc:sldMk cId="2931795852" sldId="280"/>
            <ac:spMk id="13" creationId="{C1F06963-6374-4B48-844F-071A9BAAAE02}"/>
          </ac:spMkLst>
        </pc:spChg>
        <pc:spChg chg="add del">
          <ac:chgData name="Ikenna Odinye" userId="032d574cb03c0b07" providerId="LiveId" clId="{379EFAB0-4AC0-4056-BC23-2173EF27C142}" dt="2023-07-10T20:13:08.796" v="5695" actId="26606"/>
          <ac:spMkLst>
            <pc:docMk/>
            <pc:sldMk cId="2931795852" sldId="280"/>
            <ac:spMk id="14" creationId="{1453BF6C-B012-48B7-B4E8-6D7AC7C27D02}"/>
          </ac:spMkLst>
        </pc:spChg>
        <pc:spChg chg="add">
          <ac:chgData name="Ikenna Odinye" userId="032d574cb03c0b07" providerId="LiveId" clId="{379EFAB0-4AC0-4056-BC23-2173EF27C142}" dt="2023-07-10T20:13:17.622" v="5698" actId="26606"/>
          <ac:spMkLst>
            <pc:docMk/>
            <pc:sldMk cId="2931795852" sldId="280"/>
            <ac:spMk id="15" creationId="{6CB927A4-E432-4310-9CD5-E89FF5063179}"/>
          </ac:spMkLst>
        </pc:spChg>
        <pc:spChg chg="add del">
          <ac:chgData name="Ikenna Odinye" userId="032d574cb03c0b07" providerId="LiveId" clId="{379EFAB0-4AC0-4056-BC23-2173EF27C142}" dt="2023-07-10T20:13:08.796" v="5695" actId="26606"/>
          <ac:spMkLst>
            <pc:docMk/>
            <pc:sldMk cId="2931795852" sldId="280"/>
            <ac:spMk id="16" creationId="{E3020543-B24B-4EC4-8FFC-8DD88EEA91A8}"/>
          </ac:spMkLst>
        </pc:spChg>
        <pc:spChg chg="add">
          <ac:chgData name="Ikenna Odinye" userId="032d574cb03c0b07" providerId="LiveId" clId="{379EFAB0-4AC0-4056-BC23-2173EF27C142}" dt="2023-07-10T20:13:17.622" v="5698" actId="26606"/>
          <ac:spMkLst>
            <pc:docMk/>
            <pc:sldMk cId="2931795852" sldId="280"/>
            <ac:spMk id="17" creationId="{1453BF6C-B012-48B7-B4E8-6D7AC7C27D02}"/>
          </ac:spMkLst>
        </pc:spChg>
        <pc:spChg chg="add">
          <ac:chgData name="Ikenna Odinye" userId="032d574cb03c0b07" providerId="LiveId" clId="{379EFAB0-4AC0-4056-BC23-2173EF27C142}" dt="2023-07-10T20:13:17.622" v="5698" actId="26606"/>
          <ac:spMkLst>
            <pc:docMk/>
            <pc:sldMk cId="2931795852" sldId="280"/>
            <ac:spMk id="19" creationId="{E3020543-B24B-4EC4-8FFC-8DD88EEA91A8}"/>
          </ac:spMkLst>
        </pc:spChg>
        <pc:picChg chg="add del">
          <ac:chgData name="Ikenna Odinye" userId="032d574cb03c0b07" providerId="LiveId" clId="{379EFAB0-4AC0-4056-BC23-2173EF27C142}" dt="2023-07-10T20:13:17.622" v="5697" actId="26606"/>
          <ac:picMkLst>
            <pc:docMk/>
            <pc:sldMk cId="2931795852" sldId="280"/>
            <ac:picMk id="5" creationId="{2A2C454B-8FA4-B18C-E351-206B2FD71964}"/>
          </ac:picMkLst>
        </pc:picChg>
        <pc:cxnChg chg="add del">
          <ac:chgData name="Ikenna Odinye" userId="032d574cb03c0b07" providerId="LiveId" clId="{379EFAB0-4AC0-4056-BC23-2173EF27C142}" dt="2023-07-10T20:13:08.796" v="5695" actId="26606"/>
          <ac:cxnSpMkLst>
            <pc:docMk/>
            <pc:sldMk cId="2931795852" sldId="280"/>
            <ac:cxnSpMk id="18" creationId="{C49DA8F6-BCC1-4447-B54C-57856834B94B}"/>
          </ac:cxnSpMkLst>
        </pc:cxnChg>
        <pc:cxnChg chg="add">
          <ac:chgData name="Ikenna Odinye" userId="032d574cb03c0b07" providerId="LiveId" clId="{379EFAB0-4AC0-4056-BC23-2173EF27C142}" dt="2023-07-10T20:13:17.622" v="5698" actId="26606"/>
          <ac:cxnSpMkLst>
            <pc:docMk/>
            <pc:sldMk cId="2931795852" sldId="280"/>
            <ac:cxnSpMk id="20" creationId="{C49DA8F6-BCC1-4447-B54C-57856834B94B}"/>
          </ac:cxnSpMkLst>
        </pc:cxnChg>
      </pc:sldChg>
      <pc:sldChg chg="addSp delSp modSp new del mod setBg">
        <pc:chgData name="Ikenna Odinye" userId="032d574cb03c0b07" providerId="LiveId" clId="{379EFAB0-4AC0-4056-BC23-2173EF27C142}" dt="2023-07-10T20:11:05.499" v="5677" actId="2696"/>
        <pc:sldMkLst>
          <pc:docMk/>
          <pc:sldMk cId="2556645688" sldId="281"/>
        </pc:sldMkLst>
        <pc:spChg chg="add del mod">
          <ac:chgData name="Ikenna Odinye" userId="032d574cb03c0b07" providerId="LiveId" clId="{379EFAB0-4AC0-4056-BC23-2173EF27C142}" dt="2023-07-10T16:09:23.026" v="3343"/>
          <ac:spMkLst>
            <pc:docMk/>
            <pc:sldMk cId="2556645688" sldId="281"/>
            <ac:spMk id="5" creationId="{7365132E-12E8-65F1-EFFF-4A584AD691AD}"/>
          </ac:spMkLst>
        </pc:spChg>
        <pc:spChg chg="add del mod">
          <ac:chgData name="Ikenna Odinye" userId="032d574cb03c0b07" providerId="LiveId" clId="{379EFAB0-4AC0-4056-BC23-2173EF27C142}" dt="2023-07-10T16:11:41.189" v="3354"/>
          <ac:spMkLst>
            <pc:docMk/>
            <pc:sldMk cId="2556645688" sldId="281"/>
            <ac:spMk id="7" creationId="{6D1E45A2-1F91-4BE6-3A36-12ED37A30B06}"/>
          </ac:spMkLst>
        </pc:spChg>
        <pc:spChg chg="add del mod">
          <ac:chgData name="Ikenna Odinye" userId="032d574cb03c0b07" providerId="LiveId" clId="{379EFAB0-4AC0-4056-BC23-2173EF27C142}" dt="2023-07-10T16:14:01.083" v="3363"/>
          <ac:spMkLst>
            <pc:docMk/>
            <pc:sldMk cId="2556645688" sldId="281"/>
            <ac:spMk id="10" creationId="{05E79376-1E4F-F1C9-CC7B-C4863C31450D}"/>
          </ac:spMkLst>
        </pc:spChg>
        <pc:spChg chg="add del">
          <ac:chgData name="Ikenna Odinye" userId="032d574cb03c0b07" providerId="LiveId" clId="{379EFAB0-4AC0-4056-BC23-2173EF27C142}" dt="2023-07-10T16:11:22.168" v="3350" actId="26606"/>
          <ac:spMkLst>
            <pc:docMk/>
            <pc:sldMk cId="2556645688" sldId="281"/>
            <ac:spMk id="12" creationId="{5E395AE0-8789-FAD6-A987-32E65C185100}"/>
          </ac:spMkLst>
        </pc:spChg>
        <pc:spChg chg="add mod">
          <ac:chgData name="Ikenna Odinye" userId="032d574cb03c0b07" providerId="LiveId" clId="{379EFAB0-4AC0-4056-BC23-2173EF27C142}" dt="2023-07-10T16:20:22.730" v="3393" actId="27636"/>
          <ac:spMkLst>
            <pc:docMk/>
            <pc:sldMk cId="2556645688" sldId="281"/>
            <ac:spMk id="13" creationId="{A6C49C1D-2118-4EBD-98B6-BB6C6BF28F0B}"/>
          </ac:spMkLst>
        </pc:spChg>
        <pc:spChg chg="add">
          <ac:chgData name="Ikenna Odinye" userId="032d574cb03c0b07" providerId="LiveId" clId="{379EFAB0-4AC0-4056-BC23-2173EF27C142}" dt="2023-07-10T16:15:45.076" v="3365" actId="26606"/>
          <ac:spMkLst>
            <pc:docMk/>
            <pc:sldMk cId="2556645688" sldId="281"/>
            <ac:spMk id="15" creationId="{B9D7E975-9161-4F2D-AC53-69E1912F6B5D}"/>
          </ac:spMkLst>
        </pc:spChg>
        <pc:spChg chg="add del">
          <ac:chgData name="Ikenna Odinye" userId="032d574cb03c0b07" providerId="LiveId" clId="{379EFAB0-4AC0-4056-BC23-2173EF27C142}" dt="2023-07-10T16:11:39.384" v="3352" actId="26606"/>
          <ac:spMkLst>
            <pc:docMk/>
            <pc:sldMk cId="2556645688" sldId="281"/>
            <ac:spMk id="16" creationId="{EE04B5EB-F158-4507-90DD-BD23620C7CC9}"/>
          </ac:spMkLst>
        </pc:spChg>
        <pc:spChg chg="add del">
          <ac:chgData name="Ikenna Odinye" userId="032d574cb03c0b07" providerId="LiveId" clId="{379EFAB0-4AC0-4056-BC23-2173EF27C142}" dt="2023-07-10T16:11:39.384" v="3352" actId="26606"/>
          <ac:spMkLst>
            <pc:docMk/>
            <pc:sldMk cId="2556645688" sldId="281"/>
            <ac:spMk id="17" creationId="{19D32F93-50AC-4C46-A5DB-291C60DDB7BD}"/>
          </ac:spMkLst>
        </pc:spChg>
        <pc:spChg chg="add del">
          <ac:chgData name="Ikenna Odinye" userId="032d574cb03c0b07" providerId="LiveId" clId="{379EFAB0-4AC0-4056-BC23-2173EF27C142}" dt="2023-07-10T16:11:39.384" v="3352" actId="26606"/>
          <ac:spMkLst>
            <pc:docMk/>
            <pc:sldMk cId="2556645688" sldId="281"/>
            <ac:spMk id="18" creationId="{827DC2C4-B485-428A-BF4A-472D2967F47F}"/>
          </ac:spMkLst>
        </pc:spChg>
        <pc:spChg chg="add">
          <ac:chgData name="Ikenna Odinye" userId="032d574cb03c0b07" providerId="LiveId" clId="{379EFAB0-4AC0-4056-BC23-2173EF27C142}" dt="2023-07-10T16:15:45.076" v="3365" actId="26606"/>
          <ac:spMkLst>
            <pc:docMk/>
            <pc:sldMk cId="2556645688" sldId="281"/>
            <ac:spMk id="20" creationId="{827DC2C4-B485-428A-BF4A-472D2967F47F}"/>
          </ac:spMkLst>
        </pc:spChg>
        <pc:spChg chg="add mod">
          <ac:chgData name="Ikenna Odinye" userId="032d574cb03c0b07" providerId="LiveId" clId="{379EFAB0-4AC0-4056-BC23-2173EF27C142}" dt="2023-07-10T16:19:52.280" v="3389" actId="1076"/>
          <ac:spMkLst>
            <pc:docMk/>
            <pc:sldMk cId="2556645688" sldId="281"/>
            <ac:spMk id="21" creationId="{94A3BADF-1A71-FD2B-88BC-6D040FDE32DA}"/>
          </ac:spMkLst>
        </pc:spChg>
        <pc:spChg chg="add">
          <ac:chgData name="Ikenna Odinye" userId="032d574cb03c0b07" providerId="LiveId" clId="{379EFAB0-4AC0-4056-BC23-2173EF27C142}" dt="2023-07-10T16:15:45.076" v="3365" actId="26606"/>
          <ac:spMkLst>
            <pc:docMk/>
            <pc:sldMk cId="2556645688" sldId="281"/>
            <ac:spMk id="22" creationId="{463E6235-1649-4B47-9862-4026FC473B6F}"/>
          </ac:spMkLst>
        </pc:spChg>
        <pc:graphicFrameChg chg="add del mod">
          <ac:chgData name="Ikenna Odinye" userId="032d574cb03c0b07" providerId="LiveId" clId="{379EFAB0-4AC0-4056-BC23-2173EF27C142}" dt="2023-07-10T16:09:23.026" v="3343"/>
          <ac:graphicFrameMkLst>
            <pc:docMk/>
            <pc:sldMk cId="2556645688" sldId="281"/>
            <ac:graphicFrameMk id="2" creationId="{AE1B4FC5-553B-E012-F5A6-AC5392FC3A5E}"/>
          </ac:graphicFrameMkLst>
        </pc:graphicFrameChg>
        <pc:graphicFrameChg chg="add del mod modGraphic">
          <ac:chgData name="Ikenna Odinye" userId="032d574cb03c0b07" providerId="LiveId" clId="{379EFAB0-4AC0-4056-BC23-2173EF27C142}" dt="2023-07-10T16:09:23.026" v="3343"/>
          <ac:graphicFrameMkLst>
            <pc:docMk/>
            <pc:sldMk cId="2556645688" sldId="281"/>
            <ac:graphicFrameMk id="3" creationId="{B44EB957-B0F7-FDFB-D820-4C0A35CEB46A}"/>
          </ac:graphicFrameMkLst>
        </pc:graphicFrameChg>
        <pc:graphicFrameChg chg="add del mod">
          <ac:chgData name="Ikenna Odinye" userId="032d574cb03c0b07" providerId="LiveId" clId="{379EFAB0-4AC0-4056-BC23-2173EF27C142}" dt="2023-07-10T16:09:23.026" v="3343"/>
          <ac:graphicFrameMkLst>
            <pc:docMk/>
            <pc:sldMk cId="2556645688" sldId="281"/>
            <ac:graphicFrameMk id="4" creationId="{09C46EAB-8A69-6719-D57C-CBD31947EFAC}"/>
          </ac:graphicFrameMkLst>
        </pc:graphicFrameChg>
        <pc:graphicFrameChg chg="add mod ord modGraphic">
          <ac:chgData name="Ikenna Odinye" userId="032d574cb03c0b07" providerId="LiveId" clId="{379EFAB0-4AC0-4056-BC23-2173EF27C142}" dt="2023-07-10T16:11:40.580" v="3353" actId="14100"/>
          <ac:graphicFrameMkLst>
            <pc:docMk/>
            <pc:sldMk cId="2556645688" sldId="281"/>
            <ac:graphicFrameMk id="6" creationId="{11E26650-0705-0126-BE4C-D2BA78B4E420}"/>
          </ac:graphicFrameMkLst>
        </pc:graphicFrameChg>
        <pc:graphicFrameChg chg="add del mod">
          <ac:chgData name="Ikenna Odinye" userId="032d574cb03c0b07" providerId="LiveId" clId="{379EFAB0-4AC0-4056-BC23-2173EF27C142}" dt="2023-07-10T16:14:01.083" v="3363"/>
          <ac:graphicFrameMkLst>
            <pc:docMk/>
            <pc:sldMk cId="2556645688" sldId="281"/>
            <ac:graphicFrameMk id="8" creationId="{78C7D643-96E4-E9CF-54D4-41622CD9FDFD}"/>
          </ac:graphicFrameMkLst>
        </pc:graphicFrameChg>
        <pc:graphicFrameChg chg="add del mod modGraphic">
          <ac:chgData name="Ikenna Odinye" userId="032d574cb03c0b07" providerId="LiveId" clId="{379EFAB0-4AC0-4056-BC23-2173EF27C142}" dt="2023-07-10T16:14:01.083" v="3363"/>
          <ac:graphicFrameMkLst>
            <pc:docMk/>
            <pc:sldMk cId="2556645688" sldId="281"/>
            <ac:graphicFrameMk id="9" creationId="{E7F46434-E0A3-0454-A72F-260A482421AF}"/>
          </ac:graphicFrameMkLst>
        </pc:graphicFrameChg>
        <pc:graphicFrameChg chg="add mod ord modGraphic">
          <ac:chgData name="Ikenna Odinye" userId="032d574cb03c0b07" providerId="LiveId" clId="{379EFAB0-4AC0-4056-BC23-2173EF27C142}" dt="2023-07-10T16:19:33.895" v="3388" actId="255"/>
          <ac:graphicFrameMkLst>
            <pc:docMk/>
            <pc:sldMk cId="2556645688" sldId="281"/>
            <ac:graphicFrameMk id="11" creationId="{31A7C0EE-8178-2684-96B2-7055658C1428}"/>
          </ac:graphicFrameMkLst>
        </pc:graphicFrameChg>
        <pc:graphicFrameChg chg="add mod modGraphic">
          <ac:chgData name="Ikenna Odinye" userId="032d574cb03c0b07" providerId="LiveId" clId="{379EFAB0-4AC0-4056-BC23-2173EF27C142}" dt="2023-07-10T16:20:03.056" v="3391" actId="14100"/>
          <ac:graphicFrameMkLst>
            <pc:docMk/>
            <pc:sldMk cId="2556645688" sldId="281"/>
            <ac:graphicFrameMk id="19" creationId="{79360C5B-E3D8-84A1-B8BD-8816BD019A64}"/>
          </ac:graphicFrameMkLst>
        </pc:graphicFrameChg>
        <pc:cxnChg chg="add del">
          <ac:chgData name="Ikenna Odinye" userId="032d574cb03c0b07" providerId="LiveId" clId="{379EFAB0-4AC0-4056-BC23-2173EF27C142}" dt="2023-07-10T16:11:22.168" v="3350" actId="26606"/>
          <ac:cxnSpMkLst>
            <pc:docMk/>
            <pc:sldMk cId="2556645688" sldId="281"/>
            <ac:cxnSpMk id="14" creationId="{7667AA61-5C27-F30F-D229-06CBE5709F33}"/>
          </ac:cxnSpMkLst>
        </pc:cxnChg>
      </pc:sldChg>
      <pc:sldChg chg="addSp modSp new del mod">
        <pc:chgData name="Ikenna Odinye" userId="032d574cb03c0b07" providerId="LiveId" clId="{379EFAB0-4AC0-4056-BC23-2173EF27C142}" dt="2023-07-10T20:11:16.722" v="5678" actId="2696"/>
        <pc:sldMkLst>
          <pc:docMk/>
          <pc:sldMk cId="3268198217" sldId="282"/>
        </pc:sldMkLst>
        <pc:graphicFrameChg chg="add mod modGraphic">
          <ac:chgData name="Ikenna Odinye" userId="032d574cb03c0b07" providerId="LiveId" clId="{379EFAB0-4AC0-4056-BC23-2173EF27C142}" dt="2023-07-10T16:23:44.847" v="3400" actId="113"/>
          <ac:graphicFrameMkLst>
            <pc:docMk/>
            <pc:sldMk cId="3268198217" sldId="282"/>
            <ac:graphicFrameMk id="2" creationId="{BE204BE0-55D3-3A3E-E642-E1AFB162EE20}"/>
          </ac:graphicFrameMkLst>
        </pc:graphicFrameChg>
      </pc:sldChg>
      <pc:sldChg chg="addSp delSp modSp new mod setBg">
        <pc:chgData name="Ikenna Odinye" userId="032d574cb03c0b07" providerId="LiveId" clId="{379EFAB0-4AC0-4056-BC23-2173EF27C142}" dt="2023-07-10T20:12:43.704" v="5693" actId="26606"/>
        <pc:sldMkLst>
          <pc:docMk/>
          <pc:sldMk cId="3527705412" sldId="283"/>
        </pc:sldMkLst>
        <pc:spChg chg="add del mod">
          <ac:chgData name="Ikenna Odinye" userId="032d574cb03c0b07" providerId="LiveId" clId="{379EFAB0-4AC0-4056-BC23-2173EF27C142}" dt="2023-07-10T16:28:11.861" v="3403" actId="478"/>
          <ac:spMkLst>
            <pc:docMk/>
            <pc:sldMk cId="3527705412" sldId="283"/>
            <ac:spMk id="3" creationId="{393B861C-4A2F-E876-58DE-1530F391CAA2}"/>
          </ac:spMkLst>
        </pc:spChg>
        <pc:spChg chg="add">
          <ac:chgData name="Ikenna Odinye" userId="032d574cb03c0b07" providerId="LiveId" clId="{379EFAB0-4AC0-4056-BC23-2173EF27C142}" dt="2023-07-10T20:12:43.704" v="5693" actId="26606"/>
          <ac:spMkLst>
            <pc:docMk/>
            <pc:sldMk cId="3527705412" sldId="283"/>
            <ac:spMk id="9" creationId="{F3060C83-F051-4F0E-ABAD-AA0DFC48B218}"/>
          </ac:spMkLst>
        </pc:spChg>
        <pc:spChg chg="add">
          <ac:chgData name="Ikenna Odinye" userId="032d574cb03c0b07" providerId="LiveId" clId="{379EFAB0-4AC0-4056-BC23-2173EF27C142}" dt="2023-07-10T20:12:43.704" v="5693" actId="26606"/>
          <ac:spMkLst>
            <pc:docMk/>
            <pc:sldMk cId="3527705412" sldId="283"/>
            <ac:spMk id="11" creationId="{83C98ABE-055B-441F-B07E-44F97F083C39}"/>
          </ac:spMkLst>
        </pc:spChg>
        <pc:spChg chg="add">
          <ac:chgData name="Ikenna Odinye" userId="032d574cb03c0b07" providerId="LiveId" clId="{379EFAB0-4AC0-4056-BC23-2173EF27C142}" dt="2023-07-10T20:12:43.704" v="5693" actId="26606"/>
          <ac:spMkLst>
            <pc:docMk/>
            <pc:sldMk cId="3527705412" sldId="283"/>
            <ac:spMk id="13" creationId="{29FDB030-9B49-4CED-8CCD-4D99382388AC}"/>
          </ac:spMkLst>
        </pc:spChg>
        <pc:spChg chg="add">
          <ac:chgData name="Ikenna Odinye" userId="032d574cb03c0b07" providerId="LiveId" clId="{379EFAB0-4AC0-4056-BC23-2173EF27C142}" dt="2023-07-10T20:12:43.704" v="5693" actId="26606"/>
          <ac:spMkLst>
            <pc:docMk/>
            <pc:sldMk cId="3527705412" sldId="283"/>
            <ac:spMk id="15" creationId="{3783CA14-24A1-485C-8B30-D6A5D87987AD}"/>
          </ac:spMkLst>
        </pc:spChg>
        <pc:spChg chg="add">
          <ac:chgData name="Ikenna Odinye" userId="032d574cb03c0b07" providerId="LiveId" clId="{379EFAB0-4AC0-4056-BC23-2173EF27C142}" dt="2023-07-10T20:12:43.704" v="5693" actId="26606"/>
          <ac:spMkLst>
            <pc:docMk/>
            <pc:sldMk cId="3527705412" sldId="283"/>
            <ac:spMk id="17" creationId="{9A97C86A-04D6-40F7-AE84-31AB43E6A846}"/>
          </ac:spMkLst>
        </pc:spChg>
        <pc:spChg chg="add">
          <ac:chgData name="Ikenna Odinye" userId="032d574cb03c0b07" providerId="LiveId" clId="{379EFAB0-4AC0-4056-BC23-2173EF27C142}" dt="2023-07-10T20:12:43.704" v="5693" actId="26606"/>
          <ac:spMkLst>
            <pc:docMk/>
            <pc:sldMk cId="3527705412" sldId="283"/>
            <ac:spMk id="19" creationId="{FF9F2414-84E8-453E-B1F3-389FDE8192D9}"/>
          </ac:spMkLst>
        </pc:spChg>
        <pc:spChg chg="add">
          <ac:chgData name="Ikenna Odinye" userId="032d574cb03c0b07" providerId="LiveId" clId="{379EFAB0-4AC0-4056-BC23-2173EF27C142}" dt="2023-07-10T20:12:43.704" v="5693" actId="26606"/>
          <ac:spMkLst>
            <pc:docMk/>
            <pc:sldMk cId="3527705412" sldId="283"/>
            <ac:spMk id="21" creationId="{3ECA69A1-7536-43AC-85EF-C7106179F5ED}"/>
          </ac:spMkLst>
        </pc:spChg>
        <pc:graphicFrameChg chg="add del mod">
          <ac:chgData name="Ikenna Odinye" userId="032d574cb03c0b07" providerId="LiveId" clId="{379EFAB0-4AC0-4056-BC23-2173EF27C142}" dt="2023-07-10T16:28:11.861" v="3403" actId="478"/>
          <ac:graphicFrameMkLst>
            <pc:docMk/>
            <pc:sldMk cId="3527705412" sldId="283"/>
            <ac:graphicFrameMk id="2" creationId="{22BE748D-3F4C-517E-D88D-8229787D7E27}"/>
          </ac:graphicFrameMkLst>
        </pc:graphicFrameChg>
        <pc:graphicFrameChg chg="add mod modGraphic">
          <ac:chgData name="Ikenna Odinye" userId="032d574cb03c0b07" providerId="LiveId" clId="{379EFAB0-4AC0-4056-BC23-2173EF27C142}" dt="2023-07-10T20:12:43.704" v="5693" actId="26606"/>
          <ac:graphicFrameMkLst>
            <pc:docMk/>
            <pc:sldMk cId="3527705412" sldId="283"/>
            <ac:graphicFrameMk id="4" creationId="{986D036A-830A-7261-5D82-7D5D36F6ABDB}"/>
          </ac:graphicFrameMkLst>
        </pc:graphicFrameChg>
      </pc:sldChg>
      <pc:sldChg chg="addSp delSp modSp new mod setBg">
        <pc:chgData name="Ikenna Odinye" userId="032d574cb03c0b07" providerId="LiveId" clId="{379EFAB0-4AC0-4056-BC23-2173EF27C142}" dt="2023-07-10T20:15:19.547" v="5701" actId="26606"/>
        <pc:sldMkLst>
          <pc:docMk/>
          <pc:sldMk cId="4219090918" sldId="284"/>
        </pc:sldMkLst>
        <pc:spChg chg="mod">
          <ac:chgData name="Ikenna Odinye" userId="032d574cb03c0b07" providerId="LiveId" clId="{379EFAB0-4AC0-4056-BC23-2173EF27C142}" dt="2023-07-10T20:15:19.547" v="5701" actId="26606"/>
          <ac:spMkLst>
            <pc:docMk/>
            <pc:sldMk cId="4219090918" sldId="284"/>
            <ac:spMk id="2" creationId="{59EDF496-1445-49A0-8759-8D16857F618A}"/>
          </ac:spMkLst>
        </pc:spChg>
        <pc:spChg chg="del mod">
          <ac:chgData name="Ikenna Odinye" userId="032d574cb03c0b07" providerId="LiveId" clId="{379EFAB0-4AC0-4056-BC23-2173EF27C142}" dt="2023-07-10T20:15:19.547" v="5701" actId="26606"/>
          <ac:spMkLst>
            <pc:docMk/>
            <pc:sldMk cId="4219090918" sldId="284"/>
            <ac:spMk id="3" creationId="{C4C8B93E-6309-94B1-3D2D-23D61D4AA6B6}"/>
          </ac:spMkLst>
        </pc:spChg>
        <pc:spChg chg="add">
          <ac:chgData name="Ikenna Odinye" userId="032d574cb03c0b07" providerId="LiveId" clId="{379EFAB0-4AC0-4056-BC23-2173EF27C142}" dt="2023-07-10T20:15:19.547" v="5701" actId="26606"/>
          <ac:spMkLst>
            <pc:docMk/>
            <pc:sldMk cId="4219090918" sldId="284"/>
            <ac:spMk id="9" creationId="{56E9B3E6-E277-4D68-BA48-9CB43FFBD6E2}"/>
          </ac:spMkLst>
        </pc:spChg>
        <pc:spChg chg="add">
          <ac:chgData name="Ikenna Odinye" userId="032d574cb03c0b07" providerId="LiveId" clId="{379EFAB0-4AC0-4056-BC23-2173EF27C142}" dt="2023-07-10T20:15:19.547" v="5701" actId="26606"/>
          <ac:spMkLst>
            <pc:docMk/>
            <pc:sldMk cId="4219090918" sldId="284"/>
            <ac:spMk id="16" creationId="{D5B0017B-2ECA-49AF-B397-DC140825DF8D}"/>
          </ac:spMkLst>
        </pc:spChg>
        <pc:grpChg chg="add">
          <ac:chgData name="Ikenna Odinye" userId="032d574cb03c0b07" providerId="LiveId" clId="{379EFAB0-4AC0-4056-BC23-2173EF27C142}" dt="2023-07-10T20:15:19.547" v="5701" actId="26606"/>
          <ac:grpSpMkLst>
            <pc:docMk/>
            <pc:sldMk cId="4219090918" sldId="284"/>
            <ac:grpSpMk id="11" creationId="{AE1C45F0-260A-458C-96ED-C1F6D2151219}"/>
          </ac:grpSpMkLst>
        </pc:grpChg>
        <pc:graphicFrameChg chg="add">
          <ac:chgData name="Ikenna Odinye" userId="032d574cb03c0b07" providerId="LiveId" clId="{379EFAB0-4AC0-4056-BC23-2173EF27C142}" dt="2023-07-10T20:15:19.547" v="5701" actId="26606"/>
          <ac:graphicFrameMkLst>
            <pc:docMk/>
            <pc:sldMk cId="4219090918" sldId="284"/>
            <ac:graphicFrameMk id="5" creationId="{CD6F4789-9C10-9282-E4FF-C1F300234612}"/>
          </ac:graphicFrameMkLst>
        </pc:graphicFrameChg>
        <pc:cxnChg chg="add">
          <ac:chgData name="Ikenna Odinye" userId="032d574cb03c0b07" providerId="LiveId" clId="{379EFAB0-4AC0-4056-BC23-2173EF27C142}" dt="2023-07-10T20:15:19.547" v="5701" actId="26606"/>
          <ac:cxnSpMkLst>
            <pc:docMk/>
            <pc:sldMk cId="4219090918" sldId="284"/>
            <ac:cxnSpMk id="18" creationId="{6CF1BAF6-AD41-4082-B212-8A1F9A2E8779}"/>
          </ac:cxnSpMkLst>
        </pc:cxnChg>
      </pc:sldChg>
      <pc:sldChg chg="addSp modSp new mod setBg">
        <pc:chgData name="Ikenna Odinye" userId="032d574cb03c0b07" providerId="LiveId" clId="{379EFAB0-4AC0-4056-BC23-2173EF27C142}" dt="2023-07-10T20:15:49.815" v="5705" actId="20577"/>
        <pc:sldMkLst>
          <pc:docMk/>
          <pc:sldMk cId="2908089526" sldId="285"/>
        </pc:sldMkLst>
        <pc:spChg chg="mod">
          <ac:chgData name="Ikenna Odinye" userId="032d574cb03c0b07" providerId="LiveId" clId="{379EFAB0-4AC0-4056-BC23-2173EF27C142}" dt="2023-07-10T20:15:49.815" v="5705" actId="20577"/>
          <ac:spMkLst>
            <pc:docMk/>
            <pc:sldMk cId="2908089526" sldId="285"/>
            <ac:spMk id="2" creationId="{0D6454F3-26D5-FEC0-5E7C-DBBA2559F10E}"/>
          </ac:spMkLst>
        </pc:spChg>
        <pc:spChg chg="mod">
          <ac:chgData name="Ikenna Odinye" userId="032d574cb03c0b07" providerId="LiveId" clId="{379EFAB0-4AC0-4056-BC23-2173EF27C142}" dt="2023-07-10T20:15:45.871" v="5704" actId="255"/>
          <ac:spMkLst>
            <pc:docMk/>
            <pc:sldMk cId="2908089526" sldId="285"/>
            <ac:spMk id="3" creationId="{E863F817-3ABA-D286-8349-D6B17BDE1B07}"/>
          </ac:spMkLst>
        </pc:spChg>
        <pc:spChg chg="add">
          <ac:chgData name="Ikenna Odinye" userId="032d574cb03c0b07" providerId="LiveId" clId="{379EFAB0-4AC0-4056-BC23-2173EF27C142}" dt="2023-07-10T20:15:29.661" v="5702" actId="26606"/>
          <ac:spMkLst>
            <pc:docMk/>
            <pc:sldMk cId="2908089526" sldId="285"/>
            <ac:spMk id="9" creationId="{79BB35BC-D5C2-4C8B-A22A-A71E6191913B}"/>
          </ac:spMkLst>
        </pc:spChg>
        <pc:picChg chg="add">
          <ac:chgData name="Ikenna Odinye" userId="032d574cb03c0b07" providerId="LiveId" clId="{379EFAB0-4AC0-4056-BC23-2173EF27C142}" dt="2023-07-10T20:15:29.661" v="5702" actId="26606"/>
          <ac:picMkLst>
            <pc:docMk/>
            <pc:sldMk cId="2908089526" sldId="285"/>
            <ac:picMk id="5" creationId="{2D72DFE9-0E26-4EB5-4E60-9A1B231C0BE1}"/>
          </ac:picMkLst>
        </pc:picChg>
      </pc:sldChg>
      <pc:sldChg chg="addSp delSp modSp new mod setBg">
        <pc:chgData name="Ikenna Odinye" userId="032d574cb03c0b07" providerId="LiveId" clId="{379EFAB0-4AC0-4056-BC23-2173EF27C142}" dt="2023-07-10T17:28:35.801" v="4944" actId="26606"/>
        <pc:sldMkLst>
          <pc:docMk/>
          <pc:sldMk cId="648501496" sldId="286"/>
        </pc:sldMkLst>
        <pc:spChg chg="mod ord">
          <ac:chgData name="Ikenna Odinye" userId="032d574cb03c0b07" providerId="LiveId" clId="{379EFAB0-4AC0-4056-BC23-2173EF27C142}" dt="2023-07-10T17:28:35.801" v="4944" actId="26606"/>
          <ac:spMkLst>
            <pc:docMk/>
            <pc:sldMk cId="648501496" sldId="286"/>
            <ac:spMk id="2" creationId="{0168B8A6-6021-91D8-39F1-BCA68BCB0FE4}"/>
          </ac:spMkLst>
        </pc:spChg>
        <pc:spChg chg="del">
          <ac:chgData name="Ikenna Odinye" userId="032d574cb03c0b07" providerId="LiveId" clId="{379EFAB0-4AC0-4056-BC23-2173EF27C142}" dt="2023-07-10T17:25:35.208" v="4877" actId="931"/>
          <ac:spMkLst>
            <pc:docMk/>
            <pc:sldMk cId="648501496" sldId="286"/>
            <ac:spMk id="3" creationId="{8434C5B9-DF8B-6F73-0264-7538521BE5FC}"/>
          </ac:spMkLst>
        </pc:spChg>
        <pc:spChg chg="add del">
          <ac:chgData name="Ikenna Odinye" userId="032d574cb03c0b07" providerId="LiveId" clId="{379EFAB0-4AC0-4056-BC23-2173EF27C142}" dt="2023-07-10T17:28:25.389" v="4939" actId="26606"/>
          <ac:spMkLst>
            <pc:docMk/>
            <pc:sldMk cId="648501496" sldId="286"/>
            <ac:spMk id="10" creationId="{37C89E4B-3C9F-44B9-8B86-D9E3D112D8EC}"/>
          </ac:spMkLst>
        </pc:spChg>
        <pc:spChg chg="add del">
          <ac:chgData name="Ikenna Odinye" userId="032d574cb03c0b07" providerId="LiveId" clId="{379EFAB0-4AC0-4056-BC23-2173EF27C142}" dt="2023-07-10T17:28:32.696" v="4941" actId="26606"/>
          <ac:spMkLst>
            <pc:docMk/>
            <pc:sldMk cId="648501496" sldId="286"/>
            <ac:spMk id="16" creationId="{D4771268-CB57-404A-9271-370EB28F6090}"/>
          </ac:spMkLst>
        </pc:spChg>
        <pc:spChg chg="add del">
          <ac:chgData name="Ikenna Odinye" userId="032d574cb03c0b07" providerId="LiveId" clId="{379EFAB0-4AC0-4056-BC23-2173EF27C142}" dt="2023-07-10T17:28:35.796" v="4943" actId="26606"/>
          <ac:spMkLst>
            <pc:docMk/>
            <pc:sldMk cId="648501496" sldId="286"/>
            <ac:spMk id="18" creationId="{3C54F4CE-85F0-46ED-80DA-9518C9251AD1}"/>
          </ac:spMkLst>
        </pc:spChg>
        <pc:spChg chg="add del">
          <ac:chgData name="Ikenna Odinye" userId="032d574cb03c0b07" providerId="LiveId" clId="{379EFAB0-4AC0-4056-BC23-2173EF27C142}" dt="2023-07-10T17:28:35.796" v="4943" actId="26606"/>
          <ac:spMkLst>
            <pc:docMk/>
            <pc:sldMk cId="648501496" sldId="286"/>
            <ac:spMk id="19" creationId="{DADD1FCA-8ACB-4958-81DD-4CDD6D3E1921}"/>
          </ac:spMkLst>
        </pc:spChg>
        <pc:spChg chg="add">
          <ac:chgData name="Ikenna Odinye" userId="032d574cb03c0b07" providerId="LiveId" clId="{379EFAB0-4AC0-4056-BC23-2173EF27C142}" dt="2023-07-10T17:28:35.801" v="4944" actId="26606"/>
          <ac:spMkLst>
            <pc:docMk/>
            <pc:sldMk cId="648501496" sldId="286"/>
            <ac:spMk id="21" creationId="{37C89E4B-3C9F-44B9-8B86-D9E3D112D8EC}"/>
          </ac:spMkLst>
        </pc:spChg>
        <pc:picChg chg="add mod">
          <ac:chgData name="Ikenna Odinye" userId="032d574cb03c0b07" providerId="LiveId" clId="{379EFAB0-4AC0-4056-BC23-2173EF27C142}" dt="2023-07-10T17:28:35.801" v="4944" actId="26606"/>
          <ac:picMkLst>
            <pc:docMk/>
            <pc:sldMk cId="648501496" sldId="286"/>
            <ac:picMk id="5" creationId="{2C4941D0-3D0F-A0A3-C74E-569D2EB61B6E}"/>
          </ac:picMkLst>
        </pc:picChg>
        <pc:cxnChg chg="add del">
          <ac:chgData name="Ikenna Odinye" userId="032d574cb03c0b07" providerId="LiveId" clId="{379EFAB0-4AC0-4056-BC23-2173EF27C142}" dt="2023-07-10T17:28:25.389" v="4939" actId="26606"/>
          <ac:cxnSpMkLst>
            <pc:docMk/>
            <pc:sldMk cId="648501496" sldId="286"/>
            <ac:cxnSpMk id="12" creationId="{AA2EAA10-076F-46BD-8F0F-B9A2FB77A85C}"/>
          </ac:cxnSpMkLst>
        </pc:cxnChg>
        <pc:cxnChg chg="add del">
          <ac:chgData name="Ikenna Odinye" userId="032d574cb03c0b07" providerId="LiveId" clId="{379EFAB0-4AC0-4056-BC23-2173EF27C142}" dt="2023-07-10T17:28:25.389" v="4939" actId="26606"/>
          <ac:cxnSpMkLst>
            <pc:docMk/>
            <pc:sldMk cId="648501496" sldId="286"/>
            <ac:cxnSpMk id="14" creationId="{D891E407-403B-4764-86C9-33A56D3BCAA3}"/>
          </ac:cxnSpMkLst>
        </pc:cxnChg>
        <pc:cxnChg chg="add">
          <ac:chgData name="Ikenna Odinye" userId="032d574cb03c0b07" providerId="LiveId" clId="{379EFAB0-4AC0-4056-BC23-2173EF27C142}" dt="2023-07-10T17:28:35.801" v="4944" actId="26606"/>
          <ac:cxnSpMkLst>
            <pc:docMk/>
            <pc:sldMk cId="648501496" sldId="286"/>
            <ac:cxnSpMk id="22" creationId="{AA2EAA10-076F-46BD-8F0F-B9A2FB77A85C}"/>
          </ac:cxnSpMkLst>
        </pc:cxnChg>
        <pc:cxnChg chg="add">
          <ac:chgData name="Ikenna Odinye" userId="032d574cb03c0b07" providerId="LiveId" clId="{379EFAB0-4AC0-4056-BC23-2173EF27C142}" dt="2023-07-10T17:28:35.801" v="4944" actId="26606"/>
          <ac:cxnSpMkLst>
            <pc:docMk/>
            <pc:sldMk cId="648501496" sldId="286"/>
            <ac:cxnSpMk id="23" creationId="{D891E407-403B-4764-86C9-33A56D3BCAA3}"/>
          </ac:cxnSpMkLst>
        </pc:cxnChg>
      </pc:sldChg>
      <pc:sldChg chg="addSp delSp modSp new mod">
        <pc:chgData name="Ikenna Odinye" userId="032d574cb03c0b07" providerId="LiveId" clId="{379EFAB0-4AC0-4056-BC23-2173EF27C142}" dt="2023-07-10T17:42:40.884" v="4967" actId="14100"/>
        <pc:sldMkLst>
          <pc:docMk/>
          <pc:sldMk cId="3177225500" sldId="287"/>
        </pc:sldMkLst>
        <pc:spChg chg="mod">
          <ac:chgData name="Ikenna Odinye" userId="032d574cb03c0b07" providerId="LiveId" clId="{379EFAB0-4AC0-4056-BC23-2173EF27C142}" dt="2023-07-10T17:42:23.147" v="4963" actId="255"/>
          <ac:spMkLst>
            <pc:docMk/>
            <pc:sldMk cId="3177225500" sldId="287"/>
            <ac:spMk id="2" creationId="{6CE49CEF-7D65-5323-7890-C9FDBEA9A73A}"/>
          </ac:spMkLst>
        </pc:spChg>
        <pc:spChg chg="del">
          <ac:chgData name="Ikenna Odinye" userId="032d574cb03c0b07" providerId="LiveId" clId="{379EFAB0-4AC0-4056-BC23-2173EF27C142}" dt="2023-07-10T17:41:48.841" v="4946" actId="931"/>
          <ac:spMkLst>
            <pc:docMk/>
            <pc:sldMk cId="3177225500" sldId="287"/>
            <ac:spMk id="3" creationId="{9E7EC04B-0E4E-D2F3-50D3-7ADF4599F73B}"/>
          </ac:spMkLst>
        </pc:spChg>
        <pc:picChg chg="add mod">
          <ac:chgData name="Ikenna Odinye" userId="032d574cb03c0b07" providerId="LiveId" clId="{379EFAB0-4AC0-4056-BC23-2173EF27C142}" dt="2023-07-10T17:42:40.884" v="4967" actId="14100"/>
          <ac:picMkLst>
            <pc:docMk/>
            <pc:sldMk cId="3177225500" sldId="287"/>
            <ac:picMk id="5" creationId="{5F6ADB0F-354F-88FB-6615-D85D855EDB47}"/>
          </ac:picMkLst>
        </pc:picChg>
      </pc:sldChg>
      <pc:sldChg chg="addSp delSp modSp new mod setBg">
        <pc:chgData name="Ikenna Odinye" userId="032d574cb03c0b07" providerId="LiveId" clId="{379EFAB0-4AC0-4056-BC23-2173EF27C142}" dt="2023-07-10T17:51:04.861" v="4989" actId="26606"/>
        <pc:sldMkLst>
          <pc:docMk/>
          <pc:sldMk cId="906752481" sldId="288"/>
        </pc:sldMkLst>
        <pc:spChg chg="mod ord">
          <ac:chgData name="Ikenna Odinye" userId="032d574cb03c0b07" providerId="LiveId" clId="{379EFAB0-4AC0-4056-BC23-2173EF27C142}" dt="2023-07-10T17:51:04.861" v="4989" actId="26606"/>
          <ac:spMkLst>
            <pc:docMk/>
            <pc:sldMk cId="906752481" sldId="288"/>
            <ac:spMk id="2" creationId="{68BC009A-EB07-7C83-38F9-D1C13F62D68A}"/>
          </ac:spMkLst>
        </pc:spChg>
        <pc:spChg chg="del">
          <ac:chgData name="Ikenna Odinye" userId="032d574cb03c0b07" providerId="LiveId" clId="{379EFAB0-4AC0-4056-BC23-2173EF27C142}" dt="2023-07-10T17:50:33.764" v="4970" actId="931"/>
          <ac:spMkLst>
            <pc:docMk/>
            <pc:sldMk cId="906752481" sldId="288"/>
            <ac:spMk id="3" creationId="{7477C884-DC3D-1512-6F8C-37C4B73169D6}"/>
          </ac:spMkLst>
        </pc:spChg>
        <pc:spChg chg="add">
          <ac:chgData name="Ikenna Odinye" userId="032d574cb03c0b07" providerId="LiveId" clId="{379EFAB0-4AC0-4056-BC23-2173EF27C142}" dt="2023-07-10T17:51:04.861" v="4989" actId="26606"/>
          <ac:spMkLst>
            <pc:docMk/>
            <pc:sldMk cId="906752481" sldId="288"/>
            <ac:spMk id="10" creationId="{37C89E4B-3C9F-44B9-8B86-D9E3D112D8EC}"/>
          </ac:spMkLst>
        </pc:spChg>
        <pc:picChg chg="add mod">
          <ac:chgData name="Ikenna Odinye" userId="032d574cb03c0b07" providerId="LiveId" clId="{379EFAB0-4AC0-4056-BC23-2173EF27C142}" dt="2023-07-10T17:51:04.861" v="4989" actId="26606"/>
          <ac:picMkLst>
            <pc:docMk/>
            <pc:sldMk cId="906752481" sldId="288"/>
            <ac:picMk id="5" creationId="{723460EA-0FDA-585F-F91E-69B24720563E}"/>
          </ac:picMkLst>
        </pc:picChg>
        <pc:cxnChg chg="add">
          <ac:chgData name="Ikenna Odinye" userId="032d574cb03c0b07" providerId="LiveId" clId="{379EFAB0-4AC0-4056-BC23-2173EF27C142}" dt="2023-07-10T17:51:04.861" v="4989" actId="26606"/>
          <ac:cxnSpMkLst>
            <pc:docMk/>
            <pc:sldMk cId="906752481" sldId="288"/>
            <ac:cxnSpMk id="12" creationId="{AA2EAA10-076F-46BD-8F0F-B9A2FB77A85C}"/>
          </ac:cxnSpMkLst>
        </pc:cxnChg>
        <pc:cxnChg chg="add">
          <ac:chgData name="Ikenna Odinye" userId="032d574cb03c0b07" providerId="LiveId" clId="{379EFAB0-4AC0-4056-BC23-2173EF27C142}" dt="2023-07-10T17:51:04.861" v="4989" actId="26606"/>
          <ac:cxnSpMkLst>
            <pc:docMk/>
            <pc:sldMk cId="906752481" sldId="288"/>
            <ac:cxnSpMk id="14" creationId="{D891E407-403B-4764-86C9-33A56D3BCAA3}"/>
          </ac:cxnSpMkLst>
        </pc:cxnChg>
      </pc:sldChg>
      <pc:sldChg chg="addSp delSp modSp new mod setBg">
        <pc:chgData name="Ikenna Odinye" userId="032d574cb03c0b07" providerId="LiveId" clId="{379EFAB0-4AC0-4056-BC23-2173EF27C142}" dt="2023-07-10T17:56:07.648" v="5014" actId="26606"/>
        <pc:sldMkLst>
          <pc:docMk/>
          <pc:sldMk cId="2326195492" sldId="289"/>
        </pc:sldMkLst>
        <pc:spChg chg="mod ord">
          <ac:chgData name="Ikenna Odinye" userId="032d574cb03c0b07" providerId="LiveId" clId="{379EFAB0-4AC0-4056-BC23-2173EF27C142}" dt="2023-07-10T17:56:07.648" v="5014" actId="26606"/>
          <ac:spMkLst>
            <pc:docMk/>
            <pc:sldMk cId="2326195492" sldId="289"/>
            <ac:spMk id="2" creationId="{1953D338-2D27-1B0C-2907-97093C498D67}"/>
          </ac:spMkLst>
        </pc:spChg>
        <pc:spChg chg="del">
          <ac:chgData name="Ikenna Odinye" userId="032d574cb03c0b07" providerId="LiveId" clId="{379EFAB0-4AC0-4056-BC23-2173EF27C142}" dt="2023-07-10T17:55:12.281" v="4992" actId="931"/>
          <ac:spMkLst>
            <pc:docMk/>
            <pc:sldMk cId="2326195492" sldId="289"/>
            <ac:spMk id="3" creationId="{3078A636-B613-B0BA-9838-8A0E6B9B3437}"/>
          </ac:spMkLst>
        </pc:spChg>
        <pc:spChg chg="add">
          <ac:chgData name="Ikenna Odinye" userId="032d574cb03c0b07" providerId="LiveId" clId="{379EFAB0-4AC0-4056-BC23-2173EF27C142}" dt="2023-07-10T17:56:07.648" v="5014" actId="26606"/>
          <ac:spMkLst>
            <pc:docMk/>
            <pc:sldMk cId="2326195492" sldId="289"/>
            <ac:spMk id="10" creationId="{37C89E4B-3C9F-44B9-8B86-D9E3D112D8EC}"/>
          </ac:spMkLst>
        </pc:spChg>
        <pc:picChg chg="add mod">
          <ac:chgData name="Ikenna Odinye" userId="032d574cb03c0b07" providerId="LiveId" clId="{379EFAB0-4AC0-4056-BC23-2173EF27C142}" dt="2023-07-10T17:56:07.648" v="5014" actId="26606"/>
          <ac:picMkLst>
            <pc:docMk/>
            <pc:sldMk cId="2326195492" sldId="289"/>
            <ac:picMk id="5" creationId="{E881F4DF-A3EF-3C3C-9FB3-8B3CF7BC0587}"/>
          </ac:picMkLst>
        </pc:picChg>
        <pc:cxnChg chg="add">
          <ac:chgData name="Ikenna Odinye" userId="032d574cb03c0b07" providerId="LiveId" clId="{379EFAB0-4AC0-4056-BC23-2173EF27C142}" dt="2023-07-10T17:56:07.648" v="5014" actId="26606"/>
          <ac:cxnSpMkLst>
            <pc:docMk/>
            <pc:sldMk cId="2326195492" sldId="289"/>
            <ac:cxnSpMk id="12" creationId="{AA2EAA10-076F-46BD-8F0F-B9A2FB77A85C}"/>
          </ac:cxnSpMkLst>
        </pc:cxnChg>
        <pc:cxnChg chg="add">
          <ac:chgData name="Ikenna Odinye" userId="032d574cb03c0b07" providerId="LiveId" clId="{379EFAB0-4AC0-4056-BC23-2173EF27C142}" dt="2023-07-10T17:56:07.648" v="5014" actId="26606"/>
          <ac:cxnSpMkLst>
            <pc:docMk/>
            <pc:sldMk cId="2326195492" sldId="289"/>
            <ac:cxnSpMk id="14" creationId="{D891E407-403B-4764-86C9-33A56D3BCAA3}"/>
          </ac:cxnSpMkLst>
        </pc:cxnChg>
      </pc:sldChg>
      <pc:sldChg chg="addSp delSp modSp new mod setBg">
        <pc:chgData name="Ikenna Odinye" userId="032d574cb03c0b07" providerId="LiveId" clId="{379EFAB0-4AC0-4056-BC23-2173EF27C142}" dt="2023-07-10T18:01:46.865" v="5042" actId="14100"/>
        <pc:sldMkLst>
          <pc:docMk/>
          <pc:sldMk cId="34340135" sldId="290"/>
        </pc:sldMkLst>
        <pc:spChg chg="mod ord">
          <ac:chgData name="Ikenna Odinye" userId="032d574cb03c0b07" providerId="LiveId" clId="{379EFAB0-4AC0-4056-BC23-2173EF27C142}" dt="2023-07-10T18:01:39.178" v="5041" actId="26606"/>
          <ac:spMkLst>
            <pc:docMk/>
            <pc:sldMk cId="34340135" sldId="290"/>
            <ac:spMk id="2" creationId="{AB85E6C0-F5B0-530C-99A2-C9F874A17FFB}"/>
          </ac:spMkLst>
        </pc:spChg>
        <pc:spChg chg="del">
          <ac:chgData name="Ikenna Odinye" userId="032d574cb03c0b07" providerId="LiveId" clId="{379EFAB0-4AC0-4056-BC23-2173EF27C142}" dt="2023-07-10T18:00:14.923" v="5017" actId="931"/>
          <ac:spMkLst>
            <pc:docMk/>
            <pc:sldMk cId="34340135" sldId="290"/>
            <ac:spMk id="3" creationId="{F64F707F-58FE-BD89-D7AF-AE62EDC98A1F}"/>
          </ac:spMkLst>
        </pc:spChg>
        <pc:spChg chg="add del">
          <ac:chgData name="Ikenna Odinye" userId="032d574cb03c0b07" providerId="LiveId" clId="{379EFAB0-4AC0-4056-BC23-2173EF27C142}" dt="2023-07-10T18:01:28.194" v="5039" actId="26606"/>
          <ac:spMkLst>
            <pc:docMk/>
            <pc:sldMk cId="34340135" sldId="290"/>
            <ac:spMk id="10" creationId="{37C89E4B-3C9F-44B9-8B86-D9E3D112D8EC}"/>
          </ac:spMkLst>
        </pc:spChg>
        <pc:spChg chg="add del">
          <ac:chgData name="Ikenna Odinye" userId="032d574cb03c0b07" providerId="LiveId" clId="{379EFAB0-4AC0-4056-BC23-2173EF27C142}" dt="2023-07-10T18:01:39.178" v="5041" actId="26606"/>
          <ac:spMkLst>
            <pc:docMk/>
            <pc:sldMk cId="34340135" sldId="290"/>
            <ac:spMk id="16" creationId="{37C89E4B-3C9F-44B9-8B86-D9E3D112D8EC}"/>
          </ac:spMkLst>
        </pc:spChg>
        <pc:picChg chg="add mod">
          <ac:chgData name="Ikenna Odinye" userId="032d574cb03c0b07" providerId="LiveId" clId="{379EFAB0-4AC0-4056-BC23-2173EF27C142}" dt="2023-07-10T18:01:46.865" v="5042" actId="14100"/>
          <ac:picMkLst>
            <pc:docMk/>
            <pc:sldMk cId="34340135" sldId="290"/>
            <ac:picMk id="5" creationId="{A035A8AD-3780-C7C7-6ED6-B1848FD1AE05}"/>
          </ac:picMkLst>
        </pc:picChg>
        <pc:cxnChg chg="add del">
          <ac:chgData name="Ikenna Odinye" userId="032d574cb03c0b07" providerId="LiveId" clId="{379EFAB0-4AC0-4056-BC23-2173EF27C142}" dt="2023-07-10T18:01:28.194" v="5039" actId="26606"/>
          <ac:cxnSpMkLst>
            <pc:docMk/>
            <pc:sldMk cId="34340135" sldId="290"/>
            <ac:cxnSpMk id="12" creationId="{AA2EAA10-076F-46BD-8F0F-B9A2FB77A85C}"/>
          </ac:cxnSpMkLst>
        </pc:cxnChg>
        <pc:cxnChg chg="add del">
          <ac:chgData name="Ikenna Odinye" userId="032d574cb03c0b07" providerId="LiveId" clId="{379EFAB0-4AC0-4056-BC23-2173EF27C142}" dt="2023-07-10T18:01:28.194" v="5039" actId="26606"/>
          <ac:cxnSpMkLst>
            <pc:docMk/>
            <pc:sldMk cId="34340135" sldId="290"/>
            <ac:cxnSpMk id="14" creationId="{D891E407-403B-4764-86C9-33A56D3BCAA3}"/>
          </ac:cxnSpMkLst>
        </pc:cxnChg>
        <pc:cxnChg chg="add del">
          <ac:chgData name="Ikenna Odinye" userId="032d574cb03c0b07" providerId="LiveId" clId="{379EFAB0-4AC0-4056-BC23-2173EF27C142}" dt="2023-07-10T18:01:39.178" v="5041" actId="26606"/>
          <ac:cxnSpMkLst>
            <pc:docMk/>
            <pc:sldMk cId="34340135" sldId="290"/>
            <ac:cxnSpMk id="17" creationId="{AA2EAA10-076F-46BD-8F0F-B9A2FB77A85C}"/>
          </ac:cxnSpMkLst>
        </pc:cxnChg>
        <pc:cxnChg chg="add del">
          <ac:chgData name="Ikenna Odinye" userId="032d574cb03c0b07" providerId="LiveId" clId="{379EFAB0-4AC0-4056-BC23-2173EF27C142}" dt="2023-07-10T18:01:39.178" v="5041" actId="26606"/>
          <ac:cxnSpMkLst>
            <pc:docMk/>
            <pc:sldMk cId="34340135" sldId="290"/>
            <ac:cxnSpMk id="18" creationId="{D891E407-403B-4764-86C9-33A56D3BCAA3}"/>
          </ac:cxnSpMkLst>
        </pc:cxnChg>
      </pc:sldChg>
      <pc:sldChg chg="new del">
        <pc:chgData name="Ikenna Odinye" userId="032d574cb03c0b07" providerId="LiveId" clId="{379EFAB0-4AC0-4056-BC23-2173EF27C142}" dt="2023-07-10T20:10:30.508" v="5673" actId="2696"/>
        <pc:sldMkLst>
          <pc:docMk/>
          <pc:sldMk cId="850787217" sldId="291"/>
        </pc:sldMkLst>
      </pc:sldChg>
      <pc:sldChg chg="delSp add setBg delDesignElem">
        <pc:chgData name="Ikenna Odinye" userId="032d574cb03c0b07" providerId="LiveId" clId="{379EFAB0-4AC0-4056-BC23-2173EF27C142}" dt="2023-07-10T20:10:17.584" v="5671"/>
        <pc:sldMkLst>
          <pc:docMk/>
          <pc:sldMk cId="3094945650" sldId="292"/>
        </pc:sldMkLst>
        <pc:spChg chg="del">
          <ac:chgData name="Ikenna Odinye" userId="032d574cb03c0b07" providerId="LiveId" clId="{379EFAB0-4AC0-4056-BC23-2173EF27C142}" dt="2023-07-10T20:10:17.584" v="5671"/>
          <ac:spMkLst>
            <pc:docMk/>
            <pc:sldMk cId="3094945650" sldId="292"/>
            <ac:spMk id="15" creationId="{B9D7E975-9161-4F2D-AC53-69E1912F6B5D}"/>
          </ac:spMkLst>
        </pc:spChg>
        <pc:spChg chg="del">
          <ac:chgData name="Ikenna Odinye" userId="032d574cb03c0b07" providerId="LiveId" clId="{379EFAB0-4AC0-4056-BC23-2173EF27C142}" dt="2023-07-10T20:10:17.584" v="5671"/>
          <ac:spMkLst>
            <pc:docMk/>
            <pc:sldMk cId="3094945650" sldId="292"/>
            <ac:spMk id="20" creationId="{827DC2C4-B485-428A-BF4A-472D2967F47F}"/>
          </ac:spMkLst>
        </pc:spChg>
        <pc:spChg chg="del">
          <ac:chgData name="Ikenna Odinye" userId="032d574cb03c0b07" providerId="LiveId" clId="{379EFAB0-4AC0-4056-BC23-2173EF27C142}" dt="2023-07-10T20:10:17.584" v="5671"/>
          <ac:spMkLst>
            <pc:docMk/>
            <pc:sldMk cId="3094945650" sldId="292"/>
            <ac:spMk id="22" creationId="{463E6235-1649-4B47-9862-4026FC473B6F}"/>
          </ac:spMkLst>
        </pc:spChg>
      </pc:sldChg>
      <pc:sldChg chg="new del">
        <pc:chgData name="Ikenna Odinye" userId="032d574cb03c0b07" providerId="LiveId" clId="{379EFAB0-4AC0-4056-BC23-2173EF27C142}" dt="2023-07-10T20:10:53.985" v="5675" actId="2696"/>
        <pc:sldMkLst>
          <pc:docMk/>
          <pc:sldMk cId="1082892731" sldId="293"/>
        </pc:sldMkLst>
      </pc:sldChg>
      <pc:sldChg chg="add">
        <pc:chgData name="Ikenna Odinye" userId="032d574cb03c0b07" providerId="LiveId" clId="{379EFAB0-4AC0-4056-BC23-2173EF27C142}" dt="2023-07-10T20:10:47.661" v="5674"/>
        <pc:sldMkLst>
          <pc:docMk/>
          <pc:sldMk cId="3780234153" sldId="294"/>
        </pc:sldMkLst>
      </pc:sldChg>
      <pc:sldChg chg="new del">
        <pc:chgData name="Ikenna Odinye" userId="032d574cb03c0b07" providerId="LiveId" clId="{379EFAB0-4AC0-4056-BC23-2173EF27C142}" dt="2023-07-10T20:11:42.785" v="5680" actId="47"/>
        <pc:sldMkLst>
          <pc:docMk/>
          <pc:sldMk cId="3922648122" sldId="295"/>
        </pc:sldMkLst>
      </pc:sldChg>
      <pc:sldChg chg="add">
        <pc:chgData name="Ikenna Odinye" userId="032d574cb03c0b07" providerId="LiveId" clId="{379EFAB0-4AC0-4056-BC23-2173EF27C142}" dt="2023-07-10T20:11:39.382" v="5679"/>
        <pc:sldMkLst>
          <pc:docMk/>
          <pc:sldMk cId="1670141988" sldId="296"/>
        </pc:sldMkLst>
      </pc:sldChg>
      <pc:sldChg chg="addSp delSp modSp new mod setBg">
        <pc:chgData name="Ikenna Odinye" userId="032d574cb03c0b07" providerId="LiveId" clId="{379EFAB0-4AC0-4056-BC23-2173EF27C142}" dt="2023-07-10T20:16:34.330" v="5711" actId="255"/>
        <pc:sldMkLst>
          <pc:docMk/>
          <pc:sldMk cId="3829453191" sldId="297"/>
        </pc:sldMkLst>
        <pc:spChg chg="del mod">
          <ac:chgData name="Ikenna Odinye" userId="032d574cb03c0b07" providerId="LiveId" clId="{379EFAB0-4AC0-4056-BC23-2173EF27C142}" dt="2023-07-10T20:16:22.900" v="5709" actId="21"/>
          <ac:spMkLst>
            <pc:docMk/>
            <pc:sldMk cId="3829453191" sldId="297"/>
            <ac:spMk id="2" creationId="{410DA2A6-8FD7-C4C0-5BDF-B93D5B37FD75}"/>
          </ac:spMkLst>
        </pc:spChg>
        <pc:spChg chg="mod">
          <ac:chgData name="Ikenna Odinye" userId="032d574cb03c0b07" providerId="LiveId" clId="{379EFAB0-4AC0-4056-BC23-2173EF27C142}" dt="2023-07-10T20:16:34.330" v="5711" actId="255"/>
          <ac:spMkLst>
            <pc:docMk/>
            <pc:sldMk cId="3829453191" sldId="297"/>
            <ac:spMk id="3" creationId="{26CAA348-A6F7-2989-8718-8BA022FC9575}"/>
          </ac:spMkLst>
        </pc:spChg>
        <pc:spChg chg="add">
          <ac:chgData name="Ikenna Odinye" userId="032d574cb03c0b07" providerId="LiveId" clId="{379EFAB0-4AC0-4056-BC23-2173EF27C142}" dt="2023-07-10T20:16:05.169" v="5706" actId="26606"/>
          <ac:spMkLst>
            <pc:docMk/>
            <pc:sldMk cId="3829453191" sldId="297"/>
            <ac:spMk id="9" creationId="{04812C46-200A-4DEB-A05E-3ED6C68C2387}"/>
          </ac:spMkLst>
        </pc:spChg>
        <pc:picChg chg="add">
          <ac:chgData name="Ikenna Odinye" userId="032d574cb03c0b07" providerId="LiveId" clId="{379EFAB0-4AC0-4056-BC23-2173EF27C142}" dt="2023-07-10T20:16:05.169" v="5706" actId="26606"/>
          <ac:picMkLst>
            <pc:docMk/>
            <pc:sldMk cId="3829453191" sldId="297"/>
            <ac:picMk id="5" creationId="{F7EC9A48-97DC-192D-53D7-A2A188C43A5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EEEFF-4E3A-4B7E-8EE2-A93164B2A9D3}"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A0C48ACC-A4E7-488F-9EBE-17B1EC66F2B6}">
      <dgm:prSet/>
      <dgm:spPr/>
      <dgm:t>
        <a:bodyPr/>
        <a:lstStyle/>
        <a:p>
          <a:r>
            <a:rPr lang="en-CA" dirty="0"/>
            <a:t>Look for pattern that are consistent across multiple visualization, forecast, and cluster results</a:t>
          </a:r>
          <a:endParaRPr lang="en-US" dirty="0"/>
        </a:p>
      </dgm:t>
    </dgm:pt>
    <dgm:pt modelId="{9F9372BA-238C-4556-8AED-0FE213DC4DBB}" type="parTrans" cxnId="{300563FB-7C69-4CC5-AC52-296221E271FC}">
      <dgm:prSet/>
      <dgm:spPr/>
      <dgm:t>
        <a:bodyPr/>
        <a:lstStyle/>
        <a:p>
          <a:endParaRPr lang="en-US"/>
        </a:p>
      </dgm:t>
    </dgm:pt>
    <dgm:pt modelId="{12F7C0F6-B9FA-4955-8B35-4C346F1C06CF}" type="sibTrans" cxnId="{300563FB-7C69-4CC5-AC52-296221E271FC}">
      <dgm:prSet phldrT="1" phldr="0"/>
      <dgm:spPr/>
      <dgm:t>
        <a:bodyPr/>
        <a:lstStyle/>
        <a:p>
          <a:r>
            <a:rPr lang="en-US"/>
            <a:t>1</a:t>
          </a:r>
        </a:p>
      </dgm:t>
    </dgm:pt>
    <dgm:pt modelId="{0A1F6DC6-F957-4A04-9C62-B4F849E49568}">
      <dgm:prSet/>
      <dgm:spPr/>
      <dgm:t>
        <a:bodyPr/>
        <a:lstStyle/>
        <a:p>
          <a:r>
            <a:rPr lang="en-CA" dirty="0"/>
            <a:t>Identify regions/countries or time periods with high TB prevalence, mortality, or case detection rates.</a:t>
          </a:r>
          <a:endParaRPr lang="en-US" dirty="0"/>
        </a:p>
      </dgm:t>
    </dgm:pt>
    <dgm:pt modelId="{6E8110F3-A947-4646-8F56-5EC70E39E607}" type="parTrans" cxnId="{AC939E37-AB22-43A9-A6E0-F2B93FC413D3}">
      <dgm:prSet/>
      <dgm:spPr/>
      <dgm:t>
        <a:bodyPr/>
        <a:lstStyle/>
        <a:p>
          <a:endParaRPr lang="en-US"/>
        </a:p>
      </dgm:t>
    </dgm:pt>
    <dgm:pt modelId="{CB346B20-6A9D-417C-A68D-AA39E8641CE7}" type="sibTrans" cxnId="{AC939E37-AB22-43A9-A6E0-F2B93FC413D3}">
      <dgm:prSet phldrT="2" phldr="0"/>
      <dgm:spPr/>
      <dgm:t>
        <a:bodyPr/>
        <a:lstStyle/>
        <a:p>
          <a:r>
            <a:rPr lang="en-US"/>
            <a:t>2</a:t>
          </a:r>
        </a:p>
      </dgm:t>
    </dgm:pt>
    <dgm:pt modelId="{59CEF41D-3BF9-4CA2-900B-D33FB9F78F3F}">
      <dgm:prSet/>
      <dgm:spPr/>
      <dgm:t>
        <a:bodyPr/>
        <a:lstStyle/>
        <a:p>
          <a:r>
            <a:rPr lang="en-CA" dirty="0"/>
            <a:t>Identify regions with notable improvements or success stories in fight against TB.</a:t>
          </a:r>
          <a:endParaRPr lang="en-US" dirty="0"/>
        </a:p>
      </dgm:t>
    </dgm:pt>
    <dgm:pt modelId="{1CCA2897-ED15-4814-BD22-A459E843396D}" type="parTrans" cxnId="{9023C59A-F982-4F76-A2C5-2111CF8C1B34}">
      <dgm:prSet/>
      <dgm:spPr/>
      <dgm:t>
        <a:bodyPr/>
        <a:lstStyle/>
        <a:p>
          <a:endParaRPr lang="en-US"/>
        </a:p>
      </dgm:t>
    </dgm:pt>
    <dgm:pt modelId="{C7F9817D-B168-4ED0-9149-B49B0603F664}" type="sibTrans" cxnId="{9023C59A-F982-4F76-A2C5-2111CF8C1B34}">
      <dgm:prSet phldrT="3" phldr="0"/>
      <dgm:spPr/>
      <dgm:t>
        <a:bodyPr/>
        <a:lstStyle/>
        <a:p>
          <a:r>
            <a:rPr lang="en-US"/>
            <a:t>3</a:t>
          </a:r>
        </a:p>
      </dgm:t>
    </dgm:pt>
    <dgm:pt modelId="{D0C8D0A7-39F2-4DEF-BE41-8352025EB271}" type="pres">
      <dgm:prSet presAssocID="{42CEEEFF-4E3A-4B7E-8EE2-A93164B2A9D3}" presName="Name0" presStyleCnt="0">
        <dgm:presLayoutVars>
          <dgm:animLvl val="lvl"/>
          <dgm:resizeHandles val="exact"/>
        </dgm:presLayoutVars>
      </dgm:prSet>
      <dgm:spPr/>
    </dgm:pt>
    <dgm:pt modelId="{4B7CBCD1-D9D8-4B9C-8702-D29910390C6B}" type="pres">
      <dgm:prSet presAssocID="{A0C48ACC-A4E7-488F-9EBE-17B1EC66F2B6}" presName="compositeNode" presStyleCnt="0">
        <dgm:presLayoutVars>
          <dgm:bulletEnabled val="1"/>
        </dgm:presLayoutVars>
      </dgm:prSet>
      <dgm:spPr/>
    </dgm:pt>
    <dgm:pt modelId="{8ED543D1-02AA-45C2-9A61-A615A6F30FC2}" type="pres">
      <dgm:prSet presAssocID="{A0C48ACC-A4E7-488F-9EBE-17B1EC66F2B6}" presName="bgRect" presStyleLbl="bgAccFollowNode1" presStyleIdx="0" presStyleCnt="3"/>
      <dgm:spPr/>
    </dgm:pt>
    <dgm:pt modelId="{7856C2D7-32C3-4E64-B44E-278F1DA0E41D}" type="pres">
      <dgm:prSet presAssocID="{12F7C0F6-B9FA-4955-8B35-4C346F1C06CF}" presName="sibTransNodeCircle" presStyleLbl="alignNode1" presStyleIdx="0" presStyleCnt="6">
        <dgm:presLayoutVars>
          <dgm:chMax val="0"/>
          <dgm:bulletEnabled/>
        </dgm:presLayoutVars>
      </dgm:prSet>
      <dgm:spPr/>
    </dgm:pt>
    <dgm:pt modelId="{15E004C4-3709-4E71-9BBD-A79D68F125C1}" type="pres">
      <dgm:prSet presAssocID="{A0C48ACC-A4E7-488F-9EBE-17B1EC66F2B6}" presName="bottomLine" presStyleLbl="alignNode1" presStyleIdx="1" presStyleCnt="6">
        <dgm:presLayoutVars/>
      </dgm:prSet>
      <dgm:spPr/>
    </dgm:pt>
    <dgm:pt modelId="{075E5260-5DAA-4565-B5A6-D868BDB061C2}" type="pres">
      <dgm:prSet presAssocID="{A0C48ACC-A4E7-488F-9EBE-17B1EC66F2B6}" presName="nodeText" presStyleLbl="bgAccFollowNode1" presStyleIdx="0" presStyleCnt="3">
        <dgm:presLayoutVars>
          <dgm:bulletEnabled val="1"/>
        </dgm:presLayoutVars>
      </dgm:prSet>
      <dgm:spPr/>
    </dgm:pt>
    <dgm:pt modelId="{95E20453-179E-4B31-B214-E22A2E9CFCE6}" type="pres">
      <dgm:prSet presAssocID="{12F7C0F6-B9FA-4955-8B35-4C346F1C06CF}" presName="sibTrans" presStyleCnt="0"/>
      <dgm:spPr/>
    </dgm:pt>
    <dgm:pt modelId="{0E257593-50F1-4582-BEFE-4477EB5686D0}" type="pres">
      <dgm:prSet presAssocID="{0A1F6DC6-F957-4A04-9C62-B4F849E49568}" presName="compositeNode" presStyleCnt="0">
        <dgm:presLayoutVars>
          <dgm:bulletEnabled val="1"/>
        </dgm:presLayoutVars>
      </dgm:prSet>
      <dgm:spPr/>
    </dgm:pt>
    <dgm:pt modelId="{5D4D8572-E9B3-4FDA-BBC7-217D9B8541D0}" type="pres">
      <dgm:prSet presAssocID="{0A1F6DC6-F957-4A04-9C62-B4F849E49568}" presName="bgRect" presStyleLbl="bgAccFollowNode1" presStyleIdx="1" presStyleCnt="3"/>
      <dgm:spPr/>
    </dgm:pt>
    <dgm:pt modelId="{3C89E3CC-2735-49AA-AA4E-17AB5ED30FC1}" type="pres">
      <dgm:prSet presAssocID="{CB346B20-6A9D-417C-A68D-AA39E8641CE7}" presName="sibTransNodeCircle" presStyleLbl="alignNode1" presStyleIdx="2" presStyleCnt="6">
        <dgm:presLayoutVars>
          <dgm:chMax val="0"/>
          <dgm:bulletEnabled/>
        </dgm:presLayoutVars>
      </dgm:prSet>
      <dgm:spPr/>
    </dgm:pt>
    <dgm:pt modelId="{40E751BB-075D-4B10-AE9F-C7E2E6099E52}" type="pres">
      <dgm:prSet presAssocID="{0A1F6DC6-F957-4A04-9C62-B4F849E49568}" presName="bottomLine" presStyleLbl="alignNode1" presStyleIdx="3" presStyleCnt="6">
        <dgm:presLayoutVars/>
      </dgm:prSet>
      <dgm:spPr/>
    </dgm:pt>
    <dgm:pt modelId="{43B346E1-6657-4035-B0AB-BA9081E0B35B}" type="pres">
      <dgm:prSet presAssocID="{0A1F6DC6-F957-4A04-9C62-B4F849E49568}" presName="nodeText" presStyleLbl="bgAccFollowNode1" presStyleIdx="1" presStyleCnt="3">
        <dgm:presLayoutVars>
          <dgm:bulletEnabled val="1"/>
        </dgm:presLayoutVars>
      </dgm:prSet>
      <dgm:spPr/>
    </dgm:pt>
    <dgm:pt modelId="{D95C5B41-CB02-49C9-8D37-0C789DA2E87B}" type="pres">
      <dgm:prSet presAssocID="{CB346B20-6A9D-417C-A68D-AA39E8641CE7}" presName="sibTrans" presStyleCnt="0"/>
      <dgm:spPr/>
    </dgm:pt>
    <dgm:pt modelId="{E55E3EF5-ABC2-4DF5-A0A3-4FF7DD68F9FA}" type="pres">
      <dgm:prSet presAssocID="{59CEF41D-3BF9-4CA2-900B-D33FB9F78F3F}" presName="compositeNode" presStyleCnt="0">
        <dgm:presLayoutVars>
          <dgm:bulletEnabled val="1"/>
        </dgm:presLayoutVars>
      </dgm:prSet>
      <dgm:spPr/>
    </dgm:pt>
    <dgm:pt modelId="{4948800A-70F1-4443-9810-0EB4027BFD09}" type="pres">
      <dgm:prSet presAssocID="{59CEF41D-3BF9-4CA2-900B-D33FB9F78F3F}" presName="bgRect" presStyleLbl="bgAccFollowNode1" presStyleIdx="2" presStyleCnt="3"/>
      <dgm:spPr/>
    </dgm:pt>
    <dgm:pt modelId="{019764CA-E49A-4408-9FCD-75AB31F95700}" type="pres">
      <dgm:prSet presAssocID="{C7F9817D-B168-4ED0-9149-B49B0603F664}" presName="sibTransNodeCircle" presStyleLbl="alignNode1" presStyleIdx="4" presStyleCnt="6">
        <dgm:presLayoutVars>
          <dgm:chMax val="0"/>
          <dgm:bulletEnabled/>
        </dgm:presLayoutVars>
      </dgm:prSet>
      <dgm:spPr/>
    </dgm:pt>
    <dgm:pt modelId="{BEA46228-89C1-4E95-AE9B-6D55B4D5A5B1}" type="pres">
      <dgm:prSet presAssocID="{59CEF41D-3BF9-4CA2-900B-D33FB9F78F3F}" presName="bottomLine" presStyleLbl="alignNode1" presStyleIdx="5" presStyleCnt="6">
        <dgm:presLayoutVars/>
      </dgm:prSet>
      <dgm:spPr/>
    </dgm:pt>
    <dgm:pt modelId="{CFED830C-1E65-48E1-A52B-55342DA9A7FB}" type="pres">
      <dgm:prSet presAssocID="{59CEF41D-3BF9-4CA2-900B-D33FB9F78F3F}" presName="nodeText" presStyleLbl="bgAccFollowNode1" presStyleIdx="2" presStyleCnt="3">
        <dgm:presLayoutVars>
          <dgm:bulletEnabled val="1"/>
        </dgm:presLayoutVars>
      </dgm:prSet>
      <dgm:spPr/>
    </dgm:pt>
  </dgm:ptLst>
  <dgm:cxnLst>
    <dgm:cxn modelId="{AC939E37-AB22-43A9-A6E0-F2B93FC413D3}" srcId="{42CEEEFF-4E3A-4B7E-8EE2-A93164B2A9D3}" destId="{0A1F6DC6-F957-4A04-9C62-B4F849E49568}" srcOrd="1" destOrd="0" parTransId="{6E8110F3-A947-4646-8F56-5EC70E39E607}" sibTransId="{CB346B20-6A9D-417C-A68D-AA39E8641CE7}"/>
    <dgm:cxn modelId="{48C6B966-F367-4A8E-B4F3-1373A81E65C9}" type="presOf" srcId="{0A1F6DC6-F957-4A04-9C62-B4F849E49568}" destId="{43B346E1-6657-4035-B0AB-BA9081E0B35B}" srcOrd="1" destOrd="0" presId="urn:microsoft.com/office/officeart/2016/7/layout/BasicLinearProcessNumbered"/>
    <dgm:cxn modelId="{ECDCB367-1705-455E-80B5-3D9B8EEC91B2}" type="presOf" srcId="{12F7C0F6-B9FA-4955-8B35-4C346F1C06CF}" destId="{7856C2D7-32C3-4E64-B44E-278F1DA0E41D}" srcOrd="0" destOrd="0" presId="urn:microsoft.com/office/officeart/2016/7/layout/BasicLinearProcessNumbered"/>
    <dgm:cxn modelId="{C853534A-29D6-4DE9-A56C-760AB63F68D3}" type="presOf" srcId="{0A1F6DC6-F957-4A04-9C62-B4F849E49568}" destId="{5D4D8572-E9B3-4FDA-BBC7-217D9B8541D0}" srcOrd="0" destOrd="0" presId="urn:microsoft.com/office/officeart/2016/7/layout/BasicLinearProcessNumbered"/>
    <dgm:cxn modelId="{D3F0DA7D-E970-482A-A635-A90F45A20717}" type="presOf" srcId="{CB346B20-6A9D-417C-A68D-AA39E8641CE7}" destId="{3C89E3CC-2735-49AA-AA4E-17AB5ED30FC1}" srcOrd="0" destOrd="0" presId="urn:microsoft.com/office/officeart/2016/7/layout/BasicLinearProcessNumbered"/>
    <dgm:cxn modelId="{79954084-9503-4590-ACFF-F2A336A6426B}" type="presOf" srcId="{59CEF41D-3BF9-4CA2-900B-D33FB9F78F3F}" destId="{4948800A-70F1-4443-9810-0EB4027BFD09}" srcOrd="0" destOrd="0" presId="urn:microsoft.com/office/officeart/2016/7/layout/BasicLinearProcessNumbered"/>
    <dgm:cxn modelId="{25482C94-7EFB-428A-A36D-F756489959E6}" type="presOf" srcId="{42CEEEFF-4E3A-4B7E-8EE2-A93164B2A9D3}" destId="{D0C8D0A7-39F2-4DEF-BE41-8352025EB271}" srcOrd="0" destOrd="0" presId="urn:microsoft.com/office/officeart/2016/7/layout/BasicLinearProcessNumbered"/>
    <dgm:cxn modelId="{9023C59A-F982-4F76-A2C5-2111CF8C1B34}" srcId="{42CEEEFF-4E3A-4B7E-8EE2-A93164B2A9D3}" destId="{59CEF41D-3BF9-4CA2-900B-D33FB9F78F3F}" srcOrd="2" destOrd="0" parTransId="{1CCA2897-ED15-4814-BD22-A459E843396D}" sibTransId="{C7F9817D-B168-4ED0-9149-B49B0603F664}"/>
    <dgm:cxn modelId="{5C8A9BAB-A064-4E1A-BCB2-10E58ABE29D2}" type="presOf" srcId="{A0C48ACC-A4E7-488F-9EBE-17B1EC66F2B6}" destId="{8ED543D1-02AA-45C2-9A61-A615A6F30FC2}" srcOrd="0" destOrd="0" presId="urn:microsoft.com/office/officeart/2016/7/layout/BasicLinearProcessNumbered"/>
    <dgm:cxn modelId="{10A6CBD3-02A0-4909-A59D-A4C4BC388FB3}" type="presOf" srcId="{59CEF41D-3BF9-4CA2-900B-D33FB9F78F3F}" destId="{CFED830C-1E65-48E1-A52B-55342DA9A7FB}" srcOrd="1" destOrd="0" presId="urn:microsoft.com/office/officeart/2016/7/layout/BasicLinearProcessNumbered"/>
    <dgm:cxn modelId="{CE856AEC-ABB4-44C5-A357-B62273CCB2F7}" type="presOf" srcId="{C7F9817D-B168-4ED0-9149-B49B0603F664}" destId="{019764CA-E49A-4408-9FCD-75AB31F95700}" srcOrd="0" destOrd="0" presId="urn:microsoft.com/office/officeart/2016/7/layout/BasicLinearProcessNumbered"/>
    <dgm:cxn modelId="{D0F5B1F7-AE88-4B04-82B3-82E0B702BB9B}" type="presOf" srcId="{A0C48ACC-A4E7-488F-9EBE-17B1EC66F2B6}" destId="{075E5260-5DAA-4565-B5A6-D868BDB061C2}" srcOrd="1" destOrd="0" presId="urn:microsoft.com/office/officeart/2016/7/layout/BasicLinearProcessNumbered"/>
    <dgm:cxn modelId="{300563FB-7C69-4CC5-AC52-296221E271FC}" srcId="{42CEEEFF-4E3A-4B7E-8EE2-A93164B2A9D3}" destId="{A0C48ACC-A4E7-488F-9EBE-17B1EC66F2B6}" srcOrd="0" destOrd="0" parTransId="{9F9372BA-238C-4556-8AED-0FE213DC4DBB}" sibTransId="{12F7C0F6-B9FA-4955-8B35-4C346F1C06CF}"/>
    <dgm:cxn modelId="{2ED4CD8D-7F32-40FD-ACB9-7765E4CA95B0}" type="presParOf" srcId="{D0C8D0A7-39F2-4DEF-BE41-8352025EB271}" destId="{4B7CBCD1-D9D8-4B9C-8702-D29910390C6B}" srcOrd="0" destOrd="0" presId="urn:microsoft.com/office/officeart/2016/7/layout/BasicLinearProcessNumbered"/>
    <dgm:cxn modelId="{6AD43828-6B8C-4740-A48C-B6D1B244A855}" type="presParOf" srcId="{4B7CBCD1-D9D8-4B9C-8702-D29910390C6B}" destId="{8ED543D1-02AA-45C2-9A61-A615A6F30FC2}" srcOrd="0" destOrd="0" presId="urn:microsoft.com/office/officeart/2016/7/layout/BasicLinearProcessNumbered"/>
    <dgm:cxn modelId="{0EF35AC8-D6A0-473E-BD59-D917A10D684D}" type="presParOf" srcId="{4B7CBCD1-D9D8-4B9C-8702-D29910390C6B}" destId="{7856C2D7-32C3-4E64-B44E-278F1DA0E41D}" srcOrd="1" destOrd="0" presId="urn:microsoft.com/office/officeart/2016/7/layout/BasicLinearProcessNumbered"/>
    <dgm:cxn modelId="{5FBAD58F-CB32-4435-96D5-EF7D00801EF2}" type="presParOf" srcId="{4B7CBCD1-D9D8-4B9C-8702-D29910390C6B}" destId="{15E004C4-3709-4E71-9BBD-A79D68F125C1}" srcOrd="2" destOrd="0" presId="urn:microsoft.com/office/officeart/2016/7/layout/BasicLinearProcessNumbered"/>
    <dgm:cxn modelId="{39CF91B5-4EB6-4AF3-AA9C-3D97654266B6}" type="presParOf" srcId="{4B7CBCD1-D9D8-4B9C-8702-D29910390C6B}" destId="{075E5260-5DAA-4565-B5A6-D868BDB061C2}" srcOrd="3" destOrd="0" presId="urn:microsoft.com/office/officeart/2016/7/layout/BasicLinearProcessNumbered"/>
    <dgm:cxn modelId="{FC7B608A-BE66-4830-B653-5BDCD2D88A6C}" type="presParOf" srcId="{D0C8D0A7-39F2-4DEF-BE41-8352025EB271}" destId="{95E20453-179E-4B31-B214-E22A2E9CFCE6}" srcOrd="1" destOrd="0" presId="urn:microsoft.com/office/officeart/2016/7/layout/BasicLinearProcessNumbered"/>
    <dgm:cxn modelId="{A8937B49-4265-48E4-99F8-B98DDC9EF0F3}" type="presParOf" srcId="{D0C8D0A7-39F2-4DEF-BE41-8352025EB271}" destId="{0E257593-50F1-4582-BEFE-4477EB5686D0}" srcOrd="2" destOrd="0" presId="urn:microsoft.com/office/officeart/2016/7/layout/BasicLinearProcessNumbered"/>
    <dgm:cxn modelId="{DC6DB5DE-67DE-4EFF-8DD3-50B199F24B57}" type="presParOf" srcId="{0E257593-50F1-4582-BEFE-4477EB5686D0}" destId="{5D4D8572-E9B3-4FDA-BBC7-217D9B8541D0}" srcOrd="0" destOrd="0" presId="urn:microsoft.com/office/officeart/2016/7/layout/BasicLinearProcessNumbered"/>
    <dgm:cxn modelId="{E2908473-EEA6-4FEB-B8CB-BC91CDBE32E0}" type="presParOf" srcId="{0E257593-50F1-4582-BEFE-4477EB5686D0}" destId="{3C89E3CC-2735-49AA-AA4E-17AB5ED30FC1}" srcOrd="1" destOrd="0" presId="urn:microsoft.com/office/officeart/2016/7/layout/BasicLinearProcessNumbered"/>
    <dgm:cxn modelId="{53780D18-F82E-48BF-810D-8D587887956D}" type="presParOf" srcId="{0E257593-50F1-4582-BEFE-4477EB5686D0}" destId="{40E751BB-075D-4B10-AE9F-C7E2E6099E52}" srcOrd="2" destOrd="0" presId="urn:microsoft.com/office/officeart/2016/7/layout/BasicLinearProcessNumbered"/>
    <dgm:cxn modelId="{66D0851C-B245-4EE4-8972-9658DCB86FDE}" type="presParOf" srcId="{0E257593-50F1-4582-BEFE-4477EB5686D0}" destId="{43B346E1-6657-4035-B0AB-BA9081E0B35B}" srcOrd="3" destOrd="0" presId="urn:microsoft.com/office/officeart/2016/7/layout/BasicLinearProcessNumbered"/>
    <dgm:cxn modelId="{9A73FFB7-27EA-46C1-B8B1-70B1AEAFB17D}" type="presParOf" srcId="{D0C8D0A7-39F2-4DEF-BE41-8352025EB271}" destId="{D95C5B41-CB02-49C9-8D37-0C789DA2E87B}" srcOrd="3" destOrd="0" presId="urn:microsoft.com/office/officeart/2016/7/layout/BasicLinearProcessNumbered"/>
    <dgm:cxn modelId="{87700F0D-EDFB-4A2A-BDF3-6D97FEA699A1}" type="presParOf" srcId="{D0C8D0A7-39F2-4DEF-BE41-8352025EB271}" destId="{E55E3EF5-ABC2-4DF5-A0A3-4FF7DD68F9FA}" srcOrd="4" destOrd="0" presId="urn:microsoft.com/office/officeart/2016/7/layout/BasicLinearProcessNumbered"/>
    <dgm:cxn modelId="{87F34874-F7F7-4F61-9087-26B741020071}" type="presParOf" srcId="{E55E3EF5-ABC2-4DF5-A0A3-4FF7DD68F9FA}" destId="{4948800A-70F1-4443-9810-0EB4027BFD09}" srcOrd="0" destOrd="0" presId="urn:microsoft.com/office/officeart/2016/7/layout/BasicLinearProcessNumbered"/>
    <dgm:cxn modelId="{4171AB77-CF7E-410C-A7E1-8851F6091AB9}" type="presParOf" srcId="{E55E3EF5-ABC2-4DF5-A0A3-4FF7DD68F9FA}" destId="{019764CA-E49A-4408-9FCD-75AB31F95700}" srcOrd="1" destOrd="0" presId="urn:microsoft.com/office/officeart/2016/7/layout/BasicLinearProcessNumbered"/>
    <dgm:cxn modelId="{B88983D8-4DD6-4B17-8CD3-B2F38909B85D}" type="presParOf" srcId="{E55E3EF5-ABC2-4DF5-A0A3-4FF7DD68F9FA}" destId="{BEA46228-89C1-4E95-AE9B-6D55B4D5A5B1}" srcOrd="2" destOrd="0" presId="urn:microsoft.com/office/officeart/2016/7/layout/BasicLinearProcessNumbered"/>
    <dgm:cxn modelId="{E8BA8F63-ED64-472C-9998-FA3816BC77CC}" type="presParOf" srcId="{E55E3EF5-ABC2-4DF5-A0A3-4FF7DD68F9FA}" destId="{CFED830C-1E65-48E1-A52B-55342DA9A7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71BB5D-FA04-40A0-89E1-F92BFFFBC413}" type="doc">
      <dgm:prSet loTypeId="urn:microsoft.com/office/officeart/2016/7/layout/ChevronBlockProcess" loCatId="process" qsTypeId="urn:microsoft.com/office/officeart/2005/8/quickstyle/simple2" qsCatId="simple" csTypeId="urn:microsoft.com/office/officeart/2005/8/colors/colorful2" csCatId="colorful"/>
      <dgm:spPr/>
      <dgm:t>
        <a:bodyPr/>
        <a:lstStyle/>
        <a:p>
          <a:endParaRPr lang="en-US"/>
        </a:p>
      </dgm:t>
    </dgm:pt>
    <dgm:pt modelId="{6B9A2518-346C-4D84-BD28-FF30AEEF0C37}">
      <dgm:prSet/>
      <dgm:spPr/>
      <dgm:t>
        <a:bodyPr/>
        <a:lstStyle/>
        <a:p>
          <a:r>
            <a:rPr lang="en-US"/>
            <a:t>Step 1</a:t>
          </a:r>
        </a:p>
      </dgm:t>
    </dgm:pt>
    <dgm:pt modelId="{EAF0E360-A354-403E-9E32-0888FFF2C0E6}" type="parTrans" cxnId="{FE54442F-3999-480F-8A11-944BD09422B8}">
      <dgm:prSet/>
      <dgm:spPr/>
      <dgm:t>
        <a:bodyPr/>
        <a:lstStyle/>
        <a:p>
          <a:endParaRPr lang="en-US"/>
        </a:p>
      </dgm:t>
    </dgm:pt>
    <dgm:pt modelId="{AB8B310E-0291-4915-B8E8-0134A63E5234}" type="sibTrans" cxnId="{FE54442F-3999-480F-8A11-944BD09422B8}">
      <dgm:prSet/>
      <dgm:spPr/>
      <dgm:t>
        <a:bodyPr/>
        <a:lstStyle/>
        <a:p>
          <a:endParaRPr lang="en-US"/>
        </a:p>
      </dgm:t>
    </dgm:pt>
    <dgm:pt modelId="{3187F691-6B4E-4D80-BECA-B78DB9D1A3D4}">
      <dgm:prSet custT="1"/>
      <dgm:spPr/>
      <dgm:t>
        <a:bodyPr/>
        <a:lstStyle/>
        <a:p>
          <a:r>
            <a:rPr lang="en-US" sz="2400" dirty="0"/>
            <a:t>Step 1</a:t>
          </a:r>
        </a:p>
      </dgm:t>
    </dgm:pt>
    <dgm:pt modelId="{44F14EA1-88CD-4098-9919-9585DB36E951}" type="parTrans" cxnId="{C669EC09-A3F5-4CB3-9E07-02742BA4D1F2}">
      <dgm:prSet/>
      <dgm:spPr/>
      <dgm:t>
        <a:bodyPr/>
        <a:lstStyle/>
        <a:p>
          <a:endParaRPr lang="en-US"/>
        </a:p>
      </dgm:t>
    </dgm:pt>
    <dgm:pt modelId="{F19BD193-4E04-4736-8C1B-B27FDD2B99CB}" type="sibTrans" cxnId="{C669EC09-A3F5-4CB3-9E07-02742BA4D1F2}">
      <dgm:prSet/>
      <dgm:spPr/>
      <dgm:t>
        <a:bodyPr/>
        <a:lstStyle/>
        <a:p>
          <a:endParaRPr lang="en-US"/>
        </a:p>
      </dgm:t>
    </dgm:pt>
    <dgm:pt modelId="{6F5D8A99-76F0-460E-A054-C4B3C93BB718}">
      <dgm:prSet custT="1"/>
      <dgm:spPr/>
      <dgm:t>
        <a:bodyPr/>
        <a:lstStyle/>
        <a:p>
          <a:r>
            <a:rPr lang="en-US" sz="2400" dirty="0"/>
            <a:t>Connect to TB burden dataset, identify data types and create 5 different visualization to understand the data better</a:t>
          </a:r>
        </a:p>
      </dgm:t>
    </dgm:pt>
    <dgm:pt modelId="{52743D1A-0041-4131-B429-2C4F117D2C9D}" type="parTrans" cxnId="{84AF885A-3106-4E85-965F-D8EC36F1BFF2}">
      <dgm:prSet/>
      <dgm:spPr/>
      <dgm:t>
        <a:bodyPr/>
        <a:lstStyle/>
        <a:p>
          <a:endParaRPr lang="en-US"/>
        </a:p>
      </dgm:t>
    </dgm:pt>
    <dgm:pt modelId="{BE3E1BE0-454D-49BD-91F0-04AEADFBEFAC}" type="sibTrans" cxnId="{84AF885A-3106-4E85-965F-D8EC36F1BFF2}">
      <dgm:prSet/>
      <dgm:spPr/>
      <dgm:t>
        <a:bodyPr/>
        <a:lstStyle/>
        <a:p>
          <a:endParaRPr lang="en-US"/>
        </a:p>
      </dgm:t>
    </dgm:pt>
    <dgm:pt modelId="{18323580-7D43-42F9-A40D-FE09E63B32AA}">
      <dgm:prSet/>
      <dgm:spPr/>
      <dgm:t>
        <a:bodyPr/>
        <a:lstStyle/>
        <a:p>
          <a:r>
            <a:rPr lang="en-US"/>
            <a:t>Step 4</a:t>
          </a:r>
        </a:p>
      </dgm:t>
    </dgm:pt>
    <dgm:pt modelId="{EBFA881F-8209-461A-B804-491D0BEA21F8}" type="parTrans" cxnId="{A0FA7F36-3BB3-4082-9A0D-773B44596B92}">
      <dgm:prSet/>
      <dgm:spPr/>
      <dgm:t>
        <a:bodyPr/>
        <a:lstStyle/>
        <a:p>
          <a:endParaRPr lang="en-US"/>
        </a:p>
      </dgm:t>
    </dgm:pt>
    <dgm:pt modelId="{7B90F6B3-1DEC-46C3-B8D7-9E00D39FCE08}" type="sibTrans" cxnId="{A0FA7F36-3BB3-4082-9A0D-773B44596B92}">
      <dgm:prSet/>
      <dgm:spPr/>
      <dgm:t>
        <a:bodyPr/>
        <a:lstStyle/>
        <a:p>
          <a:endParaRPr lang="en-US"/>
        </a:p>
      </dgm:t>
    </dgm:pt>
    <dgm:pt modelId="{048CB2FD-91EC-4204-97BB-C82DCA977E96}">
      <dgm:prSet custT="1"/>
      <dgm:spPr/>
      <dgm:t>
        <a:bodyPr/>
        <a:lstStyle/>
        <a:p>
          <a:r>
            <a:rPr lang="en-US" sz="2400" dirty="0"/>
            <a:t>Step 4</a:t>
          </a:r>
        </a:p>
      </dgm:t>
    </dgm:pt>
    <dgm:pt modelId="{E2C6A074-EC9D-4871-9A6D-51C33786007A}" type="parTrans" cxnId="{9BE24F85-5CCF-4072-A6DC-6907347D054C}">
      <dgm:prSet/>
      <dgm:spPr/>
      <dgm:t>
        <a:bodyPr/>
        <a:lstStyle/>
        <a:p>
          <a:endParaRPr lang="en-US"/>
        </a:p>
      </dgm:t>
    </dgm:pt>
    <dgm:pt modelId="{CAB9F842-1F42-49C0-BC97-7202784652FB}" type="sibTrans" cxnId="{9BE24F85-5CCF-4072-A6DC-6907347D054C}">
      <dgm:prSet/>
      <dgm:spPr/>
      <dgm:t>
        <a:bodyPr/>
        <a:lstStyle/>
        <a:p>
          <a:endParaRPr lang="en-US"/>
        </a:p>
      </dgm:t>
    </dgm:pt>
    <dgm:pt modelId="{F4E3A112-6A59-4808-886D-A43D497483C8}">
      <dgm:prSet custT="1"/>
      <dgm:spPr/>
      <dgm:t>
        <a:bodyPr/>
        <a:lstStyle/>
        <a:p>
          <a:r>
            <a:rPr lang="en-US" sz="2400" dirty="0"/>
            <a:t>Identify important features out of the 47 in the dataset, state why they are important and  define a question</a:t>
          </a:r>
          <a:r>
            <a:rPr lang="en-US" sz="1600" dirty="0"/>
            <a:t>.</a:t>
          </a:r>
        </a:p>
      </dgm:t>
    </dgm:pt>
    <dgm:pt modelId="{518BE517-2CE9-4243-B2D4-5DA5987F2B2A}" type="parTrans" cxnId="{0606D451-7EF6-4293-A881-C4A8446D57E3}">
      <dgm:prSet/>
      <dgm:spPr/>
      <dgm:t>
        <a:bodyPr/>
        <a:lstStyle/>
        <a:p>
          <a:endParaRPr lang="en-US"/>
        </a:p>
      </dgm:t>
    </dgm:pt>
    <dgm:pt modelId="{ECB5E22C-3357-4975-ACF0-47D2B786E86E}" type="sibTrans" cxnId="{0606D451-7EF6-4293-A881-C4A8446D57E3}">
      <dgm:prSet/>
      <dgm:spPr/>
      <dgm:t>
        <a:bodyPr/>
        <a:lstStyle/>
        <a:p>
          <a:endParaRPr lang="en-US"/>
        </a:p>
      </dgm:t>
    </dgm:pt>
    <dgm:pt modelId="{596809AB-B0EE-41B2-9B75-A827FF9CE27B}">
      <dgm:prSet/>
      <dgm:spPr/>
      <dgm:t>
        <a:bodyPr/>
        <a:lstStyle/>
        <a:p>
          <a:r>
            <a:rPr lang="en-US"/>
            <a:t>Step 5</a:t>
          </a:r>
        </a:p>
      </dgm:t>
    </dgm:pt>
    <dgm:pt modelId="{EFB986E0-0CF9-43E8-83EC-371F27A1FEAC}" type="parTrans" cxnId="{00CA3F9F-2AC3-438E-A6EE-A11EDCDC406B}">
      <dgm:prSet/>
      <dgm:spPr/>
      <dgm:t>
        <a:bodyPr/>
        <a:lstStyle/>
        <a:p>
          <a:endParaRPr lang="en-US"/>
        </a:p>
      </dgm:t>
    </dgm:pt>
    <dgm:pt modelId="{07C653DF-FCA1-4B15-9D1B-3B4AA7578D3B}" type="sibTrans" cxnId="{00CA3F9F-2AC3-438E-A6EE-A11EDCDC406B}">
      <dgm:prSet/>
      <dgm:spPr/>
      <dgm:t>
        <a:bodyPr/>
        <a:lstStyle/>
        <a:p>
          <a:endParaRPr lang="en-US"/>
        </a:p>
      </dgm:t>
    </dgm:pt>
    <dgm:pt modelId="{896E5316-BCFA-4A55-92B7-17FFB3BE27BC}">
      <dgm:prSet custT="1"/>
      <dgm:spPr/>
      <dgm:t>
        <a:bodyPr/>
        <a:lstStyle/>
        <a:p>
          <a:r>
            <a:rPr lang="en-US" sz="2400" dirty="0"/>
            <a:t>Step 5</a:t>
          </a:r>
        </a:p>
      </dgm:t>
    </dgm:pt>
    <dgm:pt modelId="{F9CC1DAF-8FFB-4B54-968D-C027E28DA95F}" type="parTrans" cxnId="{F3CAC036-71D2-4893-B5D5-11634A44F7EC}">
      <dgm:prSet/>
      <dgm:spPr/>
      <dgm:t>
        <a:bodyPr/>
        <a:lstStyle/>
        <a:p>
          <a:endParaRPr lang="en-US"/>
        </a:p>
      </dgm:t>
    </dgm:pt>
    <dgm:pt modelId="{9CB3ABAB-16D1-4480-BB33-476B010F6FF0}" type="sibTrans" cxnId="{F3CAC036-71D2-4893-B5D5-11634A44F7EC}">
      <dgm:prSet/>
      <dgm:spPr/>
      <dgm:t>
        <a:bodyPr/>
        <a:lstStyle/>
        <a:p>
          <a:endParaRPr lang="en-US"/>
        </a:p>
      </dgm:t>
    </dgm:pt>
    <dgm:pt modelId="{7C9AEE4B-D197-4A57-AEC5-E1F08C539935}">
      <dgm:prSet custT="1"/>
      <dgm:spPr/>
      <dgm:t>
        <a:bodyPr/>
        <a:lstStyle/>
        <a:p>
          <a:r>
            <a:rPr lang="en-US" sz="2400" dirty="0"/>
            <a:t>Show maps, date time visuals, and analytical visuals( forecasting &amp; clustering). Find patterns and create dashboard</a:t>
          </a:r>
          <a:r>
            <a:rPr lang="en-US" sz="1600" dirty="0"/>
            <a:t>.</a:t>
          </a:r>
        </a:p>
      </dgm:t>
    </dgm:pt>
    <dgm:pt modelId="{BD2296DF-CE67-49C2-9C61-4F1BC7850CFF}" type="parTrans" cxnId="{6C9923B9-0317-4DD0-A988-FB3AF5434A83}">
      <dgm:prSet/>
      <dgm:spPr/>
      <dgm:t>
        <a:bodyPr/>
        <a:lstStyle/>
        <a:p>
          <a:endParaRPr lang="en-US"/>
        </a:p>
      </dgm:t>
    </dgm:pt>
    <dgm:pt modelId="{51965982-84A2-4657-B39A-7401AF200BE0}" type="sibTrans" cxnId="{6C9923B9-0317-4DD0-A988-FB3AF5434A83}">
      <dgm:prSet/>
      <dgm:spPr/>
      <dgm:t>
        <a:bodyPr/>
        <a:lstStyle/>
        <a:p>
          <a:endParaRPr lang="en-US"/>
        </a:p>
      </dgm:t>
    </dgm:pt>
    <dgm:pt modelId="{AC0DEAC4-350A-4C29-92F1-A5B1854CB350}" type="pres">
      <dgm:prSet presAssocID="{4E71BB5D-FA04-40A0-89E1-F92BFFFBC413}" presName="Name0" presStyleCnt="0">
        <dgm:presLayoutVars>
          <dgm:dir/>
          <dgm:animLvl val="lvl"/>
          <dgm:resizeHandles val="exact"/>
        </dgm:presLayoutVars>
      </dgm:prSet>
      <dgm:spPr/>
    </dgm:pt>
    <dgm:pt modelId="{8CFC6B66-7102-4C27-B2E3-269CE593B061}" type="pres">
      <dgm:prSet presAssocID="{6B9A2518-346C-4D84-BD28-FF30AEEF0C37}" presName="composite" presStyleCnt="0"/>
      <dgm:spPr/>
    </dgm:pt>
    <dgm:pt modelId="{EC4488C3-B947-4C38-B62A-749B453C6D73}" type="pres">
      <dgm:prSet presAssocID="{6B9A2518-346C-4D84-BD28-FF30AEEF0C37}" presName="parTx" presStyleLbl="alignNode1" presStyleIdx="0" presStyleCnt="3">
        <dgm:presLayoutVars>
          <dgm:chMax val="0"/>
          <dgm:chPref val="0"/>
        </dgm:presLayoutVars>
      </dgm:prSet>
      <dgm:spPr/>
    </dgm:pt>
    <dgm:pt modelId="{BE4E427D-8700-4DBB-A506-173FB376AF8D}" type="pres">
      <dgm:prSet presAssocID="{6B9A2518-346C-4D84-BD28-FF30AEEF0C37}" presName="desTx" presStyleLbl="alignAccFollowNode1" presStyleIdx="0" presStyleCnt="3">
        <dgm:presLayoutVars/>
      </dgm:prSet>
      <dgm:spPr/>
    </dgm:pt>
    <dgm:pt modelId="{AACB2869-C48E-44D5-9408-1F07183DA60A}" type="pres">
      <dgm:prSet presAssocID="{AB8B310E-0291-4915-B8E8-0134A63E5234}" presName="space" presStyleCnt="0"/>
      <dgm:spPr/>
    </dgm:pt>
    <dgm:pt modelId="{B32E5145-70E9-4120-B616-801461116672}" type="pres">
      <dgm:prSet presAssocID="{18323580-7D43-42F9-A40D-FE09E63B32AA}" presName="composite" presStyleCnt="0"/>
      <dgm:spPr/>
    </dgm:pt>
    <dgm:pt modelId="{CD1F15AF-570C-4FA9-92DE-F2808A10D898}" type="pres">
      <dgm:prSet presAssocID="{18323580-7D43-42F9-A40D-FE09E63B32AA}" presName="parTx" presStyleLbl="alignNode1" presStyleIdx="1" presStyleCnt="3">
        <dgm:presLayoutVars>
          <dgm:chMax val="0"/>
          <dgm:chPref val="0"/>
        </dgm:presLayoutVars>
      </dgm:prSet>
      <dgm:spPr/>
    </dgm:pt>
    <dgm:pt modelId="{998A518B-31E1-43CF-8122-251806018ED8}" type="pres">
      <dgm:prSet presAssocID="{18323580-7D43-42F9-A40D-FE09E63B32AA}" presName="desTx" presStyleLbl="alignAccFollowNode1" presStyleIdx="1" presStyleCnt="3">
        <dgm:presLayoutVars/>
      </dgm:prSet>
      <dgm:spPr/>
    </dgm:pt>
    <dgm:pt modelId="{769E1CDC-DBFF-4F72-8F54-39517079A5C1}" type="pres">
      <dgm:prSet presAssocID="{7B90F6B3-1DEC-46C3-B8D7-9E00D39FCE08}" presName="space" presStyleCnt="0"/>
      <dgm:spPr/>
    </dgm:pt>
    <dgm:pt modelId="{F5A5C5D3-6CCB-4765-9EED-DC53B5B3A3FF}" type="pres">
      <dgm:prSet presAssocID="{596809AB-B0EE-41B2-9B75-A827FF9CE27B}" presName="composite" presStyleCnt="0"/>
      <dgm:spPr/>
    </dgm:pt>
    <dgm:pt modelId="{7D04A599-7CDE-4795-AB14-0721D3C336A7}" type="pres">
      <dgm:prSet presAssocID="{596809AB-B0EE-41B2-9B75-A827FF9CE27B}" presName="parTx" presStyleLbl="alignNode1" presStyleIdx="2" presStyleCnt="3">
        <dgm:presLayoutVars>
          <dgm:chMax val="0"/>
          <dgm:chPref val="0"/>
        </dgm:presLayoutVars>
      </dgm:prSet>
      <dgm:spPr/>
    </dgm:pt>
    <dgm:pt modelId="{7620180D-7336-4DF4-A15F-DBB7225C1DA8}" type="pres">
      <dgm:prSet presAssocID="{596809AB-B0EE-41B2-9B75-A827FF9CE27B}" presName="desTx" presStyleLbl="alignAccFollowNode1" presStyleIdx="2" presStyleCnt="3">
        <dgm:presLayoutVars/>
      </dgm:prSet>
      <dgm:spPr/>
    </dgm:pt>
  </dgm:ptLst>
  <dgm:cxnLst>
    <dgm:cxn modelId="{C669EC09-A3F5-4CB3-9E07-02742BA4D1F2}" srcId="{6B9A2518-346C-4D84-BD28-FF30AEEF0C37}" destId="{3187F691-6B4E-4D80-BECA-B78DB9D1A3D4}" srcOrd="0" destOrd="0" parTransId="{44F14EA1-88CD-4098-9919-9585DB36E951}" sibTransId="{F19BD193-4E04-4736-8C1B-B27FDD2B99CB}"/>
    <dgm:cxn modelId="{FE54442F-3999-480F-8A11-944BD09422B8}" srcId="{4E71BB5D-FA04-40A0-89E1-F92BFFFBC413}" destId="{6B9A2518-346C-4D84-BD28-FF30AEEF0C37}" srcOrd="0" destOrd="0" parTransId="{EAF0E360-A354-403E-9E32-0888FFF2C0E6}" sibTransId="{AB8B310E-0291-4915-B8E8-0134A63E5234}"/>
    <dgm:cxn modelId="{A0FA7F36-3BB3-4082-9A0D-773B44596B92}" srcId="{4E71BB5D-FA04-40A0-89E1-F92BFFFBC413}" destId="{18323580-7D43-42F9-A40D-FE09E63B32AA}" srcOrd="1" destOrd="0" parTransId="{EBFA881F-8209-461A-B804-491D0BEA21F8}" sibTransId="{7B90F6B3-1DEC-46C3-B8D7-9E00D39FCE08}"/>
    <dgm:cxn modelId="{F3CAC036-71D2-4893-B5D5-11634A44F7EC}" srcId="{596809AB-B0EE-41B2-9B75-A827FF9CE27B}" destId="{896E5316-BCFA-4A55-92B7-17FFB3BE27BC}" srcOrd="0" destOrd="0" parTransId="{F9CC1DAF-8FFB-4B54-968D-C027E28DA95F}" sibTransId="{9CB3ABAB-16D1-4480-BB33-476B010F6FF0}"/>
    <dgm:cxn modelId="{B266F25B-2224-481D-928A-B4CAB0C1D9C7}" type="presOf" srcId="{048CB2FD-91EC-4204-97BB-C82DCA977E96}" destId="{998A518B-31E1-43CF-8122-251806018ED8}" srcOrd="0" destOrd="0" presId="urn:microsoft.com/office/officeart/2016/7/layout/ChevronBlockProcess"/>
    <dgm:cxn modelId="{0606D451-7EF6-4293-A881-C4A8446D57E3}" srcId="{048CB2FD-91EC-4204-97BB-C82DCA977E96}" destId="{F4E3A112-6A59-4808-886D-A43D497483C8}" srcOrd="0" destOrd="0" parTransId="{518BE517-2CE9-4243-B2D4-5DA5987F2B2A}" sibTransId="{ECB5E22C-3357-4975-ACF0-47D2B786E86E}"/>
    <dgm:cxn modelId="{6E05E351-9849-4160-94C9-21C9CA18E78F}" type="presOf" srcId="{4E71BB5D-FA04-40A0-89E1-F92BFFFBC413}" destId="{AC0DEAC4-350A-4C29-92F1-A5B1854CB350}" srcOrd="0" destOrd="0" presId="urn:microsoft.com/office/officeart/2016/7/layout/ChevronBlockProcess"/>
    <dgm:cxn modelId="{84AF885A-3106-4E85-965F-D8EC36F1BFF2}" srcId="{3187F691-6B4E-4D80-BECA-B78DB9D1A3D4}" destId="{6F5D8A99-76F0-460E-A054-C4B3C93BB718}" srcOrd="0" destOrd="0" parTransId="{52743D1A-0041-4131-B429-2C4F117D2C9D}" sibTransId="{BE3E1BE0-454D-49BD-91F0-04AEADFBEFAC}"/>
    <dgm:cxn modelId="{352D3083-F185-44A9-AC71-36A188CD2239}" type="presOf" srcId="{7C9AEE4B-D197-4A57-AEC5-E1F08C539935}" destId="{7620180D-7336-4DF4-A15F-DBB7225C1DA8}" srcOrd="0" destOrd="1" presId="urn:microsoft.com/office/officeart/2016/7/layout/ChevronBlockProcess"/>
    <dgm:cxn modelId="{9BE24F85-5CCF-4072-A6DC-6907347D054C}" srcId="{18323580-7D43-42F9-A40D-FE09E63B32AA}" destId="{048CB2FD-91EC-4204-97BB-C82DCA977E96}" srcOrd="0" destOrd="0" parTransId="{E2C6A074-EC9D-4871-9A6D-51C33786007A}" sibTransId="{CAB9F842-1F42-49C0-BC97-7202784652FB}"/>
    <dgm:cxn modelId="{83406186-2162-4EA1-8188-8CB850A2218C}" type="presOf" srcId="{3187F691-6B4E-4D80-BECA-B78DB9D1A3D4}" destId="{BE4E427D-8700-4DBB-A506-173FB376AF8D}" srcOrd="0" destOrd="0" presId="urn:microsoft.com/office/officeart/2016/7/layout/ChevronBlockProcess"/>
    <dgm:cxn modelId="{FCF46C8B-5E52-4673-8A2B-0BB76AF8943C}" type="presOf" srcId="{F4E3A112-6A59-4808-886D-A43D497483C8}" destId="{998A518B-31E1-43CF-8122-251806018ED8}" srcOrd="0" destOrd="1" presId="urn:microsoft.com/office/officeart/2016/7/layout/ChevronBlockProcess"/>
    <dgm:cxn modelId="{997BC992-2676-4775-B6F5-E6387175AFEB}" type="presOf" srcId="{18323580-7D43-42F9-A40D-FE09E63B32AA}" destId="{CD1F15AF-570C-4FA9-92DE-F2808A10D898}" srcOrd="0" destOrd="0" presId="urn:microsoft.com/office/officeart/2016/7/layout/ChevronBlockProcess"/>
    <dgm:cxn modelId="{B6C63A96-2ABC-4011-8115-AC311B378AF9}" type="presOf" srcId="{896E5316-BCFA-4A55-92B7-17FFB3BE27BC}" destId="{7620180D-7336-4DF4-A15F-DBB7225C1DA8}" srcOrd="0" destOrd="0" presId="urn:microsoft.com/office/officeart/2016/7/layout/ChevronBlockProcess"/>
    <dgm:cxn modelId="{4392089F-CA2C-47BB-B47A-80E060646ADF}" type="presOf" srcId="{6F5D8A99-76F0-460E-A054-C4B3C93BB718}" destId="{BE4E427D-8700-4DBB-A506-173FB376AF8D}" srcOrd="0" destOrd="1" presId="urn:microsoft.com/office/officeart/2016/7/layout/ChevronBlockProcess"/>
    <dgm:cxn modelId="{00CA3F9F-2AC3-438E-A6EE-A11EDCDC406B}" srcId="{4E71BB5D-FA04-40A0-89E1-F92BFFFBC413}" destId="{596809AB-B0EE-41B2-9B75-A827FF9CE27B}" srcOrd="2" destOrd="0" parTransId="{EFB986E0-0CF9-43E8-83EC-371F27A1FEAC}" sibTransId="{07C653DF-FCA1-4B15-9D1B-3B4AA7578D3B}"/>
    <dgm:cxn modelId="{5FE853A6-2CA9-439C-BE9A-50631A7C1806}" type="presOf" srcId="{596809AB-B0EE-41B2-9B75-A827FF9CE27B}" destId="{7D04A599-7CDE-4795-AB14-0721D3C336A7}" srcOrd="0" destOrd="0" presId="urn:microsoft.com/office/officeart/2016/7/layout/ChevronBlockProcess"/>
    <dgm:cxn modelId="{6C9923B9-0317-4DD0-A988-FB3AF5434A83}" srcId="{896E5316-BCFA-4A55-92B7-17FFB3BE27BC}" destId="{7C9AEE4B-D197-4A57-AEC5-E1F08C539935}" srcOrd="0" destOrd="0" parTransId="{BD2296DF-CE67-49C2-9C61-4F1BC7850CFF}" sibTransId="{51965982-84A2-4657-B39A-7401AF200BE0}"/>
    <dgm:cxn modelId="{306F90C3-65D5-4422-9B5B-C23918F0DA56}" type="presOf" srcId="{6B9A2518-346C-4D84-BD28-FF30AEEF0C37}" destId="{EC4488C3-B947-4C38-B62A-749B453C6D73}" srcOrd="0" destOrd="0" presId="urn:microsoft.com/office/officeart/2016/7/layout/ChevronBlockProcess"/>
    <dgm:cxn modelId="{BD30A5F1-23F4-4FBF-9E3F-FBB366F220B1}" type="presParOf" srcId="{AC0DEAC4-350A-4C29-92F1-A5B1854CB350}" destId="{8CFC6B66-7102-4C27-B2E3-269CE593B061}" srcOrd="0" destOrd="0" presId="urn:microsoft.com/office/officeart/2016/7/layout/ChevronBlockProcess"/>
    <dgm:cxn modelId="{2185B3FF-2C37-450A-BF49-689FBCD2FC2F}" type="presParOf" srcId="{8CFC6B66-7102-4C27-B2E3-269CE593B061}" destId="{EC4488C3-B947-4C38-B62A-749B453C6D73}" srcOrd="0" destOrd="0" presId="urn:microsoft.com/office/officeart/2016/7/layout/ChevronBlockProcess"/>
    <dgm:cxn modelId="{00480D78-0C62-43A5-8DD8-E9AD7C074D3A}" type="presParOf" srcId="{8CFC6B66-7102-4C27-B2E3-269CE593B061}" destId="{BE4E427D-8700-4DBB-A506-173FB376AF8D}" srcOrd="1" destOrd="0" presId="urn:microsoft.com/office/officeart/2016/7/layout/ChevronBlockProcess"/>
    <dgm:cxn modelId="{34E8EAF0-D350-4EAA-B029-62D7E8B2474C}" type="presParOf" srcId="{AC0DEAC4-350A-4C29-92F1-A5B1854CB350}" destId="{AACB2869-C48E-44D5-9408-1F07183DA60A}" srcOrd="1" destOrd="0" presId="urn:microsoft.com/office/officeart/2016/7/layout/ChevronBlockProcess"/>
    <dgm:cxn modelId="{4EB8992D-75E9-4F50-BB2E-5BCA25C12DA7}" type="presParOf" srcId="{AC0DEAC4-350A-4C29-92F1-A5B1854CB350}" destId="{B32E5145-70E9-4120-B616-801461116672}" srcOrd="2" destOrd="0" presId="urn:microsoft.com/office/officeart/2016/7/layout/ChevronBlockProcess"/>
    <dgm:cxn modelId="{7D5EF54A-DAB3-4DAE-A1BE-20587CF13EA0}" type="presParOf" srcId="{B32E5145-70E9-4120-B616-801461116672}" destId="{CD1F15AF-570C-4FA9-92DE-F2808A10D898}" srcOrd="0" destOrd="0" presId="urn:microsoft.com/office/officeart/2016/7/layout/ChevronBlockProcess"/>
    <dgm:cxn modelId="{E633C5A4-80C8-4E9C-9765-A03AB6E72B17}" type="presParOf" srcId="{B32E5145-70E9-4120-B616-801461116672}" destId="{998A518B-31E1-43CF-8122-251806018ED8}" srcOrd="1" destOrd="0" presId="urn:microsoft.com/office/officeart/2016/7/layout/ChevronBlockProcess"/>
    <dgm:cxn modelId="{B2612C11-EEA6-4FBE-A3ED-B7E4D2CDB9BF}" type="presParOf" srcId="{AC0DEAC4-350A-4C29-92F1-A5B1854CB350}" destId="{769E1CDC-DBFF-4F72-8F54-39517079A5C1}" srcOrd="3" destOrd="0" presId="urn:microsoft.com/office/officeart/2016/7/layout/ChevronBlockProcess"/>
    <dgm:cxn modelId="{970DEFBC-46F8-4870-AEB3-2F84BEB040C3}" type="presParOf" srcId="{AC0DEAC4-350A-4C29-92F1-A5B1854CB350}" destId="{F5A5C5D3-6CCB-4765-9EED-DC53B5B3A3FF}" srcOrd="4" destOrd="0" presId="urn:microsoft.com/office/officeart/2016/7/layout/ChevronBlockProcess"/>
    <dgm:cxn modelId="{5F0E82D4-7B46-4D53-976C-7D47801A7953}" type="presParOf" srcId="{F5A5C5D3-6CCB-4765-9EED-DC53B5B3A3FF}" destId="{7D04A599-7CDE-4795-AB14-0721D3C336A7}" srcOrd="0" destOrd="0" presId="urn:microsoft.com/office/officeart/2016/7/layout/ChevronBlockProcess"/>
    <dgm:cxn modelId="{C588C539-BC2F-4464-9BA2-CAF35AE6E04A}" type="presParOf" srcId="{F5A5C5D3-6CCB-4765-9EED-DC53B5B3A3FF}" destId="{7620180D-7336-4DF4-A15F-DBB7225C1DA8}"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A1017B-6DC9-4DDC-95C7-BA4B2B241EA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4486C2D-7204-47A3-A191-435734F0DA1F}">
      <dgm:prSet/>
      <dgm:spPr/>
      <dgm:t>
        <a:bodyPr/>
        <a:lstStyle/>
        <a:p>
          <a:r>
            <a:rPr lang="en-CA"/>
            <a:t>Presenting my findings in clear concise manner.</a:t>
          </a:r>
          <a:endParaRPr lang="en-US"/>
        </a:p>
      </dgm:t>
    </dgm:pt>
    <dgm:pt modelId="{4B888D05-48C1-4775-ADE0-BC70F29D5A72}" type="parTrans" cxnId="{A4F8FB51-6FD8-4606-A8CB-9958F3765F2F}">
      <dgm:prSet/>
      <dgm:spPr/>
      <dgm:t>
        <a:bodyPr/>
        <a:lstStyle/>
        <a:p>
          <a:endParaRPr lang="en-US"/>
        </a:p>
      </dgm:t>
    </dgm:pt>
    <dgm:pt modelId="{7086C6A6-0634-45C1-9890-3B83D116FDBB}" type="sibTrans" cxnId="{A4F8FB51-6FD8-4606-A8CB-9958F3765F2F}">
      <dgm:prSet/>
      <dgm:spPr/>
      <dgm:t>
        <a:bodyPr/>
        <a:lstStyle/>
        <a:p>
          <a:endParaRPr lang="en-US"/>
        </a:p>
      </dgm:t>
    </dgm:pt>
    <dgm:pt modelId="{A475DB8A-0628-4A4B-9DD4-CD3952CBBBD4}">
      <dgm:prSet/>
      <dgm:spPr/>
      <dgm:t>
        <a:bodyPr/>
        <a:lstStyle/>
        <a:p>
          <a:r>
            <a:rPr lang="en-CA"/>
            <a:t>Limited time to study dashboard creation.</a:t>
          </a:r>
          <a:endParaRPr lang="en-US"/>
        </a:p>
      </dgm:t>
    </dgm:pt>
    <dgm:pt modelId="{79483698-58FA-4F88-8E2F-47F92330E5DD}" type="parTrans" cxnId="{67139040-F1F7-4336-9690-862D46FAB88B}">
      <dgm:prSet/>
      <dgm:spPr/>
      <dgm:t>
        <a:bodyPr/>
        <a:lstStyle/>
        <a:p>
          <a:endParaRPr lang="en-US"/>
        </a:p>
      </dgm:t>
    </dgm:pt>
    <dgm:pt modelId="{1C3C384E-DE67-4A76-AB13-E0550EC58183}" type="sibTrans" cxnId="{67139040-F1F7-4336-9690-862D46FAB88B}">
      <dgm:prSet/>
      <dgm:spPr/>
      <dgm:t>
        <a:bodyPr/>
        <a:lstStyle/>
        <a:p>
          <a:endParaRPr lang="en-US"/>
        </a:p>
      </dgm:t>
    </dgm:pt>
    <dgm:pt modelId="{3CC51DC7-5985-4CB7-8E21-58DAFDA2FA4F}" type="pres">
      <dgm:prSet presAssocID="{3BA1017B-6DC9-4DDC-95C7-BA4B2B241EA2}" presName="hierChild1" presStyleCnt="0">
        <dgm:presLayoutVars>
          <dgm:chPref val="1"/>
          <dgm:dir/>
          <dgm:animOne val="branch"/>
          <dgm:animLvl val="lvl"/>
          <dgm:resizeHandles/>
        </dgm:presLayoutVars>
      </dgm:prSet>
      <dgm:spPr/>
    </dgm:pt>
    <dgm:pt modelId="{D4A9C49D-7D28-47C8-9FD2-09A8E4A5873A}" type="pres">
      <dgm:prSet presAssocID="{94486C2D-7204-47A3-A191-435734F0DA1F}" presName="hierRoot1" presStyleCnt="0"/>
      <dgm:spPr/>
    </dgm:pt>
    <dgm:pt modelId="{6B6CB894-2A16-4971-9517-79B5F8E909BD}" type="pres">
      <dgm:prSet presAssocID="{94486C2D-7204-47A3-A191-435734F0DA1F}" presName="composite" presStyleCnt="0"/>
      <dgm:spPr/>
    </dgm:pt>
    <dgm:pt modelId="{A689BCD8-37C2-46A2-915D-6A241A10A25C}" type="pres">
      <dgm:prSet presAssocID="{94486C2D-7204-47A3-A191-435734F0DA1F}" presName="background" presStyleLbl="node0" presStyleIdx="0" presStyleCnt="2"/>
      <dgm:spPr/>
    </dgm:pt>
    <dgm:pt modelId="{520AE3E0-AD93-46A0-B22B-51C48B0BE9E6}" type="pres">
      <dgm:prSet presAssocID="{94486C2D-7204-47A3-A191-435734F0DA1F}" presName="text" presStyleLbl="fgAcc0" presStyleIdx="0" presStyleCnt="2">
        <dgm:presLayoutVars>
          <dgm:chPref val="3"/>
        </dgm:presLayoutVars>
      </dgm:prSet>
      <dgm:spPr/>
    </dgm:pt>
    <dgm:pt modelId="{E400798E-3046-4275-891B-0964CBA68DF9}" type="pres">
      <dgm:prSet presAssocID="{94486C2D-7204-47A3-A191-435734F0DA1F}" presName="hierChild2" presStyleCnt="0"/>
      <dgm:spPr/>
    </dgm:pt>
    <dgm:pt modelId="{C21292E8-97CB-4C30-A00A-97235ED80A5C}" type="pres">
      <dgm:prSet presAssocID="{A475DB8A-0628-4A4B-9DD4-CD3952CBBBD4}" presName="hierRoot1" presStyleCnt="0"/>
      <dgm:spPr/>
    </dgm:pt>
    <dgm:pt modelId="{B3E9DAB7-B3FA-4137-873F-42295364BA63}" type="pres">
      <dgm:prSet presAssocID="{A475DB8A-0628-4A4B-9DD4-CD3952CBBBD4}" presName="composite" presStyleCnt="0"/>
      <dgm:spPr/>
    </dgm:pt>
    <dgm:pt modelId="{91FEF8FA-7E42-4434-9D13-47C05402F78D}" type="pres">
      <dgm:prSet presAssocID="{A475DB8A-0628-4A4B-9DD4-CD3952CBBBD4}" presName="background" presStyleLbl="node0" presStyleIdx="1" presStyleCnt="2"/>
      <dgm:spPr/>
    </dgm:pt>
    <dgm:pt modelId="{0E96348C-0619-4D97-8038-EA32C5A95BAE}" type="pres">
      <dgm:prSet presAssocID="{A475DB8A-0628-4A4B-9DD4-CD3952CBBBD4}" presName="text" presStyleLbl="fgAcc0" presStyleIdx="1" presStyleCnt="2">
        <dgm:presLayoutVars>
          <dgm:chPref val="3"/>
        </dgm:presLayoutVars>
      </dgm:prSet>
      <dgm:spPr/>
    </dgm:pt>
    <dgm:pt modelId="{86277371-C052-4000-B6B3-DA81ED225081}" type="pres">
      <dgm:prSet presAssocID="{A475DB8A-0628-4A4B-9DD4-CD3952CBBBD4}" presName="hierChild2" presStyleCnt="0"/>
      <dgm:spPr/>
    </dgm:pt>
  </dgm:ptLst>
  <dgm:cxnLst>
    <dgm:cxn modelId="{9A4B830C-0AF8-407C-BD10-12767666A9BF}" type="presOf" srcId="{94486C2D-7204-47A3-A191-435734F0DA1F}" destId="{520AE3E0-AD93-46A0-B22B-51C48B0BE9E6}" srcOrd="0" destOrd="0" presId="urn:microsoft.com/office/officeart/2005/8/layout/hierarchy1"/>
    <dgm:cxn modelId="{A92E301D-D423-4A1B-A888-CD03AAC464FE}" type="presOf" srcId="{3BA1017B-6DC9-4DDC-95C7-BA4B2B241EA2}" destId="{3CC51DC7-5985-4CB7-8E21-58DAFDA2FA4F}" srcOrd="0" destOrd="0" presId="urn:microsoft.com/office/officeart/2005/8/layout/hierarchy1"/>
    <dgm:cxn modelId="{12BB7827-C68A-403B-A49A-5D4F55AB504C}" type="presOf" srcId="{A475DB8A-0628-4A4B-9DD4-CD3952CBBBD4}" destId="{0E96348C-0619-4D97-8038-EA32C5A95BAE}" srcOrd="0" destOrd="0" presId="urn:microsoft.com/office/officeart/2005/8/layout/hierarchy1"/>
    <dgm:cxn modelId="{67139040-F1F7-4336-9690-862D46FAB88B}" srcId="{3BA1017B-6DC9-4DDC-95C7-BA4B2B241EA2}" destId="{A475DB8A-0628-4A4B-9DD4-CD3952CBBBD4}" srcOrd="1" destOrd="0" parTransId="{79483698-58FA-4F88-8E2F-47F92330E5DD}" sibTransId="{1C3C384E-DE67-4A76-AB13-E0550EC58183}"/>
    <dgm:cxn modelId="{A4F8FB51-6FD8-4606-A8CB-9958F3765F2F}" srcId="{3BA1017B-6DC9-4DDC-95C7-BA4B2B241EA2}" destId="{94486C2D-7204-47A3-A191-435734F0DA1F}" srcOrd="0" destOrd="0" parTransId="{4B888D05-48C1-4775-ADE0-BC70F29D5A72}" sibTransId="{7086C6A6-0634-45C1-9890-3B83D116FDBB}"/>
    <dgm:cxn modelId="{34238FC7-93A1-4DE4-B949-EE98EBB1DBC4}" type="presParOf" srcId="{3CC51DC7-5985-4CB7-8E21-58DAFDA2FA4F}" destId="{D4A9C49D-7D28-47C8-9FD2-09A8E4A5873A}" srcOrd="0" destOrd="0" presId="urn:microsoft.com/office/officeart/2005/8/layout/hierarchy1"/>
    <dgm:cxn modelId="{1FEFD180-0FCF-4752-881D-298899BFAA00}" type="presParOf" srcId="{D4A9C49D-7D28-47C8-9FD2-09A8E4A5873A}" destId="{6B6CB894-2A16-4971-9517-79B5F8E909BD}" srcOrd="0" destOrd="0" presId="urn:microsoft.com/office/officeart/2005/8/layout/hierarchy1"/>
    <dgm:cxn modelId="{A1507655-74F6-4A72-B676-2AD6009D6C66}" type="presParOf" srcId="{6B6CB894-2A16-4971-9517-79B5F8E909BD}" destId="{A689BCD8-37C2-46A2-915D-6A241A10A25C}" srcOrd="0" destOrd="0" presId="urn:microsoft.com/office/officeart/2005/8/layout/hierarchy1"/>
    <dgm:cxn modelId="{2343BD50-AD79-4976-919B-C010BA60CD9B}" type="presParOf" srcId="{6B6CB894-2A16-4971-9517-79B5F8E909BD}" destId="{520AE3E0-AD93-46A0-B22B-51C48B0BE9E6}" srcOrd="1" destOrd="0" presId="urn:microsoft.com/office/officeart/2005/8/layout/hierarchy1"/>
    <dgm:cxn modelId="{A94CA2AB-77B3-4857-9C15-6B38F2347306}" type="presParOf" srcId="{D4A9C49D-7D28-47C8-9FD2-09A8E4A5873A}" destId="{E400798E-3046-4275-891B-0964CBA68DF9}" srcOrd="1" destOrd="0" presId="urn:microsoft.com/office/officeart/2005/8/layout/hierarchy1"/>
    <dgm:cxn modelId="{4462DE12-C6E4-49AB-8B93-4B0F7F3E71A0}" type="presParOf" srcId="{3CC51DC7-5985-4CB7-8E21-58DAFDA2FA4F}" destId="{C21292E8-97CB-4C30-A00A-97235ED80A5C}" srcOrd="1" destOrd="0" presId="urn:microsoft.com/office/officeart/2005/8/layout/hierarchy1"/>
    <dgm:cxn modelId="{8453E5C9-E112-46EB-AD82-7ED55C69F137}" type="presParOf" srcId="{C21292E8-97CB-4C30-A00A-97235ED80A5C}" destId="{B3E9DAB7-B3FA-4137-873F-42295364BA63}" srcOrd="0" destOrd="0" presId="urn:microsoft.com/office/officeart/2005/8/layout/hierarchy1"/>
    <dgm:cxn modelId="{97CD4CF1-8AE9-4B96-B732-2444AD6F3483}" type="presParOf" srcId="{B3E9DAB7-B3FA-4137-873F-42295364BA63}" destId="{91FEF8FA-7E42-4434-9D13-47C05402F78D}" srcOrd="0" destOrd="0" presId="urn:microsoft.com/office/officeart/2005/8/layout/hierarchy1"/>
    <dgm:cxn modelId="{6A1FE1DC-FD51-4BFD-B039-94C98CADF8D0}" type="presParOf" srcId="{B3E9DAB7-B3FA-4137-873F-42295364BA63}" destId="{0E96348C-0619-4D97-8038-EA32C5A95BAE}" srcOrd="1" destOrd="0" presId="urn:microsoft.com/office/officeart/2005/8/layout/hierarchy1"/>
    <dgm:cxn modelId="{DFB81884-D92A-4424-AAFF-499EE60577A1}" type="presParOf" srcId="{C21292E8-97CB-4C30-A00A-97235ED80A5C}" destId="{86277371-C052-4000-B6B3-DA81ED2250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543D1-02AA-45C2-9A61-A615A6F30FC2}">
      <dsp:nvSpPr>
        <dsp:cNvPr id="0" name=""/>
        <dsp:cNvSpPr/>
      </dsp:nvSpPr>
      <dsp:spPr>
        <a:xfrm>
          <a:off x="0" y="0"/>
          <a:ext cx="3286125" cy="43513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CA" sz="2300" kern="1200" dirty="0"/>
            <a:t>Look for pattern that are consistent across multiple visualization, forecast, and cluster results</a:t>
          </a:r>
          <a:endParaRPr lang="en-US" sz="2300" kern="1200" dirty="0"/>
        </a:p>
      </dsp:txBody>
      <dsp:txXfrm>
        <a:off x="0" y="1653508"/>
        <a:ext cx="3286125" cy="2610802"/>
      </dsp:txXfrm>
    </dsp:sp>
    <dsp:sp modelId="{7856C2D7-32C3-4E64-B44E-278F1DA0E41D}">
      <dsp:nvSpPr>
        <dsp:cNvPr id="0" name=""/>
        <dsp:cNvSpPr/>
      </dsp:nvSpPr>
      <dsp:spPr>
        <a:xfrm>
          <a:off x="990361" y="435133"/>
          <a:ext cx="1305401" cy="130540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15E004C4-3709-4E71-9BBD-A79D68F125C1}">
      <dsp:nvSpPr>
        <dsp:cNvPr id="0" name=""/>
        <dsp:cNvSpPr/>
      </dsp:nvSpPr>
      <dsp:spPr>
        <a:xfrm>
          <a:off x="0" y="4351266"/>
          <a:ext cx="3286125" cy="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D4D8572-E9B3-4FDA-BBC7-217D9B8541D0}">
      <dsp:nvSpPr>
        <dsp:cNvPr id="0" name=""/>
        <dsp:cNvSpPr/>
      </dsp:nvSpPr>
      <dsp:spPr>
        <a:xfrm>
          <a:off x="3614737" y="0"/>
          <a:ext cx="3286125" cy="43513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CA" sz="2300" kern="1200" dirty="0"/>
            <a:t>Identify regions/countries or time periods with high TB prevalence, mortality, or case detection rates.</a:t>
          </a:r>
          <a:endParaRPr lang="en-US" sz="2300" kern="1200" dirty="0"/>
        </a:p>
      </dsp:txBody>
      <dsp:txXfrm>
        <a:off x="3614737" y="1653508"/>
        <a:ext cx="3286125" cy="2610802"/>
      </dsp:txXfrm>
    </dsp:sp>
    <dsp:sp modelId="{3C89E3CC-2735-49AA-AA4E-17AB5ED30FC1}">
      <dsp:nvSpPr>
        <dsp:cNvPr id="0" name=""/>
        <dsp:cNvSpPr/>
      </dsp:nvSpPr>
      <dsp:spPr>
        <a:xfrm>
          <a:off x="4605099" y="435133"/>
          <a:ext cx="1305401" cy="130540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40E751BB-075D-4B10-AE9F-C7E2E6099E52}">
      <dsp:nvSpPr>
        <dsp:cNvPr id="0" name=""/>
        <dsp:cNvSpPr/>
      </dsp:nvSpPr>
      <dsp:spPr>
        <a:xfrm>
          <a:off x="3614737" y="4351266"/>
          <a:ext cx="3286125" cy="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48800A-70F1-4443-9810-0EB4027BFD09}">
      <dsp:nvSpPr>
        <dsp:cNvPr id="0" name=""/>
        <dsp:cNvSpPr/>
      </dsp:nvSpPr>
      <dsp:spPr>
        <a:xfrm>
          <a:off x="7229475" y="0"/>
          <a:ext cx="3286125" cy="43513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CA" sz="2300" kern="1200" dirty="0"/>
            <a:t>Identify regions with notable improvements or success stories in fight against TB.</a:t>
          </a:r>
          <a:endParaRPr lang="en-US" sz="2300" kern="1200" dirty="0"/>
        </a:p>
      </dsp:txBody>
      <dsp:txXfrm>
        <a:off x="7229475" y="1653508"/>
        <a:ext cx="3286125" cy="2610802"/>
      </dsp:txXfrm>
    </dsp:sp>
    <dsp:sp modelId="{019764CA-E49A-4408-9FCD-75AB31F95700}">
      <dsp:nvSpPr>
        <dsp:cNvPr id="0" name=""/>
        <dsp:cNvSpPr/>
      </dsp:nvSpPr>
      <dsp:spPr>
        <a:xfrm>
          <a:off x="8219836" y="435133"/>
          <a:ext cx="1305401" cy="130540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EA46228-89C1-4E95-AE9B-6D55B4D5A5B1}">
      <dsp:nvSpPr>
        <dsp:cNvPr id="0" name=""/>
        <dsp:cNvSpPr/>
      </dsp:nvSpPr>
      <dsp:spPr>
        <a:xfrm>
          <a:off x="7229475" y="4351266"/>
          <a:ext cx="3286125" cy="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488C3-B947-4C38-B62A-749B453C6D73}">
      <dsp:nvSpPr>
        <dsp:cNvPr id="0" name=""/>
        <dsp:cNvSpPr/>
      </dsp:nvSpPr>
      <dsp:spPr>
        <a:xfrm>
          <a:off x="3792" y="517"/>
          <a:ext cx="3530812" cy="1059243"/>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787" tIns="130787" rIns="130787" bIns="130787" numCol="1" spcCol="1270" anchor="ctr" anchorCtr="0">
          <a:noAutofit/>
        </a:bodyPr>
        <a:lstStyle/>
        <a:p>
          <a:pPr marL="0" lvl="0" indent="0" algn="ctr" defTabSz="1244600">
            <a:lnSpc>
              <a:spcPct val="90000"/>
            </a:lnSpc>
            <a:spcBef>
              <a:spcPct val="0"/>
            </a:spcBef>
            <a:spcAft>
              <a:spcPct val="35000"/>
            </a:spcAft>
            <a:buNone/>
          </a:pPr>
          <a:r>
            <a:rPr lang="en-US" sz="2800" kern="1200"/>
            <a:t>Step 1</a:t>
          </a:r>
        </a:p>
      </dsp:txBody>
      <dsp:txXfrm>
        <a:off x="321565" y="517"/>
        <a:ext cx="2895266" cy="1059243"/>
      </dsp:txXfrm>
    </dsp:sp>
    <dsp:sp modelId="{BE4E427D-8700-4DBB-A506-173FB376AF8D}">
      <dsp:nvSpPr>
        <dsp:cNvPr id="0" name=""/>
        <dsp:cNvSpPr/>
      </dsp:nvSpPr>
      <dsp:spPr>
        <a:xfrm>
          <a:off x="3792" y="1059761"/>
          <a:ext cx="3213039" cy="329105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3902" tIns="253902" rIns="253902" bIns="507803" numCol="1" spcCol="1270" anchor="t" anchorCtr="0">
          <a:noAutofit/>
        </a:bodyPr>
        <a:lstStyle/>
        <a:p>
          <a:pPr marL="0" lvl="0" indent="0" algn="l" defTabSz="1066800">
            <a:lnSpc>
              <a:spcPct val="90000"/>
            </a:lnSpc>
            <a:spcBef>
              <a:spcPct val="0"/>
            </a:spcBef>
            <a:spcAft>
              <a:spcPct val="35000"/>
            </a:spcAft>
            <a:buNone/>
          </a:pPr>
          <a:r>
            <a:rPr lang="en-US" sz="2400" kern="1200" dirty="0"/>
            <a:t>Step 1</a:t>
          </a:r>
        </a:p>
        <a:p>
          <a:pPr marL="228600" lvl="1" indent="-228600" algn="l" defTabSz="1066800">
            <a:lnSpc>
              <a:spcPct val="90000"/>
            </a:lnSpc>
            <a:spcBef>
              <a:spcPct val="0"/>
            </a:spcBef>
            <a:spcAft>
              <a:spcPct val="15000"/>
            </a:spcAft>
            <a:buChar char="•"/>
          </a:pPr>
          <a:r>
            <a:rPr lang="en-US" sz="2400" kern="1200" dirty="0"/>
            <a:t>Connect to TB burden dataset, identify data types and create 5 different visualization to understand the data better</a:t>
          </a:r>
        </a:p>
      </dsp:txBody>
      <dsp:txXfrm>
        <a:off x="3792" y="1059761"/>
        <a:ext cx="3213039" cy="3291058"/>
      </dsp:txXfrm>
    </dsp:sp>
    <dsp:sp modelId="{CD1F15AF-570C-4FA9-92DE-F2808A10D898}">
      <dsp:nvSpPr>
        <dsp:cNvPr id="0" name=""/>
        <dsp:cNvSpPr/>
      </dsp:nvSpPr>
      <dsp:spPr>
        <a:xfrm>
          <a:off x="3482129" y="517"/>
          <a:ext cx="3530812" cy="1059243"/>
        </a:xfrm>
        <a:prstGeom prst="chevron">
          <a:avLst>
            <a:gd name="adj" fmla="val 3000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787" tIns="130787" rIns="130787" bIns="130787" numCol="1" spcCol="1270" anchor="ctr" anchorCtr="0">
          <a:noAutofit/>
        </a:bodyPr>
        <a:lstStyle/>
        <a:p>
          <a:pPr marL="0" lvl="0" indent="0" algn="ctr" defTabSz="1244600">
            <a:lnSpc>
              <a:spcPct val="90000"/>
            </a:lnSpc>
            <a:spcBef>
              <a:spcPct val="0"/>
            </a:spcBef>
            <a:spcAft>
              <a:spcPct val="35000"/>
            </a:spcAft>
            <a:buNone/>
          </a:pPr>
          <a:r>
            <a:rPr lang="en-US" sz="2800" kern="1200"/>
            <a:t>Step 4</a:t>
          </a:r>
        </a:p>
      </dsp:txBody>
      <dsp:txXfrm>
        <a:off x="3799902" y="517"/>
        <a:ext cx="2895266" cy="1059243"/>
      </dsp:txXfrm>
    </dsp:sp>
    <dsp:sp modelId="{998A518B-31E1-43CF-8122-251806018ED8}">
      <dsp:nvSpPr>
        <dsp:cNvPr id="0" name=""/>
        <dsp:cNvSpPr/>
      </dsp:nvSpPr>
      <dsp:spPr>
        <a:xfrm>
          <a:off x="3482129" y="1059761"/>
          <a:ext cx="3213039" cy="3291058"/>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3902" tIns="253902" rIns="253902" bIns="507803" numCol="1" spcCol="1270" anchor="t" anchorCtr="0">
          <a:noAutofit/>
        </a:bodyPr>
        <a:lstStyle/>
        <a:p>
          <a:pPr marL="0" lvl="0" indent="0" algn="l" defTabSz="1066800">
            <a:lnSpc>
              <a:spcPct val="90000"/>
            </a:lnSpc>
            <a:spcBef>
              <a:spcPct val="0"/>
            </a:spcBef>
            <a:spcAft>
              <a:spcPct val="35000"/>
            </a:spcAft>
            <a:buNone/>
          </a:pPr>
          <a:r>
            <a:rPr lang="en-US" sz="2400" kern="1200" dirty="0"/>
            <a:t>Step 4</a:t>
          </a:r>
        </a:p>
        <a:p>
          <a:pPr marL="228600" lvl="1" indent="-228600" algn="l" defTabSz="1066800">
            <a:lnSpc>
              <a:spcPct val="90000"/>
            </a:lnSpc>
            <a:spcBef>
              <a:spcPct val="0"/>
            </a:spcBef>
            <a:spcAft>
              <a:spcPct val="15000"/>
            </a:spcAft>
            <a:buChar char="•"/>
          </a:pPr>
          <a:r>
            <a:rPr lang="en-US" sz="2400" kern="1200" dirty="0"/>
            <a:t>Identify important features out of the 47 in the dataset, state why they are important and  define a question</a:t>
          </a:r>
          <a:r>
            <a:rPr lang="en-US" sz="1600" kern="1200" dirty="0"/>
            <a:t>.</a:t>
          </a:r>
        </a:p>
      </dsp:txBody>
      <dsp:txXfrm>
        <a:off x="3482129" y="1059761"/>
        <a:ext cx="3213039" cy="3291058"/>
      </dsp:txXfrm>
    </dsp:sp>
    <dsp:sp modelId="{7D04A599-7CDE-4795-AB14-0721D3C336A7}">
      <dsp:nvSpPr>
        <dsp:cNvPr id="0" name=""/>
        <dsp:cNvSpPr/>
      </dsp:nvSpPr>
      <dsp:spPr>
        <a:xfrm>
          <a:off x="6960466" y="517"/>
          <a:ext cx="3530812" cy="1059243"/>
        </a:xfrm>
        <a:prstGeom prst="chevron">
          <a:avLst>
            <a:gd name="adj" fmla="val 30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787" tIns="130787" rIns="130787" bIns="130787" numCol="1" spcCol="1270" anchor="ctr" anchorCtr="0">
          <a:noAutofit/>
        </a:bodyPr>
        <a:lstStyle/>
        <a:p>
          <a:pPr marL="0" lvl="0" indent="0" algn="ctr" defTabSz="1244600">
            <a:lnSpc>
              <a:spcPct val="90000"/>
            </a:lnSpc>
            <a:spcBef>
              <a:spcPct val="0"/>
            </a:spcBef>
            <a:spcAft>
              <a:spcPct val="35000"/>
            </a:spcAft>
            <a:buNone/>
          </a:pPr>
          <a:r>
            <a:rPr lang="en-US" sz="2800" kern="1200"/>
            <a:t>Step 5</a:t>
          </a:r>
        </a:p>
      </dsp:txBody>
      <dsp:txXfrm>
        <a:off x="7278239" y="517"/>
        <a:ext cx="2895266" cy="1059243"/>
      </dsp:txXfrm>
    </dsp:sp>
    <dsp:sp modelId="{7620180D-7336-4DF4-A15F-DBB7225C1DA8}">
      <dsp:nvSpPr>
        <dsp:cNvPr id="0" name=""/>
        <dsp:cNvSpPr/>
      </dsp:nvSpPr>
      <dsp:spPr>
        <a:xfrm>
          <a:off x="6960466" y="1059761"/>
          <a:ext cx="3213039" cy="329105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3902" tIns="253902" rIns="253902" bIns="507803" numCol="1" spcCol="1270" anchor="t" anchorCtr="0">
          <a:noAutofit/>
        </a:bodyPr>
        <a:lstStyle/>
        <a:p>
          <a:pPr marL="0" lvl="0" indent="0" algn="l" defTabSz="1066800">
            <a:lnSpc>
              <a:spcPct val="90000"/>
            </a:lnSpc>
            <a:spcBef>
              <a:spcPct val="0"/>
            </a:spcBef>
            <a:spcAft>
              <a:spcPct val="35000"/>
            </a:spcAft>
            <a:buNone/>
          </a:pPr>
          <a:r>
            <a:rPr lang="en-US" sz="2400" kern="1200" dirty="0"/>
            <a:t>Step 5</a:t>
          </a:r>
        </a:p>
        <a:p>
          <a:pPr marL="228600" lvl="1" indent="-228600" algn="l" defTabSz="1066800">
            <a:lnSpc>
              <a:spcPct val="90000"/>
            </a:lnSpc>
            <a:spcBef>
              <a:spcPct val="0"/>
            </a:spcBef>
            <a:spcAft>
              <a:spcPct val="15000"/>
            </a:spcAft>
            <a:buChar char="•"/>
          </a:pPr>
          <a:r>
            <a:rPr lang="en-US" sz="2400" kern="1200" dirty="0"/>
            <a:t>Show maps, date time visuals, and analytical visuals( forecasting &amp; clustering). Find patterns and create dashboard</a:t>
          </a:r>
          <a:r>
            <a:rPr lang="en-US" sz="1600" kern="1200" dirty="0"/>
            <a:t>.</a:t>
          </a:r>
        </a:p>
      </dsp:txBody>
      <dsp:txXfrm>
        <a:off x="6960466" y="1059761"/>
        <a:ext cx="3213039" cy="3291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9BCD8-37C2-46A2-915D-6A241A10A25C}">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AE3E0-AD93-46A0-B22B-51C48B0BE9E6}">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CA" sz="4400" kern="1200"/>
            <a:t>Presenting my findings in clear concise manner.</a:t>
          </a:r>
          <a:endParaRPr lang="en-US" sz="4400" kern="1200"/>
        </a:p>
      </dsp:txBody>
      <dsp:txXfrm>
        <a:off x="696297" y="538547"/>
        <a:ext cx="4171627" cy="2590157"/>
      </dsp:txXfrm>
    </dsp:sp>
    <dsp:sp modelId="{91FEF8FA-7E42-4434-9D13-47C05402F78D}">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6348C-0619-4D97-8038-EA32C5A95BAE}">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CA" sz="4400" kern="1200"/>
            <a:t>Limited time to study dashboard creation.</a:t>
          </a:r>
          <a:endParaRPr lang="en-US" sz="44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AD46-F1E8-3379-0C48-A7D29F7E0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E1A23AC-487C-AE2F-A2E0-4F51B7EE6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15A240D-825A-9146-7B20-3062EBA39A8A}"/>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6376814D-3BF1-AA68-9C8E-25271A8E92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071118-4FB2-02AB-827B-2A3B778C943B}"/>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44394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D26B-572F-726C-4CCB-C85B5CCF37D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7BD10F-A0D5-C1A3-2759-28B459F02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F94EC5-4E10-5E11-044C-0EF320A10274}"/>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8895B751-34C3-9AB0-FB7B-A7A1AFC79F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719D75-BD37-0C9C-62E4-16F62E4108D7}"/>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236548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198E1-5130-D857-E251-27452B4B7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296420-2407-8E40-60CD-1495804B4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E49C3B-8185-3FAE-9B07-0BA1F3A449E7}"/>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178A4B06-BE75-87D5-EF93-08E8DAEDCE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DE6778-BC7D-E5DA-DF57-887C578A31FC}"/>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29468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7C1-70B5-A40E-5BCC-D4D1F8527D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93923B4-1EFC-9859-C366-29DEDFCE1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039C33-EC8A-81FF-F653-B823967786DA}"/>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8770C251-7268-B730-ECA4-BA83969EBA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F4914E-949E-6A99-3F28-47BB4871D6B4}"/>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8187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EA4B-6A5E-31B2-B6E9-BCB17EE78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503679-43D1-FBF3-D89D-A7C9086F7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0C58F-FE70-1E61-18F3-CB78EE3A43AD}"/>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56239267-D405-57DD-A53E-E9A0055F06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B62DEF-33E6-83A5-0A49-C687DDD81EF9}"/>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43289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0D18-4628-9D26-EE64-1F4669ACE3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0ECE40-2C74-BE53-A64A-7A7907911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FB4095C-EBF6-056B-C1AA-B0A2961E9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8F06D0-398F-395C-8BC3-EE2875A22961}"/>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6" name="Footer Placeholder 5">
            <a:extLst>
              <a:ext uri="{FF2B5EF4-FFF2-40B4-BE49-F238E27FC236}">
                <a16:creationId xmlns:a16="http://schemas.microsoft.com/office/drawing/2014/main" id="{F37BDB32-F64F-C82B-578A-58ECDD0524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6667D5-5D7B-BDB7-EBB5-C06E2E1B18B7}"/>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304887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202F-32E9-95CD-08F5-1721E1D05E0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D07727-A2C8-9D41-BC62-269DDC09B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9D1B4-7D45-6F44-75FF-2DB20B611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4CA16E-74A4-A405-B620-CBCE9E87E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741B8-FE17-8846-8627-C987F565BC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B667B7-E44C-C2A5-F1A0-BEB548504479}"/>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8" name="Footer Placeholder 7">
            <a:extLst>
              <a:ext uri="{FF2B5EF4-FFF2-40B4-BE49-F238E27FC236}">
                <a16:creationId xmlns:a16="http://schemas.microsoft.com/office/drawing/2014/main" id="{CFD069AA-E34B-4ED0-37D3-D7466C6E1DB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FA43EC1-F3C4-3407-1FD3-5B10EA7BC9DA}"/>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71351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87D2-5133-7479-5C40-60592CC9AB7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0A64BBA-6BAD-D398-884E-83034AA864D2}"/>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4" name="Footer Placeholder 3">
            <a:extLst>
              <a:ext uri="{FF2B5EF4-FFF2-40B4-BE49-F238E27FC236}">
                <a16:creationId xmlns:a16="http://schemas.microsoft.com/office/drawing/2014/main" id="{711D4C8B-DD5B-706C-D509-B5F23703003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3A492C4-6E8D-F61D-6D47-3652707B80E9}"/>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28910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9F1BD-0B13-498E-F4BA-0F736CF0610F}"/>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3" name="Footer Placeholder 2">
            <a:extLst>
              <a:ext uri="{FF2B5EF4-FFF2-40B4-BE49-F238E27FC236}">
                <a16:creationId xmlns:a16="http://schemas.microsoft.com/office/drawing/2014/main" id="{1467CED1-46D1-0656-7BAF-186B91FDD42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2F8D4A2-7601-628B-770C-E9E2F84A6C29}"/>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40137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F977-3665-02B0-CB8D-818E77A87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C399D68-A2D8-56A4-A5ED-AF646E13F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095A88C-031E-EDA1-805D-0FC791F92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3D9E6-B678-E261-6F02-C15B663E603B}"/>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6" name="Footer Placeholder 5">
            <a:extLst>
              <a:ext uri="{FF2B5EF4-FFF2-40B4-BE49-F238E27FC236}">
                <a16:creationId xmlns:a16="http://schemas.microsoft.com/office/drawing/2014/main" id="{C3BC6F0E-3475-2162-0863-5657AFF237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B2B0B7-B49C-FBC1-71C2-7A581DA5F803}"/>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3662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B974-2F2E-0C36-9760-2EF9DE31F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0E6D9F-7179-3019-745A-9BEBC9E63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9756549-F784-4E03-F994-3C9AB3F98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A7AB2-22C4-8403-651F-BBC2C0F13D81}"/>
              </a:ext>
            </a:extLst>
          </p:cNvPr>
          <p:cNvSpPr>
            <a:spLocks noGrp="1"/>
          </p:cNvSpPr>
          <p:nvPr>
            <p:ph type="dt" sz="half" idx="10"/>
          </p:nvPr>
        </p:nvSpPr>
        <p:spPr/>
        <p:txBody>
          <a:bodyPr/>
          <a:lstStyle/>
          <a:p>
            <a:fld id="{5979F519-7729-4A6B-9C47-8A726B31BF53}" type="datetimeFigureOut">
              <a:rPr lang="en-CA" smtClean="0"/>
              <a:t>2023-07-09</a:t>
            </a:fld>
            <a:endParaRPr lang="en-CA"/>
          </a:p>
        </p:txBody>
      </p:sp>
      <p:sp>
        <p:nvSpPr>
          <p:cNvPr id="6" name="Footer Placeholder 5">
            <a:extLst>
              <a:ext uri="{FF2B5EF4-FFF2-40B4-BE49-F238E27FC236}">
                <a16:creationId xmlns:a16="http://schemas.microsoft.com/office/drawing/2014/main" id="{A0E8B9E4-634B-10F2-77CA-7F68C13686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3D0635-A14C-933C-12D5-73EFCDC56624}"/>
              </a:ext>
            </a:extLst>
          </p:cNvPr>
          <p:cNvSpPr>
            <a:spLocks noGrp="1"/>
          </p:cNvSpPr>
          <p:nvPr>
            <p:ph type="sldNum" sz="quarter" idx="12"/>
          </p:nvPr>
        </p:nvSpPr>
        <p:spPr/>
        <p:txBody>
          <a:bodyPr/>
          <a:lstStyle/>
          <a:p>
            <a:fld id="{0CB95F1C-319D-45BA-B0E5-7EA71AE9D9C5}" type="slidenum">
              <a:rPr lang="en-CA" smtClean="0"/>
              <a:t>‹#›</a:t>
            </a:fld>
            <a:endParaRPr lang="en-CA"/>
          </a:p>
        </p:txBody>
      </p:sp>
    </p:spTree>
    <p:extLst>
      <p:ext uri="{BB962C8B-B14F-4D97-AF65-F5344CB8AC3E}">
        <p14:creationId xmlns:p14="http://schemas.microsoft.com/office/powerpoint/2010/main" val="16875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88CA5-1C44-35EF-55E0-174857263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37EB55E-B3BD-6877-B0A6-F5DB6AF37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8CDDE9-44D9-69BE-3B78-5110898B8C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9F519-7729-4A6B-9C47-8A726B31BF53}" type="datetimeFigureOut">
              <a:rPr lang="en-CA" smtClean="0"/>
              <a:t>2023-07-09</a:t>
            </a:fld>
            <a:endParaRPr lang="en-CA"/>
          </a:p>
        </p:txBody>
      </p:sp>
      <p:sp>
        <p:nvSpPr>
          <p:cNvPr id="5" name="Footer Placeholder 4">
            <a:extLst>
              <a:ext uri="{FF2B5EF4-FFF2-40B4-BE49-F238E27FC236}">
                <a16:creationId xmlns:a16="http://schemas.microsoft.com/office/drawing/2014/main" id="{DDE01668-0E2D-EB7D-53DC-A875BFE74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1F2F1AF-A13B-5512-5594-266EE7D4C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95F1C-319D-45BA-B0E5-7EA71AE9D9C5}" type="slidenum">
              <a:rPr lang="en-CA" smtClean="0"/>
              <a:t>‹#›</a:t>
            </a:fld>
            <a:endParaRPr lang="en-CA"/>
          </a:p>
        </p:txBody>
      </p:sp>
    </p:spTree>
    <p:extLst>
      <p:ext uri="{BB962C8B-B14F-4D97-AF65-F5344CB8AC3E}">
        <p14:creationId xmlns:p14="http://schemas.microsoft.com/office/powerpoint/2010/main" val="355575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2DEFB-CFC7-C60F-EC6F-2D7A07130A29}"/>
              </a:ext>
            </a:extLst>
          </p:cNvPr>
          <p:cNvSpPr>
            <a:spLocks noGrp="1"/>
          </p:cNvSpPr>
          <p:nvPr>
            <p:ph type="title"/>
          </p:nvPr>
        </p:nvSpPr>
        <p:spPr>
          <a:xfrm>
            <a:off x="6513788" y="365125"/>
            <a:ext cx="4840010" cy="1807305"/>
          </a:xfrm>
        </p:spPr>
        <p:txBody>
          <a:bodyPr>
            <a:normAutofit/>
          </a:bodyPr>
          <a:lstStyle/>
          <a:p>
            <a:r>
              <a:rPr lang="en-CA" dirty="0"/>
              <a:t>Tableau Project</a:t>
            </a:r>
          </a:p>
        </p:txBody>
      </p:sp>
      <p:pic>
        <p:nvPicPr>
          <p:cNvPr id="5" name="Picture 4" descr="Microscopic view of cells">
            <a:extLst>
              <a:ext uri="{FF2B5EF4-FFF2-40B4-BE49-F238E27FC236}">
                <a16:creationId xmlns:a16="http://schemas.microsoft.com/office/drawing/2014/main" id="{8F86FD75-9C74-0D66-D767-D04B9FBE0BFA}"/>
              </a:ext>
            </a:extLst>
          </p:cNvPr>
          <p:cNvPicPr>
            <a:picLocks noChangeAspect="1"/>
          </p:cNvPicPr>
          <p:nvPr/>
        </p:nvPicPr>
        <p:blipFill rotWithShape="1">
          <a:blip r:embed="rId2"/>
          <a:srcRect l="26088" r="1437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4EEDB28-9C78-2671-A7F7-E97CB08A9747}"/>
              </a:ext>
            </a:extLst>
          </p:cNvPr>
          <p:cNvSpPr>
            <a:spLocks noGrp="1"/>
          </p:cNvSpPr>
          <p:nvPr>
            <p:ph idx="1"/>
          </p:nvPr>
        </p:nvSpPr>
        <p:spPr>
          <a:xfrm>
            <a:off x="6513788" y="2333297"/>
            <a:ext cx="4840010" cy="3843666"/>
          </a:xfrm>
        </p:spPr>
        <p:txBody>
          <a:bodyPr>
            <a:normAutofit/>
          </a:bodyPr>
          <a:lstStyle/>
          <a:p>
            <a:pPr marL="0" indent="0">
              <a:buNone/>
            </a:pPr>
            <a:endParaRPr lang="en-CA" sz="2000" dirty="0"/>
          </a:p>
          <a:p>
            <a:pPr marL="0" indent="0">
              <a:buNone/>
            </a:pPr>
            <a:r>
              <a:rPr lang="en-CA" sz="2000" dirty="0"/>
              <a:t>Topic : </a:t>
            </a:r>
            <a:r>
              <a:rPr lang="en-CA" sz="2000" b="1" dirty="0"/>
              <a:t>Tuberculosis Burden by country</a:t>
            </a:r>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r>
              <a:rPr lang="en-CA" sz="2000" dirty="0"/>
              <a:t>Ikenna Odinye</a:t>
            </a:r>
          </a:p>
        </p:txBody>
      </p:sp>
    </p:spTree>
    <p:extLst>
      <p:ext uri="{BB962C8B-B14F-4D97-AF65-F5344CB8AC3E}">
        <p14:creationId xmlns:p14="http://schemas.microsoft.com/office/powerpoint/2010/main" val="27174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E6C0-F5B0-530C-99A2-C9F874A17FFB}"/>
              </a:ext>
            </a:extLst>
          </p:cNvPr>
          <p:cNvSpPr>
            <a:spLocks noGrp="1"/>
          </p:cNvSpPr>
          <p:nvPr>
            <p:ph type="title"/>
          </p:nvPr>
        </p:nvSpPr>
        <p:spPr>
          <a:xfrm>
            <a:off x="838200" y="365126"/>
            <a:ext cx="10515600" cy="315912"/>
          </a:xfrm>
        </p:spPr>
        <p:txBody>
          <a:bodyPr>
            <a:noAutofit/>
          </a:bodyPr>
          <a:lstStyle/>
          <a:p>
            <a:r>
              <a:rPr lang="en-CA" sz="2400" b="1"/>
              <a:t>5</a:t>
            </a:r>
            <a:r>
              <a:rPr lang="en-CA" sz="2400" b="1" baseline="30000"/>
              <a:t>th</a:t>
            </a:r>
            <a:r>
              <a:rPr lang="en-CA" sz="2400" b="1"/>
              <a:t> visual</a:t>
            </a:r>
            <a:endParaRPr lang="en-CA" sz="2400" b="1" dirty="0"/>
          </a:p>
        </p:txBody>
      </p:sp>
      <p:pic>
        <p:nvPicPr>
          <p:cNvPr id="5" name="Content Placeholder 4" descr="A graph of different colored bars&#10;&#10;Description automatically generated">
            <a:extLst>
              <a:ext uri="{FF2B5EF4-FFF2-40B4-BE49-F238E27FC236}">
                <a16:creationId xmlns:a16="http://schemas.microsoft.com/office/drawing/2014/main" id="{A035A8AD-3780-C7C7-6ED6-B1848FD1A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472" y="755374"/>
            <a:ext cx="10930179" cy="5814391"/>
          </a:xfrm>
        </p:spPr>
      </p:pic>
    </p:spTree>
    <p:extLst>
      <p:ext uri="{BB962C8B-B14F-4D97-AF65-F5344CB8AC3E}">
        <p14:creationId xmlns:p14="http://schemas.microsoft.com/office/powerpoint/2010/main" val="343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CCEB-FE4C-184F-40B8-C6E9672E24BE}"/>
              </a:ext>
            </a:extLst>
          </p:cNvPr>
          <p:cNvSpPr>
            <a:spLocks noGrp="1"/>
          </p:cNvSpPr>
          <p:nvPr>
            <p:ph type="title"/>
          </p:nvPr>
        </p:nvSpPr>
        <p:spPr/>
        <p:txBody>
          <a:bodyPr>
            <a:normAutofit/>
          </a:bodyPr>
          <a:lstStyle/>
          <a:p>
            <a:r>
              <a:rPr lang="en-CA" sz="2400" b="1" i="1" dirty="0"/>
              <a:t>Step 4 results</a:t>
            </a:r>
          </a:p>
        </p:txBody>
      </p:sp>
      <p:sp>
        <p:nvSpPr>
          <p:cNvPr id="3" name="Content Placeholder 2">
            <a:extLst>
              <a:ext uri="{FF2B5EF4-FFF2-40B4-BE49-F238E27FC236}">
                <a16:creationId xmlns:a16="http://schemas.microsoft.com/office/drawing/2014/main" id="{2C84E5E4-0F91-7CB9-CB1A-46545F4A6335}"/>
              </a:ext>
            </a:extLst>
          </p:cNvPr>
          <p:cNvSpPr>
            <a:spLocks noGrp="1"/>
          </p:cNvSpPr>
          <p:nvPr>
            <p:ph idx="1"/>
          </p:nvPr>
        </p:nvSpPr>
        <p:spPr/>
        <p:txBody>
          <a:bodyPr>
            <a:normAutofit fontScale="85000" lnSpcReduction="20000"/>
          </a:bodyPr>
          <a:lstStyle/>
          <a:p>
            <a:r>
              <a:rPr lang="en-CA" sz="2000" dirty="0"/>
              <a:t>The important features identified  and why :</a:t>
            </a:r>
          </a:p>
          <a:p>
            <a:endParaRPr lang="en-CA" sz="2000" dirty="0"/>
          </a:p>
          <a:p>
            <a:pPr marL="0" indent="0">
              <a:buNone/>
            </a:pPr>
            <a:r>
              <a:rPr lang="en-CA" sz="2000" dirty="0"/>
              <a:t>Estimated prevalence of TB (all forms) per 100,000 people: </a:t>
            </a:r>
            <a:r>
              <a:rPr lang="en-CA" sz="2000" b="1" i="1" dirty="0"/>
              <a:t>To ascertain how TB prevalence varies across countries overtime</a:t>
            </a:r>
          </a:p>
          <a:p>
            <a:pPr marL="0" indent="0">
              <a:buNone/>
            </a:pPr>
            <a:r>
              <a:rPr lang="en-CA" sz="2000" dirty="0"/>
              <a:t>Case detection rate (all forms) percent: </a:t>
            </a:r>
            <a:r>
              <a:rPr lang="en-CA" sz="2000" b="1" i="1" dirty="0"/>
              <a:t>Establish relationship between case delectation and TB death burden</a:t>
            </a:r>
          </a:p>
          <a:p>
            <a:pPr marL="0" indent="0">
              <a:buNone/>
            </a:pPr>
            <a:r>
              <a:rPr lang="en-CA" sz="2000" dirty="0"/>
              <a:t>Estimated number of deaths from TB exclusive and inclusive of HIV: </a:t>
            </a:r>
            <a:r>
              <a:rPr lang="en-CA" sz="2000" b="1" i="1" dirty="0"/>
              <a:t>Impact of HIV/AIDS as co-morbidity</a:t>
            </a:r>
          </a:p>
          <a:p>
            <a:pPr marL="0" indent="0">
              <a:buNone/>
            </a:pPr>
            <a:r>
              <a:rPr lang="en-CA" sz="2000" dirty="0"/>
              <a:t>Estimated mortality of TB cases (all forms) exclusive and inclusive of HIV per 100,000 people: </a:t>
            </a:r>
            <a:r>
              <a:rPr lang="en-CA" sz="2000" b="1" i="1" dirty="0"/>
              <a:t>Still on TB HIV/AIDS impact</a:t>
            </a:r>
          </a:p>
          <a:p>
            <a:pPr marL="0" indent="0">
              <a:buNone/>
            </a:pPr>
            <a:r>
              <a:rPr lang="en-CA" sz="2000" dirty="0"/>
              <a:t>Estimated incidence all forms per 100,000: </a:t>
            </a:r>
            <a:r>
              <a:rPr lang="en-CA" sz="2000" b="1" i="1" dirty="0"/>
              <a:t>Emergence of new cases across regions/countries</a:t>
            </a:r>
          </a:p>
          <a:p>
            <a:pPr marL="0" indent="0">
              <a:buNone/>
            </a:pPr>
            <a:r>
              <a:rPr lang="en-CA" sz="2000" dirty="0"/>
              <a:t>Methods to derive prevalence &amp; mortality: </a:t>
            </a:r>
            <a:r>
              <a:rPr lang="en-CA" sz="2000" b="1" i="1" dirty="0"/>
              <a:t>Data validity</a:t>
            </a:r>
          </a:p>
          <a:p>
            <a:pPr marL="0" indent="0">
              <a:buNone/>
            </a:pPr>
            <a:r>
              <a:rPr lang="en-CA" sz="2000" dirty="0"/>
              <a:t>Questions: (</a:t>
            </a:r>
            <a:r>
              <a:rPr lang="en-CA" sz="2000" b="1" dirty="0"/>
              <a:t>1)What are the factors influencing high prevalence in certain countries and regions.</a:t>
            </a:r>
          </a:p>
          <a:p>
            <a:pPr marL="0" indent="0">
              <a:buNone/>
            </a:pPr>
            <a:r>
              <a:rPr lang="en-CA" sz="2000" b="1" dirty="0"/>
              <a:t>(2) What are the effectiveness of different detection methods</a:t>
            </a:r>
          </a:p>
          <a:p>
            <a:pPr marL="0" indent="0">
              <a:buNone/>
            </a:pPr>
            <a:r>
              <a:rPr lang="en-CA" sz="2000" b="1" dirty="0"/>
              <a:t>(3) What is the impact of TB/HIV as co-morbidity on mortality rate</a:t>
            </a:r>
          </a:p>
          <a:p>
            <a:pPr marL="0" indent="0">
              <a:buNone/>
            </a:pPr>
            <a:r>
              <a:rPr lang="en-CA" sz="2000" b="1" dirty="0"/>
              <a:t>(4) What is the effect of population on TB prevalence in countries/region</a:t>
            </a:r>
          </a:p>
        </p:txBody>
      </p:sp>
    </p:spTree>
    <p:extLst>
      <p:ext uri="{BB962C8B-B14F-4D97-AF65-F5344CB8AC3E}">
        <p14:creationId xmlns:p14="http://schemas.microsoft.com/office/powerpoint/2010/main" val="87423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5E63C8B-34AF-831E-0298-00F827672CEC}"/>
              </a:ext>
            </a:extLst>
          </p:cNvPr>
          <p:cNvPicPr>
            <a:picLocks noChangeAspect="1"/>
          </p:cNvPicPr>
          <p:nvPr/>
        </p:nvPicPr>
        <p:blipFill rotWithShape="1">
          <a:blip r:embed="rId2"/>
          <a:srcRect t="778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CD999-2481-B2E6-9B54-6B1627F29EAE}"/>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Step 5 – 8 results</a:t>
            </a:r>
          </a:p>
        </p:txBody>
      </p:sp>
    </p:spTree>
    <p:extLst>
      <p:ext uri="{BB962C8B-B14F-4D97-AF65-F5344CB8AC3E}">
        <p14:creationId xmlns:p14="http://schemas.microsoft.com/office/powerpoint/2010/main" val="191098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65E5-5048-4F76-AD46-E088DAC2937A}"/>
              </a:ext>
            </a:extLst>
          </p:cNvPr>
          <p:cNvSpPr>
            <a:spLocks noGrp="1"/>
          </p:cNvSpPr>
          <p:nvPr>
            <p:ph type="title"/>
          </p:nvPr>
        </p:nvSpPr>
        <p:spPr/>
        <p:txBody>
          <a:bodyPr/>
          <a:lstStyle/>
          <a:p>
            <a:r>
              <a:rPr lang="en-CA"/>
              <a:t>Population by prevalence</a:t>
            </a:r>
            <a:endParaRPr lang="en-CA" dirty="0"/>
          </a:p>
        </p:txBody>
      </p:sp>
      <p:pic>
        <p:nvPicPr>
          <p:cNvPr id="5" name="Content Placeholder 4" descr="A green and yellow spiral&#10;&#10;Description automatically generated">
            <a:extLst>
              <a:ext uri="{FF2B5EF4-FFF2-40B4-BE49-F238E27FC236}">
                <a16:creationId xmlns:a16="http://schemas.microsoft.com/office/drawing/2014/main" id="{33079E53-CE74-5B24-30E2-F22DA0D82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207" y="1825625"/>
            <a:ext cx="8059379" cy="4351338"/>
          </a:xfrm>
        </p:spPr>
      </p:pic>
    </p:spTree>
    <p:extLst>
      <p:ext uri="{BB962C8B-B14F-4D97-AF65-F5344CB8AC3E}">
        <p14:creationId xmlns:p14="http://schemas.microsoft.com/office/powerpoint/2010/main" val="104557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DC5-E90B-CD60-7D13-E54286A6BA9F}"/>
              </a:ext>
            </a:extLst>
          </p:cNvPr>
          <p:cNvSpPr>
            <a:spLocks noGrp="1"/>
          </p:cNvSpPr>
          <p:nvPr>
            <p:ph type="title"/>
          </p:nvPr>
        </p:nvSpPr>
        <p:spPr>
          <a:xfrm>
            <a:off x="838200" y="365126"/>
            <a:ext cx="10515600" cy="315911"/>
          </a:xfrm>
        </p:spPr>
        <p:txBody>
          <a:bodyPr>
            <a:normAutofit fontScale="90000"/>
          </a:bodyPr>
          <a:lstStyle/>
          <a:p>
            <a:r>
              <a:rPr lang="en-CA" sz="2400" b="1" i="1" dirty="0"/>
              <a:t>TB HIV/AIDS burden</a:t>
            </a:r>
          </a:p>
        </p:txBody>
      </p:sp>
      <p:pic>
        <p:nvPicPr>
          <p:cNvPr id="7" name="Content Placeholder 6" descr="A screenshot of a computer&#10;&#10;Description automatically generated">
            <a:extLst>
              <a:ext uri="{FF2B5EF4-FFF2-40B4-BE49-F238E27FC236}">
                <a16:creationId xmlns:a16="http://schemas.microsoft.com/office/drawing/2014/main" id="{F5AC07C8-A9E3-C5A5-B8A6-047D04DD2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061" y="1043609"/>
            <a:ext cx="10803835" cy="5133354"/>
          </a:xfrm>
        </p:spPr>
      </p:pic>
    </p:spTree>
    <p:extLst>
      <p:ext uri="{BB962C8B-B14F-4D97-AF65-F5344CB8AC3E}">
        <p14:creationId xmlns:p14="http://schemas.microsoft.com/office/powerpoint/2010/main" val="139506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BEBF-4AEA-9C65-1FDF-C36096DE72F1}"/>
              </a:ext>
            </a:extLst>
          </p:cNvPr>
          <p:cNvSpPr>
            <a:spLocks noGrp="1"/>
          </p:cNvSpPr>
          <p:nvPr>
            <p:ph type="title"/>
          </p:nvPr>
        </p:nvSpPr>
        <p:spPr/>
        <p:txBody>
          <a:bodyPr/>
          <a:lstStyle/>
          <a:p>
            <a:r>
              <a:rPr lang="en-CA" dirty="0"/>
              <a:t>Death to case detection ratio</a:t>
            </a:r>
          </a:p>
        </p:txBody>
      </p:sp>
      <p:pic>
        <p:nvPicPr>
          <p:cNvPr id="5" name="Content Placeholder 4" descr="A graph of blue rectangular bars&#10;&#10;Description automatically generated">
            <a:extLst>
              <a:ext uri="{FF2B5EF4-FFF2-40B4-BE49-F238E27FC236}">
                <a16:creationId xmlns:a16="http://schemas.microsoft.com/office/drawing/2014/main" id="{9A02C96C-E3EC-30FD-72B7-359E81D15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58" y="1825625"/>
            <a:ext cx="8750710" cy="4351338"/>
          </a:xfrm>
        </p:spPr>
      </p:pic>
    </p:spTree>
    <p:extLst>
      <p:ext uri="{BB962C8B-B14F-4D97-AF65-F5344CB8AC3E}">
        <p14:creationId xmlns:p14="http://schemas.microsoft.com/office/powerpoint/2010/main" val="203431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E8CD6-0874-48EB-C99F-A81606D4E2F5}"/>
              </a:ext>
            </a:extLst>
          </p:cNvPr>
          <p:cNvSpPr>
            <a:spLocks noGrp="1"/>
          </p:cNvSpPr>
          <p:nvPr>
            <p:ph type="title"/>
          </p:nvPr>
        </p:nvSpPr>
        <p:spPr>
          <a:xfrm>
            <a:off x="1198181" y="560881"/>
            <a:ext cx="9795638" cy="353519"/>
          </a:xfrm>
        </p:spPr>
        <p:txBody>
          <a:bodyPr vert="horz" lIns="91440" tIns="45720" rIns="91440" bIns="45720" rtlCol="0" anchor="b">
            <a:normAutofit fontScale="90000"/>
          </a:bodyPr>
          <a:lstStyle/>
          <a:p>
            <a:pPr algn="ctr"/>
            <a:r>
              <a:rPr lang="en-US" sz="2400" b="1" i="1" dirty="0"/>
              <a:t>Prevalence &amp; Incidence forecast</a:t>
            </a:r>
          </a:p>
        </p:txBody>
      </p:sp>
      <p:pic>
        <p:nvPicPr>
          <p:cNvPr id="7" name="Content Placeholder 6" descr="A graph showing the growth of the year&#10;&#10;Description automatically generated">
            <a:extLst>
              <a:ext uri="{FF2B5EF4-FFF2-40B4-BE49-F238E27FC236}">
                <a16:creationId xmlns:a16="http://schemas.microsoft.com/office/drawing/2014/main" id="{8DB54859-833C-6229-C2A4-161B9F589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4" y="1475281"/>
            <a:ext cx="5828261" cy="4627207"/>
          </a:xfrm>
          <a:prstGeom prst="rect">
            <a:avLst/>
          </a:prstGeom>
        </p:spPr>
      </p:pic>
      <p:pic>
        <p:nvPicPr>
          <p:cNvPr id="5" name="Content Placeholder 4" descr="A graph showing the growth of a company&#10;&#10;Description automatically generated">
            <a:extLst>
              <a:ext uri="{FF2B5EF4-FFF2-40B4-BE49-F238E27FC236}">
                <a16:creationId xmlns:a16="http://schemas.microsoft.com/office/drawing/2014/main" id="{63DA7FDF-E71D-242E-5A26-62D4E930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1654596"/>
            <a:ext cx="5828261" cy="4463208"/>
          </a:xfrm>
          <a:prstGeom prst="rect">
            <a:avLst/>
          </a:prstGeom>
        </p:spPr>
      </p:pic>
    </p:spTree>
    <p:extLst>
      <p:ext uri="{BB962C8B-B14F-4D97-AF65-F5344CB8AC3E}">
        <p14:creationId xmlns:p14="http://schemas.microsoft.com/office/powerpoint/2010/main" val="317227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132C9-51B3-F527-6639-020FC68D43F3}"/>
              </a:ext>
            </a:extLst>
          </p:cNvPr>
          <p:cNvSpPr>
            <a:spLocks noGrp="1"/>
          </p:cNvSpPr>
          <p:nvPr>
            <p:ph type="title"/>
          </p:nvPr>
        </p:nvSpPr>
        <p:spPr>
          <a:xfrm>
            <a:off x="8110332" y="501652"/>
            <a:ext cx="3802521" cy="422688"/>
          </a:xfrm>
        </p:spPr>
        <p:txBody>
          <a:bodyPr anchor="b">
            <a:normAutofit fontScale="90000"/>
          </a:bodyPr>
          <a:lstStyle/>
          <a:p>
            <a:r>
              <a:rPr lang="en-CA" sz="2400" b="1" i="1" dirty="0"/>
              <a:t>Countries with high prevalence</a:t>
            </a:r>
          </a:p>
        </p:txBody>
      </p:sp>
      <p:sp>
        <p:nvSpPr>
          <p:cNvPr id="34" name="Rectangle 2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Prevalence forecast">
            <a:extLst>
              <a:ext uri="{FF2B5EF4-FFF2-40B4-BE49-F238E27FC236}">
                <a16:creationId xmlns:a16="http://schemas.microsoft.com/office/drawing/2014/main" id="{47476CBB-B8B3-4477-130E-032A6CB00B66}"/>
              </a:ext>
            </a:extLst>
          </p:cNvPr>
          <p:cNvPicPr>
            <a:picLocks noChangeAspect="1"/>
          </p:cNvPicPr>
          <p:nvPr/>
        </p:nvPicPr>
        <p:blipFill rotWithShape="1">
          <a:blip r:embed="rId2">
            <a:extLst>
              <a:ext uri="{28A0092B-C50C-407E-A947-70E740481C1C}">
                <a14:useLocalDpi xmlns:a14="http://schemas.microsoft.com/office/drawing/2010/main" val="0"/>
              </a:ext>
            </a:extLst>
          </a:blip>
          <a:srcRect l="13882" r="4162"/>
          <a:stretch/>
        </p:blipFill>
        <p:spPr>
          <a:xfrm>
            <a:off x="279143" y="299508"/>
            <a:ext cx="7055935" cy="3010397"/>
          </a:xfrm>
          <a:prstGeom prst="rect">
            <a:avLst/>
          </a:prstGeom>
        </p:spPr>
      </p:pic>
      <p:pic>
        <p:nvPicPr>
          <p:cNvPr id="5" name="slide2" descr="Incidence forecast">
            <a:extLst>
              <a:ext uri="{FF2B5EF4-FFF2-40B4-BE49-F238E27FC236}">
                <a16:creationId xmlns:a16="http://schemas.microsoft.com/office/drawing/2014/main" id="{0B1B17C9-141B-5521-C17F-BD84701B4B3F}"/>
              </a:ext>
            </a:extLst>
          </p:cNvPr>
          <p:cNvPicPr>
            <a:picLocks noChangeAspect="1"/>
          </p:cNvPicPr>
          <p:nvPr/>
        </p:nvPicPr>
        <p:blipFill rotWithShape="1">
          <a:blip r:embed="rId3">
            <a:extLst>
              <a:ext uri="{28A0092B-C50C-407E-A947-70E740481C1C}">
                <a14:useLocalDpi xmlns:a14="http://schemas.microsoft.com/office/drawing/2010/main" val="0"/>
              </a:ext>
            </a:extLst>
          </a:blip>
          <a:srcRect l="8955" r="18195"/>
          <a:stretch/>
        </p:blipFill>
        <p:spPr>
          <a:xfrm>
            <a:off x="279146" y="3548095"/>
            <a:ext cx="6966480" cy="3010397"/>
          </a:xfrm>
          <a:prstGeom prst="rect">
            <a:avLst/>
          </a:prstGeom>
        </p:spPr>
      </p:pic>
      <p:graphicFrame>
        <p:nvGraphicFramePr>
          <p:cNvPr id="7" name="Table 7">
            <a:extLst>
              <a:ext uri="{FF2B5EF4-FFF2-40B4-BE49-F238E27FC236}">
                <a16:creationId xmlns:a16="http://schemas.microsoft.com/office/drawing/2014/main" id="{45659007-05CE-CDD8-0D01-4F1F52F53C3A}"/>
              </a:ext>
            </a:extLst>
          </p:cNvPr>
          <p:cNvGraphicFramePr>
            <a:graphicFrameLocks noGrp="1"/>
          </p:cNvGraphicFramePr>
          <p:nvPr>
            <p:ph idx="1"/>
            <p:extLst>
              <p:ext uri="{D42A27DB-BD31-4B8C-83A1-F6EECF244321}">
                <p14:modId xmlns:p14="http://schemas.microsoft.com/office/powerpoint/2010/main" val="576192500"/>
              </p:ext>
            </p:extLst>
          </p:nvPr>
        </p:nvGraphicFramePr>
        <p:xfrm>
          <a:off x="8408504" y="1093304"/>
          <a:ext cx="3250096" cy="1828800"/>
        </p:xfrm>
        <a:graphic>
          <a:graphicData uri="http://schemas.openxmlformats.org/drawingml/2006/table">
            <a:tbl>
              <a:tblPr firstRow="1" bandRow="1">
                <a:tableStyleId>{5C22544A-7EE6-4342-B048-85BDC9FD1C3A}</a:tableStyleId>
              </a:tblPr>
              <a:tblGrid>
                <a:gridCol w="1625048">
                  <a:extLst>
                    <a:ext uri="{9D8B030D-6E8A-4147-A177-3AD203B41FA5}">
                      <a16:colId xmlns:a16="http://schemas.microsoft.com/office/drawing/2014/main" val="2980146442"/>
                    </a:ext>
                  </a:extLst>
                </a:gridCol>
                <a:gridCol w="1625048">
                  <a:extLst>
                    <a:ext uri="{9D8B030D-6E8A-4147-A177-3AD203B41FA5}">
                      <a16:colId xmlns:a16="http://schemas.microsoft.com/office/drawing/2014/main" val="312256881"/>
                    </a:ext>
                  </a:extLst>
                </a:gridCol>
              </a:tblGrid>
              <a:tr h="294198">
                <a:tc>
                  <a:txBody>
                    <a:bodyPr/>
                    <a:lstStyle/>
                    <a:p>
                      <a:r>
                        <a:rPr lang="en-CA" dirty="0"/>
                        <a:t>Region</a:t>
                      </a:r>
                    </a:p>
                  </a:txBody>
                  <a:tcPr/>
                </a:tc>
                <a:tc>
                  <a:txBody>
                    <a:bodyPr/>
                    <a:lstStyle/>
                    <a:p>
                      <a:r>
                        <a:rPr lang="en-CA" dirty="0"/>
                        <a:t>Country</a:t>
                      </a:r>
                    </a:p>
                  </a:txBody>
                  <a:tcPr/>
                </a:tc>
                <a:extLst>
                  <a:ext uri="{0D108BD9-81ED-4DB2-BD59-A6C34878D82A}">
                    <a16:rowId xmlns:a16="http://schemas.microsoft.com/office/drawing/2014/main" val="1683917419"/>
                  </a:ext>
                </a:extLst>
              </a:tr>
              <a:tr h="294198">
                <a:tc>
                  <a:txBody>
                    <a:bodyPr/>
                    <a:lstStyle/>
                    <a:p>
                      <a:r>
                        <a:rPr lang="en-CA" dirty="0"/>
                        <a:t>AFR</a:t>
                      </a:r>
                    </a:p>
                  </a:txBody>
                  <a:tcPr/>
                </a:tc>
                <a:tc>
                  <a:txBody>
                    <a:bodyPr/>
                    <a:lstStyle/>
                    <a:p>
                      <a:r>
                        <a:rPr lang="en-CA" dirty="0"/>
                        <a:t>Nigeria</a:t>
                      </a:r>
                    </a:p>
                  </a:txBody>
                  <a:tcPr/>
                </a:tc>
                <a:extLst>
                  <a:ext uri="{0D108BD9-81ED-4DB2-BD59-A6C34878D82A}">
                    <a16:rowId xmlns:a16="http://schemas.microsoft.com/office/drawing/2014/main" val="2018322134"/>
                  </a:ext>
                </a:extLst>
              </a:tr>
              <a:tr h="294198">
                <a:tc>
                  <a:txBody>
                    <a:bodyPr/>
                    <a:lstStyle/>
                    <a:p>
                      <a:r>
                        <a:rPr lang="en-CA" dirty="0"/>
                        <a:t>AMR</a:t>
                      </a:r>
                    </a:p>
                  </a:txBody>
                  <a:tcPr/>
                </a:tc>
                <a:tc>
                  <a:txBody>
                    <a:bodyPr/>
                    <a:lstStyle/>
                    <a:p>
                      <a:r>
                        <a:rPr lang="en-CA" dirty="0"/>
                        <a:t>Venezuela</a:t>
                      </a:r>
                    </a:p>
                  </a:txBody>
                  <a:tcPr/>
                </a:tc>
                <a:extLst>
                  <a:ext uri="{0D108BD9-81ED-4DB2-BD59-A6C34878D82A}">
                    <a16:rowId xmlns:a16="http://schemas.microsoft.com/office/drawing/2014/main" val="2875715672"/>
                  </a:ext>
                </a:extLst>
              </a:tr>
              <a:tr h="294198">
                <a:tc>
                  <a:txBody>
                    <a:bodyPr/>
                    <a:lstStyle/>
                    <a:p>
                      <a:r>
                        <a:rPr lang="en-CA" dirty="0"/>
                        <a:t>SEA</a:t>
                      </a:r>
                    </a:p>
                  </a:txBody>
                  <a:tcPr/>
                </a:tc>
                <a:tc>
                  <a:txBody>
                    <a:bodyPr/>
                    <a:lstStyle/>
                    <a:p>
                      <a:r>
                        <a:rPr lang="en-CA" dirty="0"/>
                        <a:t>Sri Lanka</a:t>
                      </a:r>
                    </a:p>
                  </a:txBody>
                  <a:tcPr/>
                </a:tc>
                <a:extLst>
                  <a:ext uri="{0D108BD9-81ED-4DB2-BD59-A6C34878D82A}">
                    <a16:rowId xmlns:a16="http://schemas.microsoft.com/office/drawing/2014/main" val="3278988654"/>
                  </a:ext>
                </a:extLst>
              </a:tr>
              <a:tr h="294198">
                <a:tc>
                  <a:txBody>
                    <a:bodyPr/>
                    <a:lstStyle/>
                    <a:p>
                      <a:r>
                        <a:rPr lang="en-CA" dirty="0"/>
                        <a:t>EMR</a:t>
                      </a:r>
                    </a:p>
                  </a:txBody>
                  <a:tcPr/>
                </a:tc>
                <a:tc>
                  <a:txBody>
                    <a:bodyPr/>
                    <a:lstStyle/>
                    <a:p>
                      <a:r>
                        <a:rPr lang="en-CA" dirty="0"/>
                        <a:t>Afghanistan</a:t>
                      </a:r>
                    </a:p>
                  </a:txBody>
                  <a:tcPr/>
                </a:tc>
                <a:extLst>
                  <a:ext uri="{0D108BD9-81ED-4DB2-BD59-A6C34878D82A}">
                    <a16:rowId xmlns:a16="http://schemas.microsoft.com/office/drawing/2014/main" val="603708536"/>
                  </a:ext>
                </a:extLst>
              </a:tr>
            </a:tbl>
          </a:graphicData>
        </a:graphic>
      </p:graphicFrame>
      <p:cxnSp>
        <p:nvCxnSpPr>
          <p:cNvPr id="36"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96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A6C49C1D-2118-4EBD-98B6-BB6C6BF28F0B}"/>
              </a:ext>
            </a:extLst>
          </p:cNvPr>
          <p:cNvSpPr>
            <a:spLocks noChangeArrowheads="1"/>
          </p:cNvSpPr>
          <p:nvPr/>
        </p:nvSpPr>
        <p:spPr bwMode="auto">
          <a:xfrm>
            <a:off x="8052497" y="480008"/>
            <a:ext cx="3197660" cy="13123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2400" b="1" i="0" u="none" strike="noStrike" kern="1200" cap="none" normalizeH="0" baseline="0" dirty="0">
                <a:ln>
                  <a:noFill/>
                </a:ln>
                <a:solidFill>
                  <a:schemeClr val="tx1"/>
                </a:solidFill>
                <a:effectLst/>
                <a:latin typeface="+mj-lt"/>
                <a:ea typeface="+mj-ea"/>
                <a:cs typeface="+mj-cs"/>
              </a:rPr>
              <a:t>Inputs for Clustering</a:t>
            </a:r>
            <a:endParaRPr kumimoji="0" lang="en-US" altLang="en-US" sz="2400" b="0" i="0" u="none" strike="noStrike" kern="1200" cap="none" normalizeH="0" baseline="0" dirty="0">
              <a:ln>
                <a:noFill/>
              </a:ln>
              <a:solidFill>
                <a:schemeClr val="tx1"/>
              </a:solidFill>
              <a:effectLst/>
              <a:latin typeface="+mj-lt"/>
              <a:ea typeface="+mj-ea"/>
              <a:cs typeface="+mj-cs"/>
            </a:endParaRPr>
          </a:p>
        </p:txBody>
      </p:sp>
      <p:graphicFrame>
        <p:nvGraphicFramePr>
          <p:cNvPr id="11" name="Table 10">
            <a:extLst>
              <a:ext uri="{FF2B5EF4-FFF2-40B4-BE49-F238E27FC236}">
                <a16:creationId xmlns:a16="http://schemas.microsoft.com/office/drawing/2014/main" id="{31A7C0EE-8178-2684-96B2-7055658C1428}"/>
              </a:ext>
            </a:extLst>
          </p:cNvPr>
          <p:cNvGraphicFramePr>
            <a:graphicFrameLocks noGrp="1"/>
          </p:cNvGraphicFramePr>
          <p:nvPr/>
        </p:nvGraphicFramePr>
        <p:xfrm>
          <a:off x="621675" y="707924"/>
          <a:ext cx="6589538" cy="3165986"/>
        </p:xfrm>
        <a:graphic>
          <a:graphicData uri="http://schemas.openxmlformats.org/drawingml/2006/table">
            <a:tbl>
              <a:tblPr firstRow="1" firstCol="1" bandRow="1"/>
              <a:tblGrid>
                <a:gridCol w="1504471">
                  <a:extLst>
                    <a:ext uri="{9D8B030D-6E8A-4147-A177-3AD203B41FA5}">
                      <a16:colId xmlns:a16="http://schemas.microsoft.com/office/drawing/2014/main" val="2506399415"/>
                    </a:ext>
                  </a:extLst>
                </a:gridCol>
                <a:gridCol w="5085067">
                  <a:extLst>
                    <a:ext uri="{9D8B030D-6E8A-4147-A177-3AD203B41FA5}">
                      <a16:colId xmlns:a16="http://schemas.microsoft.com/office/drawing/2014/main" val="1066915453"/>
                    </a:ext>
                  </a:extLst>
                </a:gridCol>
              </a:tblGrid>
              <a:tr h="633197">
                <a:tc>
                  <a:txBody>
                    <a:bodyPr/>
                    <a:lstStyle/>
                    <a:p>
                      <a:pPr algn="l" fontAlgn="ctr">
                        <a:lnSpc>
                          <a:spcPct val="107000"/>
                        </a:lnSpc>
                        <a:spcBef>
                          <a:spcPts val="0"/>
                        </a:spcBef>
                        <a:spcAft>
                          <a:spcPts val="800"/>
                        </a:spcAft>
                      </a:pPr>
                      <a:r>
                        <a:rPr lang="en-CA" sz="1600" b="1"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tc>
                  <a:txBody>
                    <a:bodyPr/>
                    <a:lstStyle/>
                    <a:p>
                      <a:pPr algn="l" fontAlgn="ctr">
                        <a:lnSpc>
                          <a:spcPct val="107000"/>
                        </a:lnSpc>
                        <a:spcBef>
                          <a:spcPts val="0"/>
                        </a:spcBef>
                        <a:spcAft>
                          <a:spcPts val="800"/>
                        </a:spcAft>
                      </a:pPr>
                      <a:r>
                        <a:rPr lang="en-CA" sz="1600" b="0"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Sum of Estimated prevalence of TB (all forms) per 100 000 population</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extLst>
                  <a:ext uri="{0D108BD9-81ED-4DB2-BD59-A6C34878D82A}">
                    <a16:rowId xmlns:a16="http://schemas.microsoft.com/office/drawing/2014/main" val="250767901"/>
                  </a:ext>
                </a:extLst>
              </a:tr>
              <a:tr h="633197">
                <a:tc>
                  <a:txBody>
                    <a:bodyPr/>
                    <a:lstStyle/>
                    <a:p>
                      <a:pPr algn="l" fontAlgn="ctr">
                        <a:lnSpc>
                          <a:spcPct val="107000"/>
                        </a:lnSpc>
                        <a:spcBef>
                          <a:spcPts val="0"/>
                        </a:spcBef>
                        <a:spcAft>
                          <a:spcPts val="0"/>
                        </a:spcAft>
                      </a:pPr>
                      <a:endParaRPr lang="en-CA" sz="1600" b="0" i="0" u="none" strike="noStrike">
                        <a:effectLst/>
                        <a:latin typeface="Arial" panose="020B0604020202020204" pitchFamily="34" charset="0"/>
                      </a:endParaRPr>
                    </a:p>
                  </a:txBody>
                  <a:tcPr marL="50789" marR="50789" marT="16930" marB="16930" anchor="ctr">
                    <a:lnL>
                      <a:noFill/>
                    </a:lnL>
                    <a:lnR>
                      <a:noFill/>
                    </a:lnR>
                    <a:lnT>
                      <a:noFill/>
                    </a:lnT>
                    <a:lnB>
                      <a:noFill/>
                    </a:lnB>
                  </a:tcPr>
                </a:tc>
                <a:tc>
                  <a:txBody>
                    <a:bodyPr/>
                    <a:lstStyle/>
                    <a:p>
                      <a:pPr algn="l" fontAlgn="ctr">
                        <a:lnSpc>
                          <a:spcPct val="107000"/>
                        </a:lnSpc>
                        <a:spcBef>
                          <a:spcPts val="0"/>
                        </a:spcBef>
                        <a:spcAft>
                          <a:spcPts val="800"/>
                        </a:spcAft>
                      </a:pPr>
                      <a:r>
                        <a:rPr lang="en-CA" sz="1600" b="0"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Sum of Case detection rate (all forms), percent</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extLst>
                  <a:ext uri="{0D108BD9-81ED-4DB2-BD59-A6C34878D82A}">
                    <a16:rowId xmlns:a16="http://schemas.microsoft.com/office/drawing/2014/main" val="2019452338"/>
                  </a:ext>
                </a:extLst>
              </a:tr>
              <a:tr h="934882">
                <a:tc>
                  <a:txBody>
                    <a:bodyPr/>
                    <a:lstStyle/>
                    <a:p>
                      <a:pPr algn="l" fontAlgn="ctr">
                        <a:lnSpc>
                          <a:spcPct val="107000"/>
                        </a:lnSpc>
                        <a:spcBef>
                          <a:spcPts val="0"/>
                        </a:spcBef>
                        <a:spcAft>
                          <a:spcPts val="0"/>
                        </a:spcAft>
                      </a:pPr>
                      <a:endParaRPr lang="en-CA" sz="1600" b="0" i="0" u="none" strike="noStrike">
                        <a:effectLst/>
                        <a:latin typeface="Arial" panose="020B0604020202020204" pitchFamily="34" charset="0"/>
                      </a:endParaRPr>
                    </a:p>
                  </a:txBody>
                  <a:tcPr marL="50789" marR="50789" marT="16930" marB="16930" anchor="ctr">
                    <a:lnL>
                      <a:noFill/>
                    </a:lnL>
                    <a:lnR>
                      <a:noFill/>
                    </a:lnR>
                    <a:lnT>
                      <a:noFill/>
                    </a:lnT>
                    <a:lnB>
                      <a:noFill/>
                    </a:lnB>
                  </a:tcPr>
                </a:tc>
                <a:tc>
                  <a:txBody>
                    <a:bodyPr/>
                    <a:lstStyle/>
                    <a:p>
                      <a:pPr algn="l" fontAlgn="ctr">
                        <a:lnSpc>
                          <a:spcPct val="107000"/>
                        </a:lnSpc>
                        <a:spcBef>
                          <a:spcPts val="0"/>
                        </a:spcBef>
                        <a:spcAft>
                          <a:spcPts val="800"/>
                        </a:spcAft>
                      </a:pPr>
                      <a:r>
                        <a:rPr lang="en-CA" sz="1600" b="0"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Sum of Estimated mortality of TB cases (all forms, excluding HIV) per 100 000 population</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extLst>
                  <a:ext uri="{0D108BD9-81ED-4DB2-BD59-A6C34878D82A}">
                    <a16:rowId xmlns:a16="http://schemas.microsoft.com/office/drawing/2014/main" val="1101577301"/>
                  </a:ext>
                </a:extLst>
              </a:tr>
              <a:tr h="633197">
                <a:tc>
                  <a:txBody>
                    <a:bodyPr/>
                    <a:lstStyle/>
                    <a:p>
                      <a:pPr algn="l" fontAlgn="ctr">
                        <a:lnSpc>
                          <a:spcPct val="107000"/>
                        </a:lnSpc>
                        <a:spcBef>
                          <a:spcPts val="0"/>
                        </a:spcBef>
                        <a:spcAft>
                          <a:spcPts val="800"/>
                        </a:spcAft>
                      </a:pPr>
                      <a:r>
                        <a:rPr lang="en-CA" sz="1600" b="1" i="0" u="none" strike="noStrike">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Level of Detail:</a:t>
                      </a:r>
                      <a:endParaRPr lang="en-CA" sz="1600" b="0" i="0" u="none" strike="noStrike">
                        <a:effectLst/>
                        <a:latin typeface="Arial" panose="020B0604020202020204" pitchFamily="34" charset="0"/>
                      </a:endParaRPr>
                    </a:p>
                  </a:txBody>
                  <a:tcPr marL="50789" marR="50789" marT="16930" marB="16930" anchor="ctr">
                    <a:lnL>
                      <a:noFill/>
                    </a:lnL>
                    <a:lnR>
                      <a:noFill/>
                    </a:lnR>
                    <a:lnT>
                      <a:noFill/>
                    </a:lnT>
                    <a:lnB>
                      <a:noFill/>
                    </a:lnB>
                  </a:tcPr>
                </a:tc>
                <a:tc>
                  <a:txBody>
                    <a:bodyPr/>
                    <a:lstStyle/>
                    <a:p>
                      <a:pPr algn="l" fontAlgn="ctr">
                        <a:lnSpc>
                          <a:spcPct val="107000"/>
                        </a:lnSpc>
                        <a:spcBef>
                          <a:spcPts val="0"/>
                        </a:spcBef>
                        <a:spcAft>
                          <a:spcPts val="800"/>
                        </a:spcAft>
                      </a:pPr>
                      <a:r>
                        <a:rPr lang="en-CA" sz="1600" b="0"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Not Aggregated</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extLst>
                  <a:ext uri="{0D108BD9-81ED-4DB2-BD59-A6C34878D82A}">
                    <a16:rowId xmlns:a16="http://schemas.microsoft.com/office/drawing/2014/main" val="65967027"/>
                  </a:ext>
                </a:extLst>
              </a:tr>
              <a:tr h="331513">
                <a:tc>
                  <a:txBody>
                    <a:bodyPr/>
                    <a:lstStyle/>
                    <a:p>
                      <a:pPr algn="l" fontAlgn="ctr">
                        <a:lnSpc>
                          <a:spcPct val="107000"/>
                        </a:lnSpc>
                        <a:spcBef>
                          <a:spcPts val="0"/>
                        </a:spcBef>
                        <a:spcAft>
                          <a:spcPts val="800"/>
                        </a:spcAft>
                      </a:pPr>
                      <a:r>
                        <a:rPr lang="en-CA" sz="1600" b="1" i="0" u="none" strike="noStrike">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Scaling:</a:t>
                      </a:r>
                      <a:endParaRPr lang="en-CA" sz="1600" b="0" i="0" u="none" strike="noStrike">
                        <a:effectLst/>
                        <a:latin typeface="Arial" panose="020B0604020202020204" pitchFamily="34" charset="0"/>
                      </a:endParaRPr>
                    </a:p>
                  </a:txBody>
                  <a:tcPr marL="50789" marR="50789" marT="16930" marB="16930" anchor="ctr">
                    <a:lnL>
                      <a:noFill/>
                    </a:lnL>
                    <a:lnR>
                      <a:noFill/>
                    </a:lnR>
                    <a:lnT>
                      <a:noFill/>
                    </a:lnT>
                    <a:lnB>
                      <a:noFill/>
                    </a:lnB>
                  </a:tcPr>
                </a:tc>
                <a:tc>
                  <a:txBody>
                    <a:bodyPr/>
                    <a:lstStyle/>
                    <a:p>
                      <a:pPr algn="l" fontAlgn="ctr">
                        <a:lnSpc>
                          <a:spcPct val="107000"/>
                        </a:lnSpc>
                        <a:spcBef>
                          <a:spcPts val="0"/>
                        </a:spcBef>
                        <a:spcAft>
                          <a:spcPts val="800"/>
                        </a:spcAft>
                      </a:pPr>
                      <a:r>
                        <a:rPr lang="en-CA" sz="1600" b="0" i="0" u="none" strike="noStrik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Normalized</a:t>
                      </a:r>
                      <a:endParaRPr lang="en-CA" sz="1600" b="0" i="0" u="none" strike="noStrike" dirty="0">
                        <a:effectLst/>
                        <a:latin typeface="Arial" panose="020B0604020202020204" pitchFamily="34" charset="0"/>
                      </a:endParaRPr>
                    </a:p>
                  </a:txBody>
                  <a:tcPr marL="50789" marR="50789" marT="16930" marB="16930" anchor="ctr">
                    <a:lnL>
                      <a:noFill/>
                    </a:lnL>
                    <a:lnR>
                      <a:noFill/>
                    </a:lnR>
                    <a:lnT>
                      <a:noFill/>
                    </a:lnT>
                    <a:lnB>
                      <a:noFill/>
                    </a:lnB>
                  </a:tcPr>
                </a:tc>
                <a:extLst>
                  <a:ext uri="{0D108BD9-81ED-4DB2-BD59-A6C34878D82A}">
                    <a16:rowId xmlns:a16="http://schemas.microsoft.com/office/drawing/2014/main" val="3455054526"/>
                  </a:ext>
                </a:extLst>
              </a:tr>
            </a:tbl>
          </a:graphicData>
        </a:graphic>
      </p:graphicFrame>
      <p:graphicFrame>
        <p:nvGraphicFramePr>
          <p:cNvPr id="19" name="Table 18">
            <a:extLst>
              <a:ext uri="{FF2B5EF4-FFF2-40B4-BE49-F238E27FC236}">
                <a16:creationId xmlns:a16="http://schemas.microsoft.com/office/drawing/2014/main" id="{79360C5B-E3D8-84A1-B8BD-8816BD019A64}"/>
              </a:ext>
            </a:extLst>
          </p:cNvPr>
          <p:cNvGraphicFramePr>
            <a:graphicFrameLocks noGrp="1"/>
          </p:cNvGraphicFramePr>
          <p:nvPr/>
        </p:nvGraphicFramePr>
        <p:xfrm>
          <a:off x="234950" y="4487832"/>
          <a:ext cx="7100128" cy="2181326"/>
        </p:xfrm>
        <a:graphic>
          <a:graphicData uri="http://schemas.openxmlformats.org/drawingml/2006/table">
            <a:tbl>
              <a:tblPr firstRow="1" firstCol="1" bandRow="1">
                <a:tableStyleId>{5C22544A-7EE6-4342-B048-85BDC9FD1C3A}</a:tableStyleId>
              </a:tblPr>
              <a:tblGrid>
                <a:gridCol w="3550064">
                  <a:extLst>
                    <a:ext uri="{9D8B030D-6E8A-4147-A177-3AD203B41FA5}">
                      <a16:colId xmlns:a16="http://schemas.microsoft.com/office/drawing/2014/main" val="3800098103"/>
                    </a:ext>
                  </a:extLst>
                </a:gridCol>
                <a:gridCol w="3550064">
                  <a:extLst>
                    <a:ext uri="{9D8B030D-6E8A-4147-A177-3AD203B41FA5}">
                      <a16:colId xmlns:a16="http://schemas.microsoft.com/office/drawing/2014/main" val="1035071063"/>
                    </a:ext>
                  </a:extLst>
                </a:gridCol>
              </a:tblGrid>
              <a:tr h="363007">
                <a:tc>
                  <a:txBody>
                    <a:bodyPr/>
                    <a:lstStyle/>
                    <a:p>
                      <a:pPr>
                        <a:lnSpc>
                          <a:spcPct val="107000"/>
                        </a:lnSpc>
                        <a:spcAft>
                          <a:spcPts val="800"/>
                        </a:spcAft>
                      </a:pPr>
                      <a:r>
                        <a:rPr lang="en-CA" sz="1200" kern="0" dirty="0">
                          <a:effectLst/>
                        </a:rPr>
                        <a:t>Number of Clusters:</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tc>
                  <a:txBody>
                    <a:bodyPr/>
                    <a:lstStyle/>
                    <a:p>
                      <a:pPr>
                        <a:lnSpc>
                          <a:spcPct val="107000"/>
                        </a:lnSpc>
                        <a:spcAft>
                          <a:spcPts val="800"/>
                        </a:spcAft>
                      </a:pPr>
                      <a:r>
                        <a:rPr lang="en-CA" sz="1200" kern="0">
                          <a:effectLst/>
                        </a:rPr>
                        <a:t>2</a:t>
                      </a:r>
                      <a:endParaRPr lang="en-CA"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extLst>
                  <a:ext uri="{0D108BD9-81ED-4DB2-BD59-A6C34878D82A}">
                    <a16:rowId xmlns:a16="http://schemas.microsoft.com/office/drawing/2014/main" val="1312839553"/>
                  </a:ext>
                </a:extLst>
              </a:tr>
              <a:tr h="377903">
                <a:tc>
                  <a:txBody>
                    <a:bodyPr/>
                    <a:lstStyle/>
                    <a:p>
                      <a:pPr>
                        <a:lnSpc>
                          <a:spcPct val="107000"/>
                        </a:lnSpc>
                        <a:spcAft>
                          <a:spcPts val="800"/>
                        </a:spcAft>
                      </a:pPr>
                      <a:r>
                        <a:rPr lang="en-CA" sz="1200" kern="0" dirty="0">
                          <a:effectLst/>
                        </a:rPr>
                        <a:t>Number of Points:</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tc>
                  <a:txBody>
                    <a:bodyPr/>
                    <a:lstStyle/>
                    <a:p>
                      <a:pPr>
                        <a:lnSpc>
                          <a:spcPct val="107000"/>
                        </a:lnSpc>
                        <a:spcAft>
                          <a:spcPts val="800"/>
                        </a:spcAft>
                      </a:pPr>
                      <a:r>
                        <a:rPr lang="en-CA" sz="1200" kern="0" dirty="0">
                          <a:effectLst/>
                        </a:rPr>
                        <a:t>4671</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extLst>
                  <a:ext uri="{0D108BD9-81ED-4DB2-BD59-A6C34878D82A}">
                    <a16:rowId xmlns:a16="http://schemas.microsoft.com/office/drawing/2014/main" val="1519607461"/>
                  </a:ext>
                </a:extLst>
              </a:tr>
              <a:tr h="463754">
                <a:tc>
                  <a:txBody>
                    <a:bodyPr/>
                    <a:lstStyle/>
                    <a:p>
                      <a:pPr>
                        <a:lnSpc>
                          <a:spcPct val="107000"/>
                        </a:lnSpc>
                        <a:spcAft>
                          <a:spcPts val="800"/>
                        </a:spcAft>
                      </a:pPr>
                      <a:r>
                        <a:rPr lang="en-CA" sz="1200" kern="0" dirty="0">
                          <a:effectLst/>
                        </a:rPr>
                        <a:t>Between-group Sum of Squares:</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tc>
                  <a:txBody>
                    <a:bodyPr/>
                    <a:lstStyle/>
                    <a:p>
                      <a:pPr>
                        <a:lnSpc>
                          <a:spcPct val="107000"/>
                        </a:lnSpc>
                        <a:spcAft>
                          <a:spcPts val="800"/>
                        </a:spcAft>
                      </a:pPr>
                      <a:r>
                        <a:rPr lang="en-CA" sz="1200" kern="0">
                          <a:effectLst/>
                        </a:rPr>
                        <a:t>116.42</a:t>
                      </a:r>
                      <a:endParaRPr lang="en-CA"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extLst>
                  <a:ext uri="{0D108BD9-81ED-4DB2-BD59-A6C34878D82A}">
                    <a16:rowId xmlns:a16="http://schemas.microsoft.com/office/drawing/2014/main" val="4066874616"/>
                  </a:ext>
                </a:extLst>
              </a:tr>
              <a:tr h="387133">
                <a:tc>
                  <a:txBody>
                    <a:bodyPr/>
                    <a:lstStyle/>
                    <a:p>
                      <a:pPr>
                        <a:lnSpc>
                          <a:spcPct val="107000"/>
                        </a:lnSpc>
                        <a:spcAft>
                          <a:spcPts val="800"/>
                        </a:spcAft>
                      </a:pPr>
                      <a:r>
                        <a:rPr lang="en-CA" sz="1200" kern="0">
                          <a:effectLst/>
                        </a:rPr>
                        <a:t>Within-group Sum of Squares:</a:t>
                      </a:r>
                      <a:endParaRPr lang="en-CA"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tc>
                  <a:txBody>
                    <a:bodyPr/>
                    <a:lstStyle/>
                    <a:p>
                      <a:pPr>
                        <a:lnSpc>
                          <a:spcPct val="107000"/>
                        </a:lnSpc>
                        <a:spcAft>
                          <a:spcPts val="800"/>
                        </a:spcAft>
                      </a:pPr>
                      <a:r>
                        <a:rPr lang="en-CA" sz="1200" kern="0">
                          <a:effectLst/>
                        </a:rPr>
                        <a:t>79.967</a:t>
                      </a:r>
                      <a:endParaRPr lang="en-CA"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extLst>
                  <a:ext uri="{0D108BD9-81ED-4DB2-BD59-A6C34878D82A}">
                    <a16:rowId xmlns:a16="http://schemas.microsoft.com/office/drawing/2014/main" val="243737469"/>
                  </a:ext>
                </a:extLst>
              </a:tr>
              <a:tr h="589529">
                <a:tc>
                  <a:txBody>
                    <a:bodyPr/>
                    <a:lstStyle/>
                    <a:p>
                      <a:pPr>
                        <a:lnSpc>
                          <a:spcPct val="107000"/>
                        </a:lnSpc>
                        <a:spcAft>
                          <a:spcPts val="800"/>
                        </a:spcAft>
                      </a:pPr>
                      <a:r>
                        <a:rPr lang="en-CA" sz="1200" kern="0" dirty="0">
                          <a:effectLst/>
                        </a:rPr>
                        <a:t>Total Sum of Squares:</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tc>
                  <a:txBody>
                    <a:bodyPr/>
                    <a:lstStyle/>
                    <a:p>
                      <a:pPr>
                        <a:lnSpc>
                          <a:spcPct val="107000"/>
                        </a:lnSpc>
                        <a:spcAft>
                          <a:spcPts val="800"/>
                        </a:spcAft>
                      </a:pPr>
                      <a:r>
                        <a:rPr lang="en-CA" sz="1200" kern="0" dirty="0">
                          <a:effectLst/>
                        </a:rPr>
                        <a:t>196.38</a:t>
                      </a:r>
                      <a:endParaRPr lang="en-CA"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9525" marB="9525" anchor="ctr"/>
                </a:tc>
                <a:extLst>
                  <a:ext uri="{0D108BD9-81ED-4DB2-BD59-A6C34878D82A}">
                    <a16:rowId xmlns:a16="http://schemas.microsoft.com/office/drawing/2014/main" val="923120677"/>
                  </a:ext>
                </a:extLst>
              </a:tr>
            </a:tbl>
          </a:graphicData>
        </a:graphic>
      </p:graphicFrame>
      <p:sp>
        <p:nvSpPr>
          <p:cNvPr id="21" name="Rectangle 5">
            <a:extLst>
              <a:ext uri="{FF2B5EF4-FFF2-40B4-BE49-F238E27FC236}">
                <a16:creationId xmlns:a16="http://schemas.microsoft.com/office/drawing/2014/main" id="{94A3BADF-1A71-FD2B-88BC-6D040FDE32DA}"/>
              </a:ext>
            </a:extLst>
          </p:cNvPr>
          <p:cNvSpPr>
            <a:spLocks noChangeArrowheads="1"/>
          </p:cNvSpPr>
          <p:nvPr/>
        </p:nvSpPr>
        <p:spPr bwMode="auto">
          <a:xfrm>
            <a:off x="234950" y="4026982"/>
            <a:ext cx="18003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Summary Diagnostics</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4945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204BE0-55D3-3A3E-E642-E1AFB162EE20}"/>
              </a:ext>
            </a:extLst>
          </p:cNvPr>
          <p:cNvGraphicFramePr>
            <a:graphicFrameLocks noGrp="1"/>
          </p:cNvGraphicFramePr>
          <p:nvPr/>
        </p:nvGraphicFramePr>
        <p:xfrm>
          <a:off x="1219202" y="1411357"/>
          <a:ext cx="9753596" cy="4124739"/>
        </p:xfrm>
        <a:graphic>
          <a:graphicData uri="http://schemas.openxmlformats.org/drawingml/2006/table">
            <a:tbl>
              <a:tblPr/>
              <a:tblGrid>
                <a:gridCol w="987285">
                  <a:extLst>
                    <a:ext uri="{9D8B030D-6E8A-4147-A177-3AD203B41FA5}">
                      <a16:colId xmlns:a16="http://schemas.microsoft.com/office/drawing/2014/main" val="3991976154"/>
                    </a:ext>
                  </a:extLst>
                </a:gridCol>
                <a:gridCol w="447067">
                  <a:extLst>
                    <a:ext uri="{9D8B030D-6E8A-4147-A177-3AD203B41FA5}">
                      <a16:colId xmlns:a16="http://schemas.microsoft.com/office/drawing/2014/main" val="3617919405"/>
                    </a:ext>
                  </a:extLst>
                </a:gridCol>
                <a:gridCol w="717176">
                  <a:extLst>
                    <a:ext uri="{9D8B030D-6E8A-4147-A177-3AD203B41FA5}">
                      <a16:colId xmlns:a16="http://schemas.microsoft.com/office/drawing/2014/main" val="1075178783"/>
                    </a:ext>
                  </a:extLst>
                </a:gridCol>
                <a:gridCol w="717176">
                  <a:extLst>
                    <a:ext uri="{9D8B030D-6E8A-4147-A177-3AD203B41FA5}">
                      <a16:colId xmlns:a16="http://schemas.microsoft.com/office/drawing/2014/main" val="3361478029"/>
                    </a:ext>
                  </a:extLst>
                </a:gridCol>
                <a:gridCol w="2294964">
                  <a:extLst>
                    <a:ext uri="{9D8B030D-6E8A-4147-A177-3AD203B41FA5}">
                      <a16:colId xmlns:a16="http://schemas.microsoft.com/office/drawing/2014/main" val="1997453627"/>
                    </a:ext>
                  </a:extLst>
                </a:gridCol>
                <a:gridCol w="2294964">
                  <a:extLst>
                    <a:ext uri="{9D8B030D-6E8A-4147-A177-3AD203B41FA5}">
                      <a16:colId xmlns:a16="http://schemas.microsoft.com/office/drawing/2014/main" val="1548215422"/>
                    </a:ext>
                  </a:extLst>
                </a:gridCol>
                <a:gridCol w="2294964">
                  <a:extLst>
                    <a:ext uri="{9D8B030D-6E8A-4147-A177-3AD203B41FA5}">
                      <a16:colId xmlns:a16="http://schemas.microsoft.com/office/drawing/2014/main" val="1702443182"/>
                    </a:ext>
                  </a:extLst>
                </a:gridCol>
              </a:tblGrid>
              <a:tr h="524248">
                <a:tc gridSpan="7">
                  <a:txBody>
                    <a:bodyPr/>
                    <a:lstStyle/>
                    <a:p>
                      <a:pPr algn="ctr" fontAlgn="ctr"/>
                      <a:r>
                        <a:rPr lang="en-CA" sz="2000" b="1" i="0" u="none" strike="noStrike" dirty="0">
                          <a:solidFill>
                            <a:srgbClr val="1F497D"/>
                          </a:solidFill>
                          <a:effectLst/>
                          <a:latin typeface="Times New Roman" panose="02020603050405020304" pitchFamily="18" charset="0"/>
                        </a:rPr>
                        <a:t>Centers</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675453725"/>
                  </a:ext>
                </a:extLst>
              </a:tr>
              <a:tr h="1543067">
                <a:tc>
                  <a:txBody>
                    <a:bodyPr/>
                    <a:lstStyle/>
                    <a:p>
                      <a:pPr algn="ctr" fontAlgn="ctr"/>
                      <a:r>
                        <a:rPr lang="en-CA" sz="2000" b="1" i="0" u="none" strike="noStrike">
                          <a:solidFill>
                            <a:srgbClr val="1F497D"/>
                          </a:solidFill>
                          <a:effectLst/>
                          <a:latin typeface="Times New Roman" panose="02020603050405020304" pitchFamily="18" charset="0"/>
                        </a:rPr>
                        <a:t>Clusters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dirty="0">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a:solidFill>
                            <a:srgbClr val="1F497D"/>
                          </a:solidFill>
                          <a:effectLst/>
                          <a:latin typeface="Times New Roman" panose="02020603050405020304" pitchFamily="18" charset="0"/>
                        </a:rPr>
                        <a:t>Number of Items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1F497D"/>
                          </a:solidFill>
                          <a:effectLst/>
                          <a:latin typeface="Times New Roman" panose="02020603050405020304" pitchFamily="18" charset="0"/>
                        </a:rPr>
                        <a:t>Sum of Estimated prevalence of TB (all forms) per 100 000 population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1F497D"/>
                          </a:solidFill>
                          <a:effectLst/>
                          <a:latin typeface="Times New Roman" panose="02020603050405020304" pitchFamily="18" charset="0"/>
                        </a:rPr>
                        <a:t>Sum of Case detection rate (all forms), percent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1F497D"/>
                          </a:solidFill>
                          <a:effectLst/>
                          <a:latin typeface="Times New Roman" panose="02020603050405020304" pitchFamily="18" charset="0"/>
                        </a:rPr>
                        <a:t>Sum of Estimated mortality of TB cases (all forms, excluding HIV) per 100 000 population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474129"/>
                  </a:ext>
                </a:extLst>
              </a:tr>
              <a:tr h="1028712">
                <a:tc>
                  <a:txBody>
                    <a:bodyPr/>
                    <a:lstStyle/>
                    <a:p>
                      <a:pPr algn="ctr" fontAlgn="ctr"/>
                      <a:r>
                        <a:rPr lang="en-CA" sz="2000" b="1" i="0" u="none" strike="noStrike">
                          <a:solidFill>
                            <a:srgbClr val="333333"/>
                          </a:solidFill>
                          <a:effectLst/>
                          <a:latin typeface="Times New Roman" panose="02020603050405020304" pitchFamily="18" charset="0"/>
                        </a:rPr>
                        <a:t>Cluster 1</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0" i="0" u="none" strike="noStrike">
                          <a:solidFill>
                            <a:srgbClr val="333333"/>
                          </a:solidFill>
                          <a:effectLst/>
                          <a:latin typeface="Times New Roman" panose="02020603050405020304" pitchFamily="18" charset="0"/>
                        </a:rPr>
                        <a:t>915</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dirty="0">
                          <a:solidFill>
                            <a:srgbClr val="333333"/>
                          </a:solidFill>
                          <a:effectLst/>
                          <a:latin typeface="Times New Roman" panose="02020603050405020304" pitchFamily="18" charset="0"/>
                        </a:rPr>
                        <a:t>626.73</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dirty="0">
                          <a:solidFill>
                            <a:srgbClr val="333333"/>
                          </a:solidFill>
                          <a:effectLst/>
                          <a:latin typeface="Times New Roman" panose="02020603050405020304" pitchFamily="18" charset="0"/>
                        </a:rPr>
                        <a:t>40.825</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a:solidFill>
                            <a:srgbClr val="333333"/>
                          </a:solidFill>
                          <a:effectLst/>
                          <a:latin typeface="Times New Roman" panose="02020603050405020304" pitchFamily="18" charset="0"/>
                        </a:rPr>
                        <a:t>73.28</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621580"/>
                  </a:ext>
                </a:extLst>
              </a:tr>
              <a:tr h="1028712">
                <a:tc>
                  <a:txBody>
                    <a:bodyPr/>
                    <a:lstStyle/>
                    <a:p>
                      <a:pPr algn="ctr" fontAlgn="ctr"/>
                      <a:r>
                        <a:rPr lang="en-CA" sz="2000" b="1" i="0" u="none" strike="noStrike">
                          <a:solidFill>
                            <a:srgbClr val="333333"/>
                          </a:solidFill>
                          <a:effectLst/>
                          <a:latin typeface="Times New Roman" panose="02020603050405020304" pitchFamily="18" charset="0"/>
                        </a:rPr>
                        <a:t>Cluster 2</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0" i="0" u="none" strike="noStrike">
                          <a:solidFill>
                            <a:srgbClr val="333333"/>
                          </a:solidFill>
                          <a:effectLst/>
                          <a:latin typeface="Times New Roman" panose="02020603050405020304" pitchFamily="18" charset="0"/>
                        </a:rPr>
                        <a:t>3756</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a:solidFill>
                            <a:srgbClr val="333333"/>
                          </a:solidFill>
                          <a:effectLst/>
                          <a:latin typeface="Times New Roman" panose="02020603050405020304" pitchFamily="18" charset="0"/>
                        </a:rPr>
                        <a:t>96.504</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dirty="0">
                          <a:solidFill>
                            <a:srgbClr val="333333"/>
                          </a:solidFill>
                          <a:effectLst/>
                          <a:latin typeface="Times New Roman" panose="02020603050405020304" pitchFamily="18" charset="0"/>
                        </a:rPr>
                        <a:t>74.891</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2000" b="1" i="0" u="none" strike="noStrike" dirty="0">
                          <a:solidFill>
                            <a:srgbClr val="333333"/>
                          </a:solidFill>
                          <a:effectLst/>
                          <a:latin typeface="Times New Roman" panose="02020603050405020304" pitchFamily="18" charset="0"/>
                        </a:rPr>
                        <a:t>7.5898</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331233"/>
                  </a:ext>
                </a:extLst>
              </a:tr>
            </a:tbl>
          </a:graphicData>
        </a:graphic>
      </p:graphicFrame>
    </p:spTree>
    <p:extLst>
      <p:ext uri="{BB962C8B-B14F-4D97-AF65-F5344CB8AC3E}">
        <p14:creationId xmlns:p14="http://schemas.microsoft.com/office/powerpoint/2010/main" val="378023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2DEFB-CFC7-C60F-EC6F-2D7A07130A29}"/>
              </a:ext>
            </a:extLst>
          </p:cNvPr>
          <p:cNvSpPr>
            <a:spLocks noGrp="1"/>
          </p:cNvSpPr>
          <p:nvPr>
            <p:ph type="title"/>
          </p:nvPr>
        </p:nvSpPr>
        <p:spPr>
          <a:xfrm>
            <a:off x="838201" y="365125"/>
            <a:ext cx="5251316" cy="1807305"/>
          </a:xfrm>
        </p:spPr>
        <p:txBody>
          <a:bodyPr>
            <a:normAutofit/>
          </a:bodyPr>
          <a:lstStyle/>
          <a:p>
            <a:r>
              <a:rPr lang="en-CA" i="1" dirty="0"/>
              <a:t>Project Outlines</a:t>
            </a:r>
          </a:p>
        </p:txBody>
      </p:sp>
      <p:sp>
        <p:nvSpPr>
          <p:cNvPr id="3" name="Content Placeholder 2">
            <a:extLst>
              <a:ext uri="{FF2B5EF4-FFF2-40B4-BE49-F238E27FC236}">
                <a16:creationId xmlns:a16="http://schemas.microsoft.com/office/drawing/2014/main" id="{E4EEDB28-9C78-2671-A7F7-E97CB08A9747}"/>
              </a:ext>
            </a:extLst>
          </p:cNvPr>
          <p:cNvSpPr>
            <a:spLocks noGrp="1"/>
          </p:cNvSpPr>
          <p:nvPr>
            <p:ph idx="1"/>
          </p:nvPr>
        </p:nvSpPr>
        <p:spPr>
          <a:xfrm>
            <a:off x="838200" y="2333297"/>
            <a:ext cx="4619621" cy="3843666"/>
          </a:xfrm>
        </p:spPr>
        <p:txBody>
          <a:bodyPr>
            <a:normAutofit/>
          </a:bodyPr>
          <a:lstStyle/>
          <a:p>
            <a:r>
              <a:rPr lang="en-CA" sz="2000" b="1" dirty="0"/>
              <a:t>Project goals/objectives</a:t>
            </a:r>
          </a:p>
          <a:p>
            <a:r>
              <a:rPr lang="en-CA" sz="2000" b="1" dirty="0"/>
              <a:t>Processes</a:t>
            </a:r>
          </a:p>
          <a:p>
            <a:r>
              <a:rPr lang="en-CA" sz="2000" b="1" dirty="0"/>
              <a:t>Results</a:t>
            </a:r>
          </a:p>
          <a:p>
            <a:r>
              <a:rPr lang="en-CA" sz="2000" b="1" dirty="0"/>
              <a:t>Challenges</a:t>
            </a:r>
          </a:p>
          <a:p>
            <a:r>
              <a:rPr lang="en-CA" sz="2000" b="1" dirty="0"/>
              <a:t>Future goals</a:t>
            </a:r>
          </a:p>
          <a:p>
            <a:pPr marL="0" indent="0">
              <a:buNone/>
            </a:pPr>
            <a:endParaRPr lang="en-CA" sz="2000" dirty="0"/>
          </a:p>
        </p:txBody>
      </p:sp>
      <p:pic>
        <p:nvPicPr>
          <p:cNvPr id="5" name="Picture 4" descr="Three arrows on bullseye">
            <a:extLst>
              <a:ext uri="{FF2B5EF4-FFF2-40B4-BE49-F238E27FC236}">
                <a16:creationId xmlns:a16="http://schemas.microsoft.com/office/drawing/2014/main" id="{EC56D8B8-3EA6-F0C4-A2AE-3F2CAC49E1BA}"/>
              </a:ext>
            </a:extLst>
          </p:cNvPr>
          <p:cNvPicPr>
            <a:picLocks noChangeAspect="1"/>
          </p:cNvPicPr>
          <p:nvPr/>
        </p:nvPicPr>
        <p:blipFill rotWithShape="1">
          <a:blip r:embed="rId2"/>
          <a:srcRect l="4834" r="38217"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3524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D036A-830A-7261-5D82-7D5D36F6ABDB}"/>
              </a:ext>
            </a:extLst>
          </p:cNvPr>
          <p:cNvGraphicFramePr>
            <a:graphicFrameLocks noGrp="1"/>
          </p:cNvGraphicFramePr>
          <p:nvPr/>
        </p:nvGraphicFramePr>
        <p:xfrm>
          <a:off x="1421295" y="745435"/>
          <a:ext cx="9471988" cy="5155144"/>
        </p:xfrm>
        <a:graphic>
          <a:graphicData uri="http://schemas.openxmlformats.org/drawingml/2006/table">
            <a:tbl>
              <a:tblPr/>
              <a:tblGrid>
                <a:gridCol w="1564938">
                  <a:extLst>
                    <a:ext uri="{9D8B030D-6E8A-4147-A177-3AD203B41FA5}">
                      <a16:colId xmlns:a16="http://schemas.microsoft.com/office/drawing/2014/main" val="1957990560"/>
                    </a:ext>
                  </a:extLst>
                </a:gridCol>
                <a:gridCol w="790705">
                  <a:extLst>
                    <a:ext uri="{9D8B030D-6E8A-4147-A177-3AD203B41FA5}">
                      <a16:colId xmlns:a16="http://schemas.microsoft.com/office/drawing/2014/main" val="340803905"/>
                    </a:ext>
                  </a:extLst>
                </a:gridCol>
                <a:gridCol w="790705">
                  <a:extLst>
                    <a:ext uri="{9D8B030D-6E8A-4147-A177-3AD203B41FA5}">
                      <a16:colId xmlns:a16="http://schemas.microsoft.com/office/drawing/2014/main" val="2294837032"/>
                    </a:ext>
                  </a:extLst>
                </a:gridCol>
                <a:gridCol w="790705">
                  <a:extLst>
                    <a:ext uri="{9D8B030D-6E8A-4147-A177-3AD203B41FA5}">
                      <a16:colId xmlns:a16="http://schemas.microsoft.com/office/drawing/2014/main" val="531313618"/>
                    </a:ext>
                  </a:extLst>
                </a:gridCol>
                <a:gridCol w="790705">
                  <a:extLst>
                    <a:ext uri="{9D8B030D-6E8A-4147-A177-3AD203B41FA5}">
                      <a16:colId xmlns:a16="http://schemas.microsoft.com/office/drawing/2014/main" val="586944597"/>
                    </a:ext>
                  </a:extLst>
                </a:gridCol>
                <a:gridCol w="790705">
                  <a:extLst>
                    <a:ext uri="{9D8B030D-6E8A-4147-A177-3AD203B41FA5}">
                      <a16:colId xmlns:a16="http://schemas.microsoft.com/office/drawing/2014/main" val="1667033146"/>
                    </a:ext>
                  </a:extLst>
                </a:gridCol>
                <a:gridCol w="790705">
                  <a:extLst>
                    <a:ext uri="{9D8B030D-6E8A-4147-A177-3AD203B41FA5}">
                      <a16:colId xmlns:a16="http://schemas.microsoft.com/office/drawing/2014/main" val="583715686"/>
                    </a:ext>
                  </a:extLst>
                </a:gridCol>
                <a:gridCol w="790705">
                  <a:extLst>
                    <a:ext uri="{9D8B030D-6E8A-4147-A177-3AD203B41FA5}">
                      <a16:colId xmlns:a16="http://schemas.microsoft.com/office/drawing/2014/main" val="2117120434"/>
                    </a:ext>
                  </a:extLst>
                </a:gridCol>
                <a:gridCol w="790705">
                  <a:extLst>
                    <a:ext uri="{9D8B030D-6E8A-4147-A177-3AD203B41FA5}">
                      <a16:colId xmlns:a16="http://schemas.microsoft.com/office/drawing/2014/main" val="3775230666"/>
                    </a:ext>
                  </a:extLst>
                </a:gridCol>
                <a:gridCol w="790705">
                  <a:extLst>
                    <a:ext uri="{9D8B030D-6E8A-4147-A177-3AD203B41FA5}">
                      <a16:colId xmlns:a16="http://schemas.microsoft.com/office/drawing/2014/main" val="3292278977"/>
                    </a:ext>
                  </a:extLst>
                </a:gridCol>
                <a:gridCol w="790705">
                  <a:extLst>
                    <a:ext uri="{9D8B030D-6E8A-4147-A177-3AD203B41FA5}">
                      <a16:colId xmlns:a16="http://schemas.microsoft.com/office/drawing/2014/main" val="4080703948"/>
                    </a:ext>
                  </a:extLst>
                </a:gridCol>
              </a:tblGrid>
              <a:tr h="310239">
                <a:tc gridSpan="11">
                  <a:txBody>
                    <a:bodyPr/>
                    <a:lstStyle/>
                    <a:p>
                      <a:pPr algn="ctr" fontAlgn="ctr"/>
                      <a:r>
                        <a:rPr lang="en-CA" sz="1450" b="1" i="0" u="none" strike="noStrike">
                          <a:solidFill>
                            <a:srgbClr val="333333"/>
                          </a:solidFill>
                          <a:effectLst/>
                          <a:latin typeface="Times New Roman" panose="02020603050405020304" pitchFamily="18" charset="0"/>
                        </a:rPr>
                        <a:t>Analysis of Variance:</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68056098"/>
                  </a:ext>
                </a:extLst>
              </a:tr>
              <a:tr h="274045">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CA" sz="1200" b="1" i="0" u="none" strike="noStrike">
                          <a:solidFill>
                            <a:srgbClr val="1F497D"/>
                          </a:solidFill>
                          <a:effectLst/>
                          <a:latin typeface="Times New Roman" panose="02020603050405020304" pitchFamily="18" charset="0"/>
                        </a:rPr>
                        <a:t>Model</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CA" sz="1200" b="1" i="0" u="none" strike="noStrike">
                          <a:solidFill>
                            <a:srgbClr val="1F497D"/>
                          </a:solidFill>
                          <a:effectLst/>
                          <a:latin typeface="Times New Roman" panose="02020603050405020304" pitchFamily="18" charset="0"/>
                        </a:rPr>
                        <a:t>Error</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652679264"/>
                  </a:ext>
                </a:extLst>
              </a:tr>
              <a:tr h="537748">
                <a:tc>
                  <a:txBody>
                    <a:bodyPr/>
                    <a:lstStyle/>
                    <a:p>
                      <a:pPr algn="ctr" fontAlgn="ctr"/>
                      <a:r>
                        <a:rPr lang="en-CA" sz="1200" b="1" i="0" u="none" strike="noStrike">
                          <a:solidFill>
                            <a:srgbClr val="1F497D"/>
                          </a:solidFill>
                          <a:effectLst/>
                          <a:latin typeface="Times New Roman" panose="02020603050405020304" pitchFamily="18" charset="0"/>
                        </a:rPr>
                        <a:t>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F-statistic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p-value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Sum of Squares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Sum of Squares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1F497D"/>
                          </a:solidFill>
                          <a:effectLst/>
                          <a:latin typeface="Times New Roman" panose="02020603050405020304" pitchFamily="18" charset="0"/>
                        </a:rPr>
                        <a:t>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46741"/>
                  </a:ext>
                </a:extLst>
              </a:tr>
              <a:tr h="1344371">
                <a:tc>
                  <a:txBody>
                    <a:bodyPr/>
                    <a:lstStyle/>
                    <a:p>
                      <a:pPr algn="ctr" fontAlgn="ctr"/>
                      <a:r>
                        <a:rPr lang="en-CA" sz="1200" b="1" i="0" u="none" strike="noStrike">
                          <a:solidFill>
                            <a:srgbClr val="333333"/>
                          </a:solidFill>
                          <a:effectLst/>
                          <a:latin typeface="Times New Roman" panose="02020603050405020304" pitchFamily="18" charset="0"/>
                        </a:rPr>
                        <a:t>Sum of Estimated prevalence of TB (all forms) per 100 000 population</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3039</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0</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66.7</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1</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102.5</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4669</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98434"/>
                  </a:ext>
                </a:extLst>
              </a:tr>
              <a:tr h="1613245">
                <a:tc>
                  <a:txBody>
                    <a:bodyPr/>
                    <a:lstStyle/>
                    <a:p>
                      <a:pPr algn="ctr" fontAlgn="ctr"/>
                      <a:r>
                        <a:rPr lang="en-CA" sz="1200" b="1" i="0" u="none" strike="noStrike">
                          <a:solidFill>
                            <a:srgbClr val="333333"/>
                          </a:solidFill>
                          <a:effectLst/>
                          <a:latin typeface="Times New Roman" panose="02020603050405020304" pitchFamily="18" charset="0"/>
                        </a:rPr>
                        <a:t>Sum of Estimated mortality of TB cases (all forms, excluding HIV) per 100 000 population</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3003</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0</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41.38</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1</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64.34</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4669</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62685"/>
                  </a:ext>
                </a:extLst>
              </a:tr>
              <a:tr h="1075496">
                <a:tc>
                  <a:txBody>
                    <a:bodyPr/>
                    <a:lstStyle/>
                    <a:p>
                      <a:pPr algn="ctr" fontAlgn="ctr"/>
                      <a:r>
                        <a:rPr lang="en-CA" sz="1200" b="1" i="0" u="none" strike="noStrike">
                          <a:solidFill>
                            <a:srgbClr val="333333"/>
                          </a:solidFill>
                          <a:effectLst/>
                          <a:latin typeface="Times New Roman" panose="02020603050405020304" pitchFamily="18" charset="0"/>
                        </a:rPr>
                        <a:t>Sum of Case detection rate (all forms), percent</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1316</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0</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8.338</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1</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100" b="0" i="0" u="none" strike="noStrike">
                          <a:solidFill>
                            <a:srgbClr val="000000"/>
                          </a:solidFill>
                          <a:effectLst/>
                          <a:latin typeface="Calibri" panose="020F0502020204030204" pitchFamily="34" charset="0"/>
                        </a:rPr>
                        <a:t> </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a:solidFill>
                            <a:srgbClr val="333333"/>
                          </a:solidFill>
                          <a:effectLst/>
                          <a:latin typeface="Times New Roman" panose="02020603050405020304" pitchFamily="18" charset="0"/>
                        </a:rPr>
                        <a:t>29.57</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333333"/>
                          </a:solidFill>
                          <a:effectLst/>
                          <a:latin typeface="Times New Roman" panose="02020603050405020304" pitchFamily="18" charset="0"/>
                        </a:rPr>
                        <a:t>4669</a:t>
                      </a:r>
                    </a:p>
                  </a:txBody>
                  <a:tcPr marL="7620" marR="7620"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471671"/>
                  </a:ext>
                </a:extLst>
              </a:tr>
            </a:tbl>
          </a:graphicData>
        </a:graphic>
      </p:graphicFrame>
    </p:spTree>
    <p:extLst>
      <p:ext uri="{BB962C8B-B14F-4D97-AF65-F5344CB8AC3E}">
        <p14:creationId xmlns:p14="http://schemas.microsoft.com/office/powerpoint/2010/main" val="167014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32600C-56CC-9603-5D57-7A33A777D5DD}"/>
              </a:ext>
            </a:extLst>
          </p:cNvPr>
          <p:cNvSpPr>
            <a:spLocks noGrp="1"/>
          </p:cNvSpPr>
          <p:nvPr>
            <p:ph type="title"/>
          </p:nvPr>
        </p:nvSpPr>
        <p:spPr>
          <a:xfrm>
            <a:off x="5894962" y="479494"/>
            <a:ext cx="5458838" cy="238262"/>
          </a:xfrm>
        </p:spPr>
        <p:txBody>
          <a:bodyPr>
            <a:noAutofit/>
          </a:bodyPr>
          <a:lstStyle/>
          <a:p>
            <a:r>
              <a:rPr lang="en-CA" sz="2000" b="1" dirty="0"/>
              <a:t>Cluster 1 Countries</a:t>
            </a:r>
          </a:p>
        </p:txBody>
      </p:sp>
      <p:sp>
        <p:nvSpPr>
          <p:cNvPr id="11"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4EA8824D-BA24-F782-62B7-6E5B09437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58" y="511293"/>
            <a:ext cx="4575028"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17" name="Content Placeholder 16" descr="A map of the world&#10;&#10;Description automatically generated">
            <a:extLst>
              <a:ext uri="{FF2B5EF4-FFF2-40B4-BE49-F238E27FC236}">
                <a16:creationId xmlns:a16="http://schemas.microsoft.com/office/drawing/2014/main" id="{5D637EE4-F269-AC19-A57F-B33EC04E29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5561" y="1012723"/>
            <a:ext cx="6430297" cy="5164240"/>
          </a:xfrm>
        </p:spPr>
      </p:pic>
    </p:spTree>
    <p:extLst>
      <p:ext uri="{BB962C8B-B14F-4D97-AF65-F5344CB8AC3E}">
        <p14:creationId xmlns:p14="http://schemas.microsoft.com/office/powerpoint/2010/main" val="125871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EBD9-B7EB-B278-965F-7F05B9A3235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FB6CF08-301A-5EF1-2D30-6CB451C518B5}"/>
              </a:ext>
            </a:extLst>
          </p:cNvPr>
          <p:cNvSpPr>
            <a:spLocks noGrp="1"/>
          </p:cNvSpPr>
          <p:nvPr>
            <p:ph idx="1"/>
          </p:nvPr>
        </p:nvSpPr>
        <p:spPr/>
        <p:txBody>
          <a:bodyPr/>
          <a:lstStyle/>
          <a:p>
            <a:endParaRPr lang="en-CA"/>
          </a:p>
        </p:txBody>
      </p:sp>
      <p:pic>
        <p:nvPicPr>
          <p:cNvPr id="4" name="slide2" descr="Dashboard 1">
            <a:extLst>
              <a:ext uri="{FF2B5EF4-FFF2-40B4-BE49-F238E27FC236}">
                <a16:creationId xmlns:a16="http://schemas.microsoft.com/office/drawing/2014/main" id="{9998B6D0-2FDB-E598-CA17-CA5C4D723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 y="365125"/>
            <a:ext cx="10469880" cy="5917565"/>
          </a:xfrm>
          <a:prstGeom prst="rect">
            <a:avLst/>
          </a:prstGeom>
        </p:spPr>
      </p:pic>
    </p:spTree>
    <p:extLst>
      <p:ext uri="{BB962C8B-B14F-4D97-AF65-F5344CB8AC3E}">
        <p14:creationId xmlns:p14="http://schemas.microsoft.com/office/powerpoint/2010/main" val="11394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D99-4611-DE27-DBEF-7B15C97CEFE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D2BA8BF-4A94-3A68-CA4C-0BD49F60668B}"/>
              </a:ext>
            </a:extLst>
          </p:cNvPr>
          <p:cNvSpPr>
            <a:spLocks noGrp="1"/>
          </p:cNvSpPr>
          <p:nvPr>
            <p:ph idx="1"/>
          </p:nvPr>
        </p:nvSpPr>
        <p:spPr/>
        <p:txBody>
          <a:bodyPr/>
          <a:lstStyle/>
          <a:p>
            <a:endParaRPr lang="en-CA"/>
          </a:p>
        </p:txBody>
      </p:sp>
      <p:pic>
        <p:nvPicPr>
          <p:cNvPr id="4" name="slide2" descr="Forecast &amp;amp; cluster dash">
            <a:extLst>
              <a:ext uri="{FF2B5EF4-FFF2-40B4-BE49-F238E27FC236}">
                <a16:creationId xmlns:a16="http://schemas.microsoft.com/office/drawing/2014/main" id="{31B14877-664D-9FCC-A7F0-C171796B6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1" y="0"/>
            <a:ext cx="11415252" cy="6858000"/>
          </a:xfrm>
          <a:prstGeom prst="rect">
            <a:avLst/>
          </a:prstGeom>
        </p:spPr>
      </p:pic>
    </p:spTree>
    <p:extLst>
      <p:ext uri="{BB962C8B-B14F-4D97-AF65-F5344CB8AC3E}">
        <p14:creationId xmlns:p14="http://schemas.microsoft.com/office/powerpoint/2010/main" val="67108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86D036A-830A-7261-5D82-7D5D36F6ABDB}"/>
              </a:ext>
            </a:extLst>
          </p:cNvPr>
          <p:cNvGraphicFramePr>
            <a:graphicFrameLocks noGrp="1"/>
          </p:cNvGraphicFramePr>
          <p:nvPr>
            <p:extLst>
              <p:ext uri="{D42A27DB-BD31-4B8C-83A1-F6EECF244321}">
                <p14:modId xmlns:p14="http://schemas.microsoft.com/office/powerpoint/2010/main" val="2295013738"/>
              </p:ext>
            </p:extLst>
          </p:nvPr>
        </p:nvGraphicFramePr>
        <p:xfrm>
          <a:off x="643467" y="840103"/>
          <a:ext cx="10905071" cy="5177797"/>
        </p:xfrm>
        <a:graphic>
          <a:graphicData uri="http://schemas.openxmlformats.org/drawingml/2006/table">
            <a:tbl>
              <a:tblPr firstRow="1" bandRow="1"/>
              <a:tblGrid>
                <a:gridCol w="2474149">
                  <a:extLst>
                    <a:ext uri="{9D8B030D-6E8A-4147-A177-3AD203B41FA5}">
                      <a16:colId xmlns:a16="http://schemas.microsoft.com/office/drawing/2014/main" val="1957990560"/>
                    </a:ext>
                  </a:extLst>
                </a:gridCol>
                <a:gridCol w="376846">
                  <a:extLst>
                    <a:ext uri="{9D8B030D-6E8A-4147-A177-3AD203B41FA5}">
                      <a16:colId xmlns:a16="http://schemas.microsoft.com/office/drawing/2014/main" val="340803905"/>
                    </a:ext>
                  </a:extLst>
                </a:gridCol>
                <a:gridCol w="1250081">
                  <a:extLst>
                    <a:ext uri="{9D8B030D-6E8A-4147-A177-3AD203B41FA5}">
                      <a16:colId xmlns:a16="http://schemas.microsoft.com/office/drawing/2014/main" val="2294837032"/>
                    </a:ext>
                  </a:extLst>
                </a:gridCol>
                <a:gridCol w="376846">
                  <a:extLst>
                    <a:ext uri="{9D8B030D-6E8A-4147-A177-3AD203B41FA5}">
                      <a16:colId xmlns:a16="http://schemas.microsoft.com/office/drawing/2014/main" val="531313618"/>
                    </a:ext>
                  </a:extLst>
                </a:gridCol>
                <a:gridCol w="1250081">
                  <a:extLst>
                    <a:ext uri="{9D8B030D-6E8A-4147-A177-3AD203B41FA5}">
                      <a16:colId xmlns:a16="http://schemas.microsoft.com/office/drawing/2014/main" val="586944597"/>
                    </a:ext>
                  </a:extLst>
                </a:gridCol>
                <a:gridCol w="376846">
                  <a:extLst>
                    <a:ext uri="{9D8B030D-6E8A-4147-A177-3AD203B41FA5}">
                      <a16:colId xmlns:a16="http://schemas.microsoft.com/office/drawing/2014/main" val="1667033146"/>
                    </a:ext>
                  </a:extLst>
                </a:gridCol>
                <a:gridCol w="1250081">
                  <a:extLst>
                    <a:ext uri="{9D8B030D-6E8A-4147-A177-3AD203B41FA5}">
                      <a16:colId xmlns:a16="http://schemas.microsoft.com/office/drawing/2014/main" val="583715686"/>
                    </a:ext>
                  </a:extLst>
                </a:gridCol>
                <a:gridCol w="831660">
                  <a:extLst>
                    <a:ext uri="{9D8B030D-6E8A-4147-A177-3AD203B41FA5}">
                      <a16:colId xmlns:a16="http://schemas.microsoft.com/office/drawing/2014/main" val="2117120434"/>
                    </a:ext>
                  </a:extLst>
                </a:gridCol>
                <a:gridCol w="376846">
                  <a:extLst>
                    <a:ext uri="{9D8B030D-6E8A-4147-A177-3AD203B41FA5}">
                      <a16:colId xmlns:a16="http://schemas.microsoft.com/office/drawing/2014/main" val="3775230666"/>
                    </a:ext>
                  </a:extLst>
                </a:gridCol>
                <a:gridCol w="1250081">
                  <a:extLst>
                    <a:ext uri="{9D8B030D-6E8A-4147-A177-3AD203B41FA5}">
                      <a16:colId xmlns:a16="http://schemas.microsoft.com/office/drawing/2014/main" val="3292278977"/>
                    </a:ext>
                  </a:extLst>
                </a:gridCol>
                <a:gridCol w="1091554">
                  <a:extLst>
                    <a:ext uri="{9D8B030D-6E8A-4147-A177-3AD203B41FA5}">
                      <a16:colId xmlns:a16="http://schemas.microsoft.com/office/drawing/2014/main" val="4080703948"/>
                    </a:ext>
                  </a:extLst>
                </a:gridCol>
              </a:tblGrid>
              <a:tr h="419236">
                <a:tc gridSpan="11">
                  <a:txBody>
                    <a:bodyPr/>
                    <a:lstStyle/>
                    <a:p>
                      <a:pPr algn="ctr" fontAlgn="ctr"/>
                      <a:r>
                        <a:rPr lang="en-CA" sz="2300" b="1" i="0" u="none" strike="noStrike">
                          <a:solidFill>
                            <a:srgbClr val="333333"/>
                          </a:solidFill>
                          <a:effectLst/>
                          <a:latin typeface="Times New Roman" panose="02020603050405020304" pitchFamily="18" charset="0"/>
                        </a:rPr>
                        <a:t>Analysis of Variance:</a:t>
                      </a:r>
                    </a:p>
                  </a:txBody>
                  <a:tcPr marL="12047" marR="12047" marT="1204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68056098"/>
                  </a:ext>
                </a:extLst>
              </a:tr>
              <a:tr h="377071">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CA" sz="1900" b="1" i="0" u="none" strike="noStrike">
                          <a:solidFill>
                            <a:srgbClr val="1F497D"/>
                          </a:solidFill>
                          <a:effectLst/>
                          <a:latin typeface="Times New Roman" panose="02020603050405020304" pitchFamily="18" charset="0"/>
                        </a:rPr>
                        <a:t>Model</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CA" sz="1900" b="1" i="0" u="none" strike="noStrike">
                          <a:solidFill>
                            <a:srgbClr val="1F497D"/>
                          </a:solidFill>
                          <a:effectLst/>
                          <a:latin typeface="Times New Roman" panose="02020603050405020304" pitchFamily="18" charset="0"/>
                        </a:rPr>
                        <a:t>Error</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652679264"/>
                  </a:ext>
                </a:extLst>
              </a:tr>
              <a:tr h="648128">
                <a:tc>
                  <a:txBody>
                    <a:bodyPr/>
                    <a:lstStyle/>
                    <a:p>
                      <a:pPr algn="ctr" fontAlgn="ctr"/>
                      <a:r>
                        <a:rPr lang="en-CA" sz="1900" b="1" i="0" u="none" strike="noStrike">
                          <a:solidFill>
                            <a:srgbClr val="1F497D"/>
                          </a:solidFill>
                          <a:effectLst/>
                          <a:latin typeface="Times New Roman" panose="02020603050405020304" pitchFamily="18" charset="0"/>
                        </a:rPr>
                        <a:t>Variable</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F-statistic</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p-value</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Sum of Squares</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DF</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Sum of Squares</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1" i="0" u="none" strike="noStrike">
                          <a:solidFill>
                            <a:srgbClr val="1F497D"/>
                          </a:solidFill>
                          <a:effectLst/>
                          <a:latin typeface="Times New Roman" panose="02020603050405020304" pitchFamily="18" charset="0"/>
                        </a:rPr>
                        <a:t>DF</a:t>
                      </a:r>
                    </a:p>
                  </a:txBody>
                  <a:tcPr marL="12047" marR="12047" marT="12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46741"/>
                  </a:ext>
                </a:extLst>
              </a:tr>
              <a:tr h="1244454">
                <a:tc>
                  <a:txBody>
                    <a:bodyPr/>
                    <a:lstStyle/>
                    <a:p>
                      <a:pPr algn="ctr" fontAlgn="ctr"/>
                      <a:r>
                        <a:rPr lang="en-CA" sz="1900" b="1" i="0" u="none" strike="noStrike">
                          <a:solidFill>
                            <a:srgbClr val="333333"/>
                          </a:solidFill>
                          <a:effectLst/>
                          <a:latin typeface="Times New Roman" panose="02020603050405020304" pitchFamily="18" charset="0"/>
                        </a:rPr>
                        <a:t>Sum of Estimated prevalence of TB (all forms) per 100 000 population</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3039</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0</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66.7</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1</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102.5</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4669</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98434"/>
                  </a:ext>
                </a:extLst>
              </a:tr>
              <a:tr h="1533582">
                <a:tc>
                  <a:txBody>
                    <a:bodyPr/>
                    <a:lstStyle/>
                    <a:p>
                      <a:pPr algn="ctr" fontAlgn="ctr"/>
                      <a:r>
                        <a:rPr lang="en-CA" sz="1900" b="1" i="0" u="none" strike="noStrike">
                          <a:solidFill>
                            <a:srgbClr val="333333"/>
                          </a:solidFill>
                          <a:effectLst/>
                          <a:latin typeface="Times New Roman" panose="02020603050405020304" pitchFamily="18" charset="0"/>
                        </a:rPr>
                        <a:t>Sum of Estimated mortality of TB cases (all forms, excluding HIV) per 100 000 population</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3003</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0</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41.38</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1</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64.34</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4669</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62685"/>
                  </a:ext>
                </a:extLst>
              </a:tr>
              <a:tr h="955326">
                <a:tc>
                  <a:txBody>
                    <a:bodyPr/>
                    <a:lstStyle/>
                    <a:p>
                      <a:pPr algn="ctr" fontAlgn="ctr"/>
                      <a:r>
                        <a:rPr lang="en-CA" sz="1900" b="1" i="0" u="none" strike="noStrike">
                          <a:solidFill>
                            <a:srgbClr val="333333"/>
                          </a:solidFill>
                          <a:effectLst/>
                          <a:latin typeface="Times New Roman" panose="02020603050405020304" pitchFamily="18" charset="0"/>
                        </a:rPr>
                        <a:t>Sum of Case detection rate (all forms), percent</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1316</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0</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8.338</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1</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700" b="0" i="0" u="none" strike="noStrike">
                          <a:solidFill>
                            <a:srgbClr val="000000"/>
                          </a:solidFill>
                          <a:effectLst/>
                          <a:latin typeface="Calibri" panose="020F0502020204030204" pitchFamily="34" charset="0"/>
                        </a:rPr>
                        <a:t> </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29.57</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900" b="0" i="0" u="none" strike="noStrike">
                          <a:solidFill>
                            <a:srgbClr val="333333"/>
                          </a:solidFill>
                          <a:effectLst/>
                          <a:latin typeface="Times New Roman" panose="02020603050405020304" pitchFamily="18" charset="0"/>
                        </a:rPr>
                        <a:t>4669</a:t>
                      </a:r>
                    </a:p>
                  </a:txBody>
                  <a:tcPr marL="12047" marR="12047" marT="15059" marB="1505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471671"/>
                  </a:ext>
                </a:extLst>
              </a:tr>
            </a:tbl>
          </a:graphicData>
        </a:graphic>
      </p:graphicFrame>
    </p:spTree>
    <p:extLst>
      <p:ext uri="{BB962C8B-B14F-4D97-AF65-F5344CB8AC3E}">
        <p14:creationId xmlns:p14="http://schemas.microsoft.com/office/powerpoint/2010/main" val="352770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C8496-BFBD-8B89-36A0-43DCF6763BFA}"/>
              </a:ext>
            </a:extLst>
          </p:cNvPr>
          <p:cNvSpPr>
            <a:spLocks noGrp="1"/>
          </p:cNvSpPr>
          <p:nvPr>
            <p:ph type="title"/>
          </p:nvPr>
        </p:nvSpPr>
        <p:spPr>
          <a:xfrm>
            <a:off x="1245072" y="1289765"/>
            <a:ext cx="3651101" cy="4270963"/>
          </a:xfrm>
        </p:spPr>
        <p:txBody>
          <a:bodyPr anchor="ctr">
            <a:normAutofit/>
          </a:bodyPr>
          <a:lstStyle/>
          <a:p>
            <a:pPr algn="ctr"/>
            <a:r>
              <a:rPr lang="en-CA" sz="5600" b="1">
                <a:solidFill>
                  <a:srgbClr val="FFFFFF"/>
                </a:solidFill>
              </a:rPr>
              <a:t>Findings</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CA55465-9E0D-3EE6-CECB-6355CB00BC91}"/>
              </a:ext>
            </a:extLst>
          </p:cNvPr>
          <p:cNvSpPr>
            <a:spLocks noGrp="1"/>
          </p:cNvSpPr>
          <p:nvPr>
            <p:ph idx="1"/>
          </p:nvPr>
        </p:nvSpPr>
        <p:spPr>
          <a:xfrm>
            <a:off x="6297233" y="518400"/>
            <a:ext cx="4771607" cy="5837949"/>
          </a:xfrm>
        </p:spPr>
        <p:txBody>
          <a:bodyPr anchor="ctr">
            <a:normAutofit/>
          </a:bodyPr>
          <a:lstStyle/>
          <a:p>
            <a:r>
              <a:rPr lang="en-CA" sz="1800" b="1" dirty="0">
                <a:solidFill>
                  <a:schemeClr val="tx1">
                    <a:alpha val="80000"/>
                  </a:schemeClr>
                </a:solidFill>
              </a:rPr>
              <a:t>By calculating the ratio of case detection to estimated number of deaths per 100,000 people from TB, I gained insights that effectiveness of TB early case finding has potential impact in reducing mortality. And this can be a KPI for how successful NTPs and Healthcare systems are, in fight against TB burden in respective countries.</a:t>
            </a:r>
          </a:p>
          <a:p>
            <a:endParaRPr lang="en-CA" sz="1800" b="1" dirty="0">
              <a:solidFill>
                <a:schemeClr val="tx1">
                  <a:alpha val="80000"/>
                </a:schemeClr>
              </a:solidFill>
            </a:endParaRPr>
          </a:p>
          <a:p>
            <a:r>
              <a:rPr lang="en-US" sz="1800" b="1" dirty="0">
                <a:solidFill>
                  <a:schemeClr val="tx1">
                    <a:alpha val="80000"/>
                  </a:schemeClr>
                </a:solidFill>
              </a:rPr>
              <a:t>For example, difference in case detection to death ratio between Africa (1.20) and America (28.98), despite higher deaths in Africa, suggests potential disparities in TB case detection and reporting between the two regions. Some factors that may be contributing to these are:</a:t>
            </a:r>
          </a:p>
          <a:p>
            <a:r>
              <a:rPr lang="en-US" sz="1800" b="1" dirty="0">
                <a:solidFill>
                  <a:schemeClr val="tx1">
                    <a:alpha val="80000"/>
                  </a:schemeClr>
                </a:solidFill>
              </a:rPr>
              <a:t>1) Variations in healthcare systems e.g. accessibility and quality of service</a:t>
            </a:r>
          </a:p>
          <a:p>
            <a:r>
              <a:rPr lang="en-US" sz="1800" b="1" dirty="0">
                <a:solidFill>
                  <a:schemeClr val="tx1">
                    <a:alpha val="80000"/>
                  </a:schemeClr>
                </a:solidFill>
              </a:rPr>
              <a:t>2) Diagnostic capacity</a:t>
            </a:r>
          </a:p>
          <a:p>
            <a:r>
              <a:rPr lang="en-US" sz="1800" b="1" dirty="0">
                <a:solidFill>
                  <a:schemeClr val="tx1">
                    <a:alpha val="80000"/>
                  </a:schemeClr>
                </a:solidFill>
              </a:rPr>
              <a:t>3) Under reporting and data quality</a:t>
            </a:r>
            <a:endParaRPr lang="en-CA" sz="1800" b="1" dirty="0">
              <a:solidFill>
                <a:schemeClr val="tx1">
                  <a:alpha val="80000"/>
                </a:schemeClr>
              </a:solidFill>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0"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79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DF496-1445-49A0-8759-8D16857F618A}"/>
              </a:ext>
            </a:extLst>
          </p:cNvPr>
          <p:cNvSpPr>
            <a:spLocks noGrp="1"/>
          </p:cNvSpPr>
          <p:nvPr>
            <p:ph type="title"/>
          </p:nvPr>
        </p:nvSpPr>
        <p:spPr>
          <a:xfrm>
            <a:off x="1043631" y="809898"/>
            <a:ext cx="10173010" cy="1554480"/>
          </a:xfrm>
        </p:spPr>
        <p:txBody>
          <a:bodyPr anchor="ctr">
            <a:normAutofit/>
          </a:bodyPr>
          <a:lstStyle/>
          <a:p>
            <a:r>
              <a:rPr lang="en-CA" sz="4800"/>
              <a:t>Challenges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D6F4789-9C10-9282-E4FF-C1F300234612}"/>
              </a:ext>
            </a:extLst>
          </p:cNvPr>
          <p:cNvGraphicFramePr>
            <a:graphicFrameLocks noGrp="1"/>
          </p:cNvGraphicFramePr>
          <p:nvPr>
            <p:ph idx="1"/>
            <p:extLst>
              <p:ext uri="{D42A27DB-BD31-4B8C-83A1-F6EECF244321}">
                <p14:modId xmlns:p14="http://schemas.microsoft.com/office/powerpoint/2010/main" val="401008503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09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454F3-26D5-FEC0-5E7C-DBBA2559F10E}"/>
              </a:ext>
            </a:extLst>
          </p:cNvPr>
          <p:cNvSpPr>
            <a:spLocks noGrp="1"/>
          </p:cNvSpPr>
          <p:nvPr>
            <p:ph type="title"/>
          </p:nvPr>
        </p:nvSpPr>
        <p:spPr>
          <a:xfrm>
            <a:off x="6513788" y="365125"/>
            <a:ext cx="4840010" cy="1807305"/>
          </a:xfrm>
        </p:spPr>
        <p:txBody>
          <a:bodyPr>
            <a:normAutofit/>
          </a:bodyPr>
          <a:lstStyle/>
          <a:p>
            <a:r>
              <a:rPr lang="en-CA" dirty="0"/>
              <a:t>Future Goal</a:t>
            </a:r>
          </a:p>
        </p:txBody>
      </p:sp>
      <p:pic>
        <p:nvPicPr>
          <p:cNvPr id="5" name="Picture 4" descr="Pain brush and palette">
            <a:extLst>
              <a:ext uri="{FF2B5EF4-FFF2-40B4-BE49-F238E27FC236}">
                <a16:creationId xmlns:a16="http://schemas.microsoft.com/office/drawing/2014/main" id="{2D72DFE9-0E26-4EB5-4E60-9A1B231C0BE1}"/>
              </a:ext>
            </a:extLst>
          </p:cNvPr>
          <p:cNvPicPr>
            <a:picLocks noChangeAspect="1"/>
          </p:cNvPicPr>
          <p:nvPr/>
        </p:nvPicPr>
        <p:blipFill rotWithShape="1">
          <a:blip r:embed="rId2"/>
          <a:srcRect l="493" r="3997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863F817-3ABA-D286-8349-D6B17BDE1B07}"/>
              </a:ext>
            </a:extLst>
          </p:cNvPr>
          <p:cNvSpPr>
            <a:spLocks noGrp="1"/>
          </p:cNvSpPr>
          <p:nvPr>
            <p:ph idx="1"/>
          </p:nvPr>
        </p:nvSpPr>
        <p:spPr>
          <a:xfrm>
            <a:off x="6513788" y="2333297"/>
            <a:ext cx="4840010" cy="3843666"/>
          </a:xfrm>
        </p:spPr>
        <p:txBody>
          <a:bodyPr>
            <a:normAutofit/>
          </a:bodyPr>
          <a:lstStyle/>
          <a:p>
            <a:r>
              <a:rPr lang="en-CA" sz="2400" b="1" dirty="0"/>
              <a:t>Need to build my capacity on compelling story-telling in other to paint a good picture of my findings.</a:t>
            </a:r>
          </a:p>
          <a:p>
            <a:endParaRPr lang="en-CA" sz="2000" dirty="0"/>
          </a:p>
        </p:txBody>
      </p:sp>
    </p:spTree>
    <p:extLst>
      <p:ext uri="{BB962C8B-B14F-4D97-AF65-F5344CB8AC3E}">
        <p14:creationId xmlns:p14="http://schemas.microsoft.com/office/powerpoint/2010/main" val="290808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F7EC9A48-97DC-192D-53D7-A2A188C43A57}"/>
              </a:ext>
            </a:extLst>
          </p:cNvPr>
          <p:cNvPicPr>
            <a:picLocks noChangeAspect="1"/>
          </p:cNvPicPr>
          <p:nvPr/>
        </p:nvPicPr>
        <p:blipFill rotWithShape="1">
          <a:blip r:embed="rId2"/>
          <a:srcRect l="29888" r="3608"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Content Placeholder 2">
            <a:extLst>
              <a:ext uri="{FF2B5EF4-FFF2-40B4-BE49-F238E27FC236}">
                <a16:creationId xmlns:a16="http://schemas.microsoft.com/office/drawing/2014/main" id="{26CAA348-A6F7-2989-8718-8BA022FC9575}"/>
              </a:ext>
            </a:extLst>
          </p:cNvPr>
          <p:cNvSpPr>
            <a:spLocks noGrp="1"/>
          </p:cNvSpPr>
          <p:nvPr>
            <p:ph idx="1"/>
          </p:nvPr>
        </p:nvSpPr>
        <p:spPr>
          <a:xfrm>
            <a:off x="6892119" y="2630161"/>
            <a:ext cx="4589491" cy="3332489"/>
          </a:xfrm>
        </p:spPr>
        <p:txBody>
          <a:bodyPr>
            <a:normAutofit/>
          </a:bodyPr>
          <a:lstStyle/>
          <a:p>
            <a:r>
              <a:rPr lang="en-CA" sz="4000" b="1" dirty="0"/>
              <a:t>Thank you!</a:t>
            </a:r>
          </a:p>
          <a:p>
            <a:endParaRPr lang="en-CA" sz="2000" dirty="0"/>
          </a:p>
        </p:txBody>
      </p:sp>
    </p:spTree>
    <p:extLst>
      <p:ext uri="{BB962C8B-B14F-4D97-AF65-F5344CB8AC3E}">
        <p14:creationId xmlns:p14="http://schemas.microsoft.com/office/powerpoint/2010/main" val="382945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2DEFB-CFC7-C60F-EC6F-2D7A07130A29}"/>
              </a:ext>
            </a:extLst>
          </p:cNvPr>
          <p:cNvSpPr>
            <a:spLocks noGrp="1"/>
          </p:cNvSpPr>
          <p:nvPr>
            <p:ph type="title"/>
          </p:nvPr>
        </p:nvSpPr>
        <p:spPr>
          <a:xfrm>
            <a:off x="838201" y="365125"/>
            <a:ext cx="5251316" cy="1807305"/>
          </a:xfrm>
        </p:spPr>
        <p:txBody>
          <a:bodyPr>
            <a:normAutofit/>
          </a:bodyPr>
          <a:lstStyle/>
          <a:p>
            <a:r>
              <a:rPr lang="en-CA" i="1" dirty="0"/>
              <a:t>Project goals</a:t>
            </a:r>
          </a:p>
        </p:txBody>
      </p:sp>
      <p:sp>
        <p:nvSpPr>
          <p:cNvPr id="3" name="Content Placeholder 2">
            <a:extLst>
              <a:ext uri="{FF2B5EF4-FFF2-40B4-BE49-F238E27FC236}">
                <a16:creationId xmlns:a16="http://schemas.microsoft.com/office/drawing/2014/main" id="{E4EEDB28-9C78-2671-A7F7-E97CB08A9747}"/>
              </a:ext>
            </a:extLst>
          </p:cNvPr>
          <p:cNvSpPr>
            <a:spLocks noGrp="1"/>
          </p:cNvSpPr>
          <p:nvPr>
            <p:ph idx="1"/>
          </p:nvPr>
        </p:nvSpPr>
        <p:spPr>
          <a:xfrm>
            <a:off x="838200" y="2333297"/>
            <a:ext cx="4619621" cy="3843666"/>
          </a:xfrm>
        </p:spPr>
        <p:txBody>
          <a:bodyPr>
            <a:normAutofit/>
          </a:bodyPr>
          <a:lstStyle/>
          <a:p>
            <a:pPr marL="0" indent="0">
              <a:buNone/>
            </a:pPr>
            <a:endParaRPr lang="en-CA" sz="2000" dirty="0"/>
          </a:p>
          <a:p>
            <a:r>
              <a:rPr lang="en-CA" sz="2400" b="1" dirty="0"/>
              <a:t>To enhance capacity on visualizing with Tableau</a:t>
            </a:r>
          </a:p>
          <a:p>
            <a:endParaRPr lang="en-CA" sz="2400" b="1" dirty="0"/>
          </a:p>
          <a:p>
            <a:endParaRPr lang="en-CA" sz="2400" b="1" dirty="0"/>
          </a:p>
          <a:p>
            <a:r>
              <a:rPr lang="en-CA" sz="2400" b="1" dirty="0"/>
              <a:t>To identify the most significant and impactful findings in the TB burden dataset</a:t>
            </a:r>
          </a:p>
          <a:p>
            <a:pPr marL="0" indent="0">
              <a:buNone/>
            </a:pPr>
            <a:endParaRPr lang="en-CA" sz="2000" dirty="0"/>
          </a:p>
          <a:p>
            <a:pPr marL="0" indent="0">
              <a:buNone/>
            </a:pPr>
            <a:endParaRPr lang="en-CA" sz="2000" dirty="0"/>
          </a:p>
          <a:p>
            <a:pPr marL="0" indent="0">
              <a:buNone/>
            </a:pPr>
            <a:endParaRPr lang="en-CA" sz="2000" dirty="0"/>
          </a:p>
        </p:txBody>
      </p:sp>
      <p:pic>
        <p:nvPicPr>
          <p:cNvPr id="12" name="Picture 4" descr="Graph on document with pen">
            <a:extLst>
              <a:ext uri="{FF2B5EF4-FFF2-40B4-BE49-F238E27FC236}">
                <a16:creationId xmlns:a16="http://schemas.microsoft.com/office/drawing/2014/main" id="{EA600657-B7D4-FFA9-1B49-23C7C80F19FC}"/>
              </a:ext>
            </a:extLst>
          </p:cNvPr>
          <p:cNvPicPr>
            <a:picLocks noChangeAspect="1"/>
          </p:cNvPicPr>
          <p:nvPr/>
        </p:nvPicPr>
        <p:blipFill rotWithShape="1">
          <a:blip r:embed="rId2"/>
          <a:srcRect l="27842" r="141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999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171D79-5DD8-D55C-FA52-FAEA30AA0E97}"/>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2DEFB-CFC7-C60F-EC6F-2D7A07130A29}"/>
              </a:ext>
            </a:extLst>
          </p:cNvPr>
          <p:cNvSpPr>
            <a:spLocks noGrp="1"/>
          </p:cNvSpPr>
          <p:nvPr>
            <p:ph type="title"/>
          </p:nvPr>
        </p:nvSpPr>
        <p:spPr>
          <a:xfrm>
            <a:off x="838200" y="365125"/>
            <a:ext cx="10515600" cy="1325563"/>
          </a:xfrm>
        </p:spPr>
        <p:txBody>
          <a:bodyPr>
            <a:normAutofit/>
          </a:bodyPr>
          <a:lstStyle/>
          <a:p>
            <a:r>
              <a:rPr lang="en-CA" i="1" dirty="0"/>
              <a:t>Project objectives</a:t>
            </a:r>
          </a:p>
        </p:txBody>
      </p:sp>
      <p:graphicFrame>
        <p:nvGraphicFramePr>
          <p:cNvPr id="5" name="Content Placeholder 2">
            <a:extLst>
              <a:ext uri="{FF2B5EF4-FFF2-40B4-BE49-F238E27FC236}">
                <a16:creationId xmlns:a16="http://schemas.microsoft.com/office/drawing/2014/main" id="{218EA2E4-9A84-CEAF-AF40-815DDC3368F7}"/>
              </a:ext>
            </a:extLst>
          </p:cNvPr>
          <p:cNvGraphicFramePr>
            <a:graphicFrameLocks noGrp="1"/>
          </p:cNvGraphicFramePr>
          <p:nvPr>
            <p:ph idx="1"/>
            <p:extLst>
              <p:ext uri="{D42A27DB-BD31-4B8C-83A1-F6EECF244321}">
                <p14:modId xmlns:p14="http://schemas.microsoft.com/office/powerpoint/2010/main" val="27706790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986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6B0C02-2CBB-1BAE-9193-1EB62078F901}"/>
              </a:ext>
            </a:extLst>
          </p:cNvPr>
          <p:cNvPicPr>
            <a:picLocks noChangeAspect="1"/>
          </p:cNvPicPr>
          <p:nvPr/>
        </p:nvPicPr>
        <p:blipFill rotWithShape="1">
          <a:blip r:embed="rId2">
            <a:duotone>
              <a:schemeClr val="bg2">
                <a:shade val="45000"/>
                <a:satMod val="135000"/>
              </a:schemeClr>
              <a:prstClr val="white"/>
            </a:duotone>
          </a:blip>
          <a:srcRect r="9091" b="2339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2DEFB-CFC7-C60F-EC6F-2D7A07130A29}"/>
              </a:ext>
            </a:extLst>
          </p:cNvPr>
          <p:cNvSpPr>
            <a:spLocks noGrp="1"/>
          </p:cNvSpPr>
          <p:nvPr>
            <p:ph type="title"/>
          </p:nvPr>
        </p:nvSpPr>
        <p:spPr>
          <a:xfrm>
            <a:off x="838200" y="365125"/>
            <a:ext cx="10515600" cy="1325563"/>
          </a:xfrm>
        </p:spPr>
        <p:txBody>
          <a:bodyPr>
            <a:normAutofit/>
          </a:bodyPr>
          <a:lstStyle/>
          <a:p>
            <a:r>
              <a:rPr lang="en-CA" i="1" dirty="0"/>
              <a:t>Processes/steps</a:t>
            </a:r>
          </a:p>
        </p:txBody>
      </p:sp>
      <p:graphicFrame>
        <p:nvGraphicFramePr>
          <p:cNvPr id="12" name="Content Placeholder 2">
            <a:extLst>
              <a:ext uri="{FF2B5EF4-FFF2-40B4-BE49-F238E27FC236}">
                <a16:creationId xmlns:a16="http://schemas.microsoft.com/office/drawing/2014/main" id="{24FD15ED-7468-26C1-C23F-7645C253B924}"/>
              </a:ext>
            </a:extLst>
          </p:cNvPr>
          <p:cNvGraphicFramePr/>
          <p:nvPr>
            <p:extLst>
              <p:ext uri="{D42A27DB-BD31-4B8C-83A1-F6EECF244321}">
                <p14:modId xmlns:p14="http://schemas.microsoft.com/office/powerpoint/2010/main" val="3265026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49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different colored circles&#10;&#10;Description automatically generated">
            <a:extLst>
              <a:ext uri="{FF2B5EF4-FFF2-40B4-BE49-F238E27FC236}">
                <a16:creationId xmlns:a16="http://schemas.microsoft.com/office/drawing/2014/main" id="{2C4941D0-3D0F-A0A3-C74E-569D2EB61B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222" b="9903"/>
          <a:stretch/>
        </p:blipFill>
        <p:spPr>
          <a:xfrm>
            <a:off x="20" y="10"/>
            <a:ext cx="12191980" cy="6857990"/>
          </a:xfrm>
          <a:prstGeom prst="rect">
            <a:avLst/>
          </a:prstGeom>
        </p:spPr>
      </p:pic>
      <p:sp>
        <p:nvSpPr>
          <p:cNvPr id="21"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8B8A6-6021-91D8-39F1-BCA68BCB0FE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i="1">
                <a:solidFill>
                  <a:schemeClr val="tx1">
                    <a:lumMod val="85000"/>
                    <a:lumOff val="15000"/>
                  </a:schemeClr>
                </a:solidFill>
              </a:rPr>
              <a:t>1</a:t>
            </a:r>
            <a:r>
              <a:rPr lang="en-US" sz="3600" b="1" i="1" baseline="30000">
                <a:solidFill>
                  <a:schemeClr val="tx1">
                    <a:lumMod val="85000"/>
                    <a:lumOff val="15000"/>
                  </a:schemeClr>
                </a:solidFill>
              </a:rPr>
              <a:t>st</a:t>
            </a:r>
            <a:r>
              <a:rPr lang="en-US" sz="3600" b="1" i="1">
                <a:solidFill>
                  <a:schemeClr val="tx1">
                    <a:lumMod val="85000"/>
                    <a:lumOff val="15000"/>
                  </a:schemeClr>
                </a:solidFill>
              </a:rPr>
              <a:t> visual</a:t>
            </a:r>
          </a:p>
        </p:txBody>
      </p:sp>
      <p:cxnSp>
        <p:nvCxnSpPr>
          <p:cNvPr id="2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50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9CEF-7D65-5323-7890-C9FDBEA9A73A}"/>
              </a:ext>
            </a:extLst>
          </p:cNvPr>
          <p:cNvSpPr>
            <a:spLocks noGrp="1"/>
          </p:cNvSpPr>
          <p:nvPr>
            <p:ph type="title"/>
          </p:nvPr>
        </p:nvSpPr>
        <p:spPr>
          <a:xfrm>
            <a:off x="838200" y="365125"/>
            <a:ext cx="10515600" cy="390249"/>
          </a:xfrm>
        </p:spPr>
        <p:txBody>
          <a:bodyPr>
            <a:noAutofit/>
          </a:bodyPr>
          <a:lstStyle/>
          <a:p>
            <a:r>
              <a:rPr lang="en-CA" sz="2400" b="1" dirty="0"/>
              <a:t>2</a:t>
            </a:r>
            <a:r>
              <a:rPr lang="en-CA" sz="2400" b="1" baseline="30000" dirty="0"/>
              <a:t>nd</a:t>
            </a:r>
            <a:r>
              <a:rPr lang="en-CA" sz="2400" b="1" dirty="0"/>
              <a:t> Visual</a:t>
            </a:r>
          </a:p>
        </p:txBody>
      </p:sp>
      <p:pic>
        <p:nvPicPr>
          <p:cNvPr id="5" name="Content Placeholder 4" descr="A map of the world with different colored circles&#10;&#10;Description automatically generated">
            <a:extLst>
              <a:ext uri="{FF2B5EF4-FFF2-40B4-BE49-F238E27FC236}">
                <a16:creationId xmlns:a16="http://schemas.microsoft.com/office/drawing/2014/main" id="{5F6ADB0F-354F-88FB-6615-D85D855ED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61" y="755374"/>
            <a:ext cx="11420061" cy="5737501"/>
          </a:xfrm>
        </p:spPr>
      </p:pic>
    </p:spTree>
    <p:extLst>
      <p:ext uri="{BB962C8B-B14F-4D97-AF65-F5344CB8AC3E}">
        <p14:creationId xmlns:p14="http://schemas.microsoft.com/office/powerpoint/2010/main" val="31772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circles on a white background&#10;&#10;Description automatically generated">
            <a:extLst>
              <a:ext uri="{FF2B5EF4-FFF2-40B4-BE49-F238E27FC236}">
                <a16:creationId xmlns:a16="http://schemas.microsoft.com/office/drawing/2014/main" id="{723460EA-0FDA-585F-F91E-69B2472056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55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C009A-EB07-7C83-38F9-D1C13F62D68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3</a:t>
            </a:r>
            <a:r>
              <a:rPr lang="en-US" sz="3600" b="1" baseline="30000">
                <a:solidFill>
                  <a:schemeClr val="tx1">
                    <a:lumMod val="85000"/>
                    <a:lumOff val="15000"/>
                  </a:schemeClr>
                </a:solidFill>
              </a:rPr>
              <a:t>rd</a:t>
            </a:r>
            <a:r>
              <a:rPr lang="en-US" sz="3600" b="1">
                <a:solidFill>
                  <a:schemeClr val="tx1">
                    <a:lumMod val="85000"/>
                    <a:lumOff val="15000"/>
                  </a:schemeClr>
                </a:solidFill>
              </a:rPr>
              <a:t> Visuals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5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lines&#10;&#10;Description automatically generated">
            <a:extLst>
              <a:ext uri="{FF2B5EF4-FFF2-40B4-BE49-F238E27FC236}">
                <a16:creationId xmlns:a16="http://schemas.microsoft.com/office/drawing/2014/main" id="{E881F4DF-A3EF-3C3C-9FB3-8B3CF7BC05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444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3D338-2D27-1B0C-2907-97093C498D6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4</a:t>
            </a:r>
            <a:r>
              <a:rPr lang="en-US" sz="3600" b="1" baseline="30000">
                <a:solidFill>
                  <a:schemeClr val="tx1">
                    <a:lumMod val="85000"/>
                    <a:lumOff val="15000"/>
                  </a:schemeClr>
                </a:solidFill>
              </a:rPr>
              <a:t>th</a:t>
            </a:r>
            <a:r>
              <a:rPr lang="en-US" sz="3600" b="1">
                <a:solidFill>
                  <a:schemeClr val="tx1">
                    <a:lumMod val="85000"/>
                    <a:lumOff val="15000"/>
                  </a:schemeClr>
                </a:solidFill>
              </a:rPr>
              <a:t> Visuals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95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5500</TotalTime>
  <Words>923</Words>
  <Application>Microsoft Office PowerPoint</Application>
  <PresentationFormat>Widescreen</PresentationFormat>
  <Paragraphs>234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Tableau Project</vt:lpstr>
      <vt:lpstr>Project Outlines</vt:lpstr>
      <vt:lpstr>Project goals</vt:lpstr>
      <vt:lpstr>Project objectives</vt:lpstr>
      <vt:lpstr>Processes/steps</vt:lpstr>
      <vt:lpstr>1st visual</vt:lpstr>
      <vt:lpstr>2nd Visual</vt:lpstr>
      <vt:lpstr>3rd Visuals</vt:lpstr>
      <vt:lpstr>4th Visuals</vt:lpstr>
      <vt:lpstr>5th visual</vt:lpstr>
      <vt:lpstr>Step 4 results</vt:lpstr>
      <vt:lpstr>Step 5 – 8 results</vt:lpstr>
      <vt:lpstr>Population by prevalence</vt:lpstr>
      <vt:lpstr>TB HIV/AIDS burden</vt:lpstr>
      <vt:lpstr>Death to case detection ratio</vt:lpstr>
      <vt:lpstr>Prevalence &amp; Incidence forecast</vt:lpstr>
      <vt:lpstr>Countries with high prevalence</vt:lpstr>
      <vt:lpstr>PowerPoint Presentation</vt:lpstr>
      <vt:lpstr>PowerPoint Presentation</vt:lpstr>
      <vt:lpstr>PowerPoint Presentation</vt:lpstr>
      <vt:lpstr>Cluster 1 Countries</vt:lpstr>
      <vt:lpstr>PowerPoint Presentation</vt:lpstr>
      <vt:lpstr>PowerPoint Presentation</vt:lpstr>
      <vt:lpstr>PowerPoint Presentation</vt:lpstr>
      <vt:lpstr>Findings</vt:lpstr>
      <vt:lpstr>Challenges</vt:lpstr>
      <vt:lpstr>Future Goal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Project</dc:title>
  <dc:creator>Ikenna Odinye</dc:creator>
  <cp:lastModifiedBy>Ikenna Odinye</cp:lastModifiedBy>
  <cp:revision>1</cp:revision>
  <dcterms:created xsi:type="dcterms:W3CDTF">2023-07-10T04:19:25Z</dcterms:created>
  <dcterms:modified xsi:type="dcterms:W3CDTF">2023-07-14T00:00:15Z</dcterms:modified>
</cp:coreProperties>
</file>