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75" r:id="rId5"/>
    <p:sldId id="258" r:id="rId6"/>
    <p:sldId id="264" r:id="rId7"/>
    <p:sldId id="265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61" r:id="rId19"/>
    <p:sldId id="274" r:id="rId20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7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8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40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0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2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1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7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8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1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6608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863858"/>
            <a:ext cx="9144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1B30-B3F9-394C-A6FD-A81418FD50E2}" type="datetimeFigureOut">
              <a:rPr kumimoji="1" lang="ja-JP" altLang="en-US" smtClean="0"/>
              <a:t>16/10/20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1353-C738-1049-8C6D-C252C76AC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8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kepeeee/BeGIC/blob/master/doc/%E8%A8%AD%E8%A8%88%E6%A4%9C%E8%A8%8E/%E6%BC%94%E7%AE%97%E6%A4%9C%E8%A8%8E.xls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　議事録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参加者</a:t>
            </a:r>
            <a:r>
              <a:rPr kumimoji="1" lang="en-US" altLang="ja-JP" dirty="0" smtClean="0"/>
              <a:t> </a:t>
            </a:r>
          </a:p>
          <a:p>
            <a:r>
              <a:rPr kumimoji="1" lang="ja-JP" altLang="en-US" dirty="0" smtClean="0"/>
              <a:t>池田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宮上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藤田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81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中置演算子取り扱い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引き算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List</a:t>
            </a:r>
            <a:r>
              <a:rPr lang="ja-JP" altLang="en-US" dirty="0" smtClean="0"/>
              <a:t>同士の引き算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Color </a:t>
            </a:r>
            <a:r>
              <a:rPr lang="en-US" altLang="en-US" dirty="0" smtClean="0"/>
              <a:t>- Color = Color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85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中置演算子取り扱い</a:t>
            </a:r>
            <a:r>
              <a:rPr lang="en-US" altLang="ja-JP" dirty="0" smtClean="0"/>
              <a:t>(</a:t>
            </a:r>
            <a:r>
              <a:rPr lang="en-US" altLang="en-US" dirty="0" smtClean="0"/>
              <a:t>掛け</a:t>
            </a:r>
            <a:r>
              <a:rPr lang="ja-JP" altLang="en-US" dirty="0" smtClean="0"/>
              <a:t>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8"/>
            <a:ext cx="9144000" cy="42796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Float * String = String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)	(Float)3 * ”</a:t>
            </a:r>
            <a:r>
              <a:rPr lang="ja-JP" altLang="en-US" dirty="0" smtClean="0"/>
              <a:t>あ</a:t>
            </a:r>
            <a:r>
              <a:rPr lang="en-US" altLang="ja-JP" dirty="0" smtClean="0"/>
              <a:t>” = “</a:t>
            </a:r>
            <a:r>
              <a:rPr lang="ja-JP" altLang="en-US" dirty="0" smtClean="0"/>
              <a:t>あああ</a:t>
            </a:r>
            <a:r>
              <a:rPr lang="en-US" altLang="ja-JP" dirty="0" smtClean="0"/>
              <a:t>”</a:t>
            </a:r>
          </a:p>
          <a:p>
            <a:pPr marL="0" indent="0">
              <a:buNone/>
            </a:pPr>
            <a:r>
              <a:rPr lang="ja-JP" altLang="ja-JP" dirty="0" smtClean="0"/>
              <a:t>F</a:t>
            </a:r>
            <a:r>
              <a:rPr lang="en-US" altLang="ja-JP" dirty="0" err="1" smtClean="0"/>
              <a:t>loat</a:t>
            </a:r>
            <a:r>
              <a:rPr lang="ja-JP" altLang="en-US" dirty="0" smtClean="0"/>
              <a:t> * </a:t>
            </a:r>
            <a:r>
              <a:rPr lang="en-US" altLang="ja-JP" dirty="0" smtClean="0"/>
              <a:t>Color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Color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blue + red*2</a:t>
            </a:r>
          </a:p>
          <a:p>
            <a:pPr marL="0" indent="0">
              <a:buNone/>
            </a:pPr>
            <a:r>
              <a:rPr lang="en-US" altLang="ja-JP" dirty="0" smtClean="0"/>
              <a:t>Float * List = List</a:t>
            </a:r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Float(3.0) * List[1] = List[1][1][1]</a:t>
            </a:r>
          </a:p>
          <a:p>
            <a:pPr marL="0" indent="0">
              <a:buNone/>
            </a:pPr>
            <a:r>
              <a:rPr lang="en-US" altLang="ja-JP" dirty="0" smtClean="0"/>
              <a:t>List *List = List		</a:t>
            </a:r>
            <a:r>
              <a:rPr lang="ja-JP" altLang="en-US" dirty="0" smtClean="0"/>
              <a:t>各要素同士掛け算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List[1][2][3] * List[1][2][3] = List[1][4][9]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19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中置演算子取り扱い</a:t>
            </a:r>
            <a:r>
              <a:rPr lang="en-US" altLang="ja-JP" dirty="0" smtClean="0"/>
              <a:t>(</a:t>
            </a:r>
            <a:r>
              <a:rPr lang="en-US" altLang="en-US" dirty="0" smtClean="0"/>
              <a:t>割り算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8"/>
            <a:ext cx="9144000" cy="4279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Float  / String = </a:t>
            </a:r>
            <a:r>
              <a:rPr kumimoji="1" lang="ja-JP" altLang="en-US" dirty="0" smtClean="0"/>
              <a:t>なし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F</a:t>
            </a:r>
            <a:r>
              <a:rPr lang="en-US" altLang="ja-JP" dirty="0" err="1" smtClean="0"/>
              <a:t>loat</a:t>
            </a:r>
            <a:r>
              <a:rPr lang="ja-JP" altLang="en-US" dirty="0" smtClean="0"/>
              <a:t> 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Color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Color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blue + red/2</a:t>
            </a:r>
          </a:p>
          <a:p>
            <a:pPr marL="0" indent="0">
              <a:buNone/>
            </a:pPr>
            <a:r>
              <a:rPr lang="en-US" altLang="ja-JP" dirty="0" smtClean="0"/>
              <a:t>Float / List = List</a:t>
            </a:r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List[3,3,3] / Float(3.0)  = List[1,1,1]</a:t>
            </a:r>
          </a:p>
          <a:p>
            <a:pPr marL="0" indent="0">
              <a:buNone/>
            </a:pPr>
            <a:r>
              <a:rPr lang="en-US" altLang="ja-JP" dirty="0" smtClean="0"/>
              <a:t>List / Float = </a:t>
            </a:r>
            <a:r>
              <a:rPr lang="ja-JP" altLang="en-US" dirty="0" smtClean="0"/>
              <a:t>なし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List / List = List		</a:t>
            </a:r>
            <a:r>
              <a:rPr lang="ja-JP" altLang="en-US" dirty="0" smtClean="0"/>
              <a:t>各要素同士割り算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List[1, 2, 3] / List[1, 2, 3] = List[1,1,1]</a:t>
            </a:r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6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中置演算子取り扱い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累乗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8"/>
            <a:ext cx="9144000" cy="427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Float^(Float)x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List ^(Float)x</a:t>
            </a:r>
            <a:r>
              <a:rPr lang="ja-JP" altLang="en-US" dirty="0" smtClean="0"/>
              <a:t> </a:t>
            </a:r>
            <a:r>
              <a:rPr lang="en-US" altLang="ja-JP" dirty="0" smtClean="0"/>
              <a:t>		</a:t>
            </a:r>
            <a:r>
              <a:rPr lang="ja-JP" altLang="en-US" dirty="0" smtClean="0"/>
              <a:t>各要素同士</a:t>
            </a:r>
            <a:r>
              <a:rPr lang="en-US" altLang="ja-JP" dirty="0" smtClean="0"/>
              <a:t>x</a:t>
            </a:r>
            <a:r>
              <a:rPr lang="ja-JP" altLang="en-US" dirty="0" smtClean="0"/>
              <a:t>乗掛け算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List[1, 2, 3] ^2= List[1, 4, 9]</a:t>
            </a:r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311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中置演算子取り扱い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m</a:t>
            </a:r>
            <a:r>
              <a:rPr lang="en-US" altLang="ja-JP" dirty="0" smtClean="0"/>
              <a:t>od)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8"/>
            <a:ext cx="9144000" cy="427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Float mod Float  = Float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List mod List = List </a:t>
            </a:r>
            <a:r>
              <a:rPr lang="ja-JP" altLang="en-US" dirty="0" smtClean="0"/>
              <a:t>各要素同士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Hash mod Hash = Hash 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62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中置演算子取り扱い</a:t>
            </a:r>
            <a:r>
              <a:rPr lang="en-US" altLang="ja-JP" dirty="0" smtClean="0"/>
              <a:t>(</a:t>
            </a:r>
            <a:r>
              <a:rPr lang="en-US" altLang="en-US" dirty="0" smtClean="0"/>
              <a:t>==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型違いは通さない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例</a:t>
            </a:r>
            <a:r>
              <a:rPr lang="en-US" altLang="ja-JP" dirty="0" smtClean="0"/>
              <a:t>) (String)”True” != (</a:t>
            </a:r>
            <a:r>
              <a:rPr lang="en-US" altLang="ja-JP" dirty="0" err="1" smtClean="0"/>
              <a:t>Bloolean</a:t>
            </a:r>
            <a:r>
              <a:rPr lang="en-US" altLang="ja-JP" dirty="0" smtClean="0"/>
              <a:t>)True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2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中置演算子取り扱い</a:t>
            </a:r>
            <a:r>
              <a:rPr lang="en-US" altLang="ja-JP" dirty="0" smtClean="0"/>
              <a:t>(</a:t>
            </a:r>
            <a:r>
              <a:rPr lang="en-US" altLang="en-US" dirty="0"/>
              <a:t>&gt;</a:t>
            </a:r>
            <a:r>
              <a:rPr lang="en-US" altLang="en-US" dirty="0" smtClean="0"/>
              <a:t>=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String &gt;= String 	</a:t>
            </a:r>
            <a:r>
              <a:rPr lang="ja-JP" altLang="en-US" dirty="0" smtClean="0"/>
              <a:t>辞書順で比較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List &gt;= List  </a:t>
            </a:r>
            <a:r>
              <a:rPr lang="ja-JP" altLang="en-US" dirty="0" smtClean="0">
                <a:solidFill>
                  <a:srgbClr val="FF0000"/>
                </a:solidFill>
              </a:rPr>
              <a:t>通さない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7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中置演算子取り扱い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>
              <a:hlinkClick r:id="rId2"/>
            </a:endParaRPr>
          </a:p>
          <a:p>
            <a:pPr marL="0" indent="0">
              <a:buNone/>
            </a:pP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://github.com/Ikepeeee/BeGIC/blob/master/doc/%E8%A8%AD%E8%A8%88%E6%A4%9C%E8%A8%8E/%E6%BC%94%E7%AE%97%E6%A4%9C%E8%A8%</a:t>
            </a:r>
            <a:r>
              <a:rPr lang="en-US" altLang="ja-JP" dirty="0" smtClean="0">
                <a:hlinkClick r:id="rId2"/>
              </a:rPr>
              <a:t>8E.xlsx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790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初回用意されるコマンド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8"/>
            <a:ext cx="9144000" cy="34026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Line</a:t>
            </a:r>
          </a:p>
          <a:p>
            <a:pPr marL="0" indent="0">
              <a:buNone/>
            </a:pPr>
            <a:r>
              <a:rPr lang="en-US" altLang="ja-JP" dirty="0" err="1" smtClean="0"/>
              <a:t>Cirlce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Box()</a:t>
            </a:r>
          </a:p>
          <a:p>
            <a:pPr marL="0" indent="0">
              <a:buNone/>
            </a:pPr>
            <a:r>
              <a:rPr lang="en-US" altLang="ja-JP" dirty="0" smtClean="0"/>
              <a:t>Print(Value</a:t>
            </a:r>
            <a:r>
              <a:rPr lang="is-IS" altLang="ja-JP" dirty="0" smtClean="0"/>
              <a:t>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val</a:t>
            </a:r>
            <a:r>
              <a:rPr lang="en-US" altLang="ja-JP" dirty="0" smtClean="0"/>
              <a:t>)		</a:t>
            </a:r>
            <a:r>
              <a:rPr lang="ja-JP" altLang="en-US" dirty="0" smtClean="0"/>
              <a:t>標準出力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Write(String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m,</a:t>
            </a:r>
            <a:r>
              <a:rPr lang="ja-JP" altLang="en-US" dirty="0" smtClean="0"/>
              <a:t> 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 </a:t>
            </a:r>
            <a:r>
              <a:rPr lang="en-US" altLang="ja-JP" dirty="0" smtClean="0"/>
              <a:t>x,</a:t>
            </a:r>
            <a:r>
              <a:rPr lang="ja-JP" altLang="en-US" dirty="0" smtClean="0"/>
              <a:t> 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 </a:t>
            </a:r>
            <a:r>
              <a:rPr lang="en-US" altLang="ja-JP" dirty="0" smtClean="0"/>
              <a:t>y)</a:t>
            </a:r>
            <a:r>
              <a:rPr lang="ja-JP" altLang="en-US" dirty="0" smtClean="0"/>
              <a:t> キャンパスに書き込む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Input(#Identifier in) </a:t>
            </a:r>
            <a:r>
              <a:rPr lang="ja-JP" altLang="en-US" sz="3000" dirty="0" smtClean="0"/>
              <a:t>識別子に標準入力の内容を書き込む</a:t>
            </a:r>
            <a:endParaRPr lang="en-US" altLang="ja-JP" sz="3000" dirty="0" smtClean="0"/>
          </a:p>
          <a:p>
            <a:pPr marL="0" indent="0">
              <a:buNone/>
            </a:pPr>
            <a:r>
              <a:rPr lang="en-US" altLang="ja-JP" dirty="0" smtClean="0"/>
              <a:t>Have</a:t>
            </a:r>
            <a:r>
              <a:rPr lang="ja-JP" altLang="ja-JP" dirty="0" smtClean="0"/>
              <a:t>(</a:t>
            </a:r>
            <a:r>
              <a:rPr lang="en-US" altLang="ja-JP" dirty="0" smtClean="0"/>
              <a:t>Color</a:t>
            </a:r>
            <a:r>
              <a:rPr lang="ja-JP" altLang="en-US" dirty="0" smtClean="0"/>
              <a:t> </a:t>
            </a:r>
            <a:r>
              <a:rPr lang="en-US" altLang="ja-JP" dirty="0" smtClean="0"/>
              <a:t>c)		</a:t>
            </a:r>
            <a:r>
              <a:rPr lang="ja-JP" altLang="en-US" dirty="0" smtClean="0"/>
              <a:t>色変更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Sleep(Float sec)	sec</a:t>
            </a:r>
            <a:r>
              <a:rPr lang="ja-JP" altLang="en-US" dirty="0" smtClean="0"/>
              <a:t>秒間停止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0" y="4266469"/>
            <a:ext cx="9144000" cy="8770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コマンドを考え付いたら適時</a:t>
            </a:r>
            <a:r>
              <a:rPr kumimoji="1" lang="en-US" altLang="ja-JP" sz="3200" dirty="0" smtClean="0"/>
              <a:t>Slack</a:t>
            </a:r>
            <a:r>
              <a:rPr kumimoji="1" lang="ja-JP" altLang="en-US" sz="3200" dirty="0" smtClean="0"/>
              <a:t>やミーテなどで提案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683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次回ミーテ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8"/>
            <a:ext cx="9144000" cy="427964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10/24</a:t>
            </a:r>
          </a:p>
          <a:p>
            <a:pPr marL="0" indent="0">
              <a:buNone/>
            </a:pPr>
            <a:r>
              <a:rPr lang="en-US" altLang="ja-JP" dirty="0" smtClean="0"/>
              <a:t>17:50 ~ </a:t>
            </a:r>
            <a:r>
              <a:rPr lang="ja-JP" altLang="en-US" dirty="0" smtClean="0"/>
              <a:t>図書館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進捗報告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サーバー</a:t>
            </a:r>
            <a:r>
              <a:rPr lang="ja-JP" altLang="en-US" dirty="0" smtClean="0"/>
              <a:t>問題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ext</a:t>
            </a:r>
            <a:r>
              <a:rPr lang="is-I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830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7"/>
            <a:ext cx="9144000" cy="384652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全体スケジュール</a:t>
            </a:r>
            <a:endParaRPr kumimoji="1" lang="en-US" altLang="ja-JP" dirty="0" smtClean="0"/>
          </a:p>
          <a:p>
            <a:r>
              <a:rPr lang="ja-JP" altLang="en-US" dirty="0" smtClean="0"/>
              <a:t>進捗状況</a:t>
            </a:r>
            <a:endParaRPr lang="en-US" altLang="ja-JP" dirty="0" smtClean="0"/>
          </a:p>
          <a:p>
            <a:r>
              <a:rPr kumimoji="1" lang="ja-JP" altLang="en-US" dirty="0" smtClean="0"/>
              <a:t>文法変更報告</a:t>
            </a:r>
            <a:endParaRPr kumimoji="1" lang="en-US" altLang="ja-JP" dirty="0" smtClean="0"/>
          </a:p>
          <a:p>
            <a:r>
              <a:rPr lang="ja-JP" altLang="en-US" dirty="0" smtClean="0"/>
              <a:t>中置演算子取り扱い</a:t>
            </a:r>
            <a:endParaRPr lang="en-US" altLang="ja-JP" dirty="0" smtClean="0"/>
          </a:p>
          <a:p>
            <a:r>
              <a:rPr kumimoji="1" lang="ja-JP" altLang="en-US" dirty="0" smtClean="0"/>
              <a:t>初回用意されるコマンド</a:t>
            </a:r>
            <a:endParaRPr kumimoji="1" lang="en-US" altLang="ja-JP" dirty="0" smtClean="0"/>
          </a:p>
          <a:p>
            <a:r>
              <a:rPr lang="ja-JP" altLang="en-US" dirty="0" smtClean="0"/>
              <a:t>サーバー使いたい件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24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全体スケジュール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7"/>
            <a:ext cx="9144000" cy="4376747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今月末までにスタブを動かす</a:t>
            </a:r>
            <a:endParaRPr kumimoji="1" lang="en-US" altLang="ja-JP" dirty="0" smtClean="0"/>
          </a:p>
          <a:p>
            <a:r>
              <a:rPr lang="ja-JP" altLang="en-US" dirty="0" smtClean="0"/>
              <a:t>インタープリター</a:t>
            </a: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FF0000"/>
                </a:solidFill>
              </a:rPr>
              <a:t>9/30→11/30 </a:t>
            </a:r>
          </a:p>
          <a:p>
            <a:r>
              <a:rPr kumimoji="1" lang="ja-JP" altLang="en-US" dirty="0" smtClean="0"/>
              <a:t>インタープリター統合テスト</a:t>
            </a:r>
            <a:r>
              <a:rPr kumimoji="1" lang="en-US" altLang="ja-JP" dirty="0" smtClean="0"/>
              <a:t> 12/1~12/16</a:t>
            </a:r>
          </a:p>
          <a:p>
            <a:r>
              <a:rPr lang="ja-JP" altLang="en-US" dirty="0" smtClean="0"/>
              <a:t>エディタ</a:t>
            </a:r>
            <a:r>
              <a:rPr lang="en-US" altLang="ja-JP" dirty="0"/>
              <a:t>	</a:t>
            </a:r>
            <a:r>
              <a:rPr lang="en-US" altLang="ja-JP" dirty="0" smtClean="0"/>
              <a:t>9/1~11/30</a:t>
            </a:r>
            <a:endParaRPr kumimoji="1" lang="en-US" altLang="ja-JP" dirty="0" smtClean="0"/>
          </a:p>
          <a:p>
            <a:r>
              <a:rPr lang="ja-JP" altLang="en-US" dirty="0" smtClean="0"/>
              <a:t>エディタ結合テスト</a:t>
            </a:r>
            <a:r>
              <a:rPr lang="en-US" altLang="ja-JP" dirty="0" smtClean="0"/>
              <a:t>	11/1~12/16  	</a:t>
            </a:r>
            <a:r>
              <a:rPr lang="en-US" altLang="ja-JP" dirty="0" err="1" smtClean="0"/>
              <a:t>ext</a:t>
            </a:r>
            <a:r>
              <a:rPr lang="is-IS" altLang="ja-JP" dirty="0" smtClean="0"/>
              <a:t>…</a:t>
            </a:r>
          </a:p>
          <a:p>
            <a:endParaRPr kumimoji="1" lang="is-IS" altLang="ja-JP" dirty="0"/>
          </a:p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12</a:t>
            </a:r>
            <a:r>
              <a:rPr lang="ja-JP" altLang="en-US" dirty="0" smtClean="0">
                <a:solidFill>
                  <a:srgbClr val="FF0000"/>
                </a:solidFill>
              </a:rPr>
              <a:t>月末までにプロトタイプ完成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来年度の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  <a:r>
              <a:rPr lang="en-US" altLang="en-US" dirty="0" smtClean="0">
                <a:solidFill>
                  <a:srgbClr val="FF0000"/>
                </a:solidFill>
              </a:rPr>
              <a:t>/1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en-US" altLang="ja-JP" dirty="0" smtClean="0">
                <a:solidFill>
                  <a:srgbClr val="FF0000"/>
                </a:solidFill>
              </a:rPr>
              <a:t>ver1.0</a:t>
            </a:r>
            <a:r>
              <a:rPr lang="ja-JP" altLang="en-US" dirty="0" smtClean="0">
                <a:solidFill>
                  <a:srgbClr val="FF0000"/>
                </a:solidFill>
              </a:rPr>
              <a:t>をリリース予定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67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全体スケジュール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6-10-20 14.44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1" r="-16461"/>
          <a:stretch>
            <a:fillRect/>
          </a:stretch>
        </p:blipFill>
        <p:spPr>
          <a:xfrm>
            <a:off x="-1116418" y="863600"/>
            <a:ext cx="11530507" cy="4279900"/>
          </a:xfrm>
        </p:spPr>
      </p:pic>
    </p:spTree>
    <p:extLst>
      <p:ext uri="{BB962C8B-B14F-4D97-AF65-F5344CB8AC3E}">
        <p14:creationId xmlns:p14="http://schemas.microsoft.com/office/powerpoint/2010/main" val="330212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池田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進捗</a:t>
            </a:r>
            <a:r>
              <a:rPr lang="ja-JP" altLang="en-US" dirty="0" smtClean="0"/>
              <a:t>あまり無し</a:t>
            </a:r>
            <a:r>
              <a:rPr lang="en-US" altLang="ja-JP" dirty="0" smtClean="0"/>
              <a:t> </a:t>
            </a:r>
            <a:br>
              <a:rPr lang="en-US" altLang="ja-JP" dirty="0" smtClean="0"/>
            </a:br>
            <a:r>
              <a:rPr lang="en-US" altLang="ja-JP" dirty="0" smtClean="0"/>
              <a:t>	11</a:t>
            </a:r>
            <a:r>
              <a:rPr lang="ja-JP" altLang="en-US" dirty="0" smtClean="0"/>
              <a:t>月の頭になんとか動きそう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81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7"/>
            <a:ext cx="9144000" cy="401915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宮上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プロジェクトの進捗無し</a:t>
            </a:r>
            <a:endParaRPr lang="en-US" altLang="ja-JP" dirty="0" smtClean="0"/>
          </a:p>
          <a:p>
            <a:r>
              <a:rPr lang="en-US" altLang="ja-JP" dirty="0" smtClean="0"/>
              <a:t>Rails</a:t>
            </a:r>
            <a:r>
              <a:rPr lang="ja-JP" altLang="en-US" dirty="0" smtClean="0"/>
              <a:t>の学習中</a:t>
            </a:r>
            <a:r>
              <a:rPr lang="en-US" altLang="ja-JP" dirty="0" smtClean="0"/>
              <a:t>		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今週中</a:t>
            </a:r>
            <a:r>
              <a:rPr lang="ja-JP" altLang="en-US" dirty="0" smtClean="0"/>
              <a:t>には学習を終えてスタブに取り掛かる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今月末までにはスタブがギリギリ動くまで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783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藤田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プロジェクト</a:t>
            </a:r>
            <a:r>
              <a:rPr lang="ja-JP" altLang="en-US" dirty="0" smtClean="0"/>
              <a:t>の環境設定を進行中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終えたら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を宮上から学ぶ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783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文法変更報告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Line(3)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(1)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 ととらえられる可能性が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→ line(3,1), line 3,1 , line(3),(1)</a:t>
            </a:r>
            <a:r>
              <a:rPr lang="ja-JP" altLang="en-US" dirty="0" smtClean="0"/>
              <a:t>　と書くように変更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780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中置演算子取り扱い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足し算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63858"/>
            <a:ext cx="9144000" cy="427964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Float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Color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なし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smtClean="0"/>
              <a:t>Float + List = </a:t>
            </a:r>
            <a:r>
              <a:rPr lang="ja-JP" altLang="en-US" dirty="0" smtClean="0"/>
              <a:t>ベクトル的考え</a:t>
            </a:r>
            <a:r>
              <a:rPr lang="en-US" altLang="ja-JP" dirty="0" smtClean="0"/>
              <a:t>? </a:t>
            </a:r>
          </a:p>
          <a:p>
            <a:pPr lvl="1"/>
            <a:r>
              <a:rPr kumimoji="1" lang="en-US" altLang="ja-JP" dirty="0" smtClean="0"/>
              <a:t>(float)1.0+List[1][2][3]=List[2][3][4]</a:t>
            </a:r>
            <a:endParaRPr lang="en-US" altLang="ja-JP" dirty="0"/>
          </a:p>
          <a:p>
            <a:pPr marL="57150" indent="0">
              <a:buNone/>
            </a:pPr>
            <a:r>
              <a:rPr lang="en-US" altLang="ja-JP" dirty="0" smtClean="0"/>
              <a:t>List</a:t>
            </a:r>
            <a:r>
              <a:rPr lang="ja-JP" altLang="en-US" dirty="0" smtClean="0"/>
              <a:t>同士の足し算をベクトルみたいにする</a:t>
            </a:r>
            <a:endParaRPr lang="en-US" altLang="ja-JP" dirty="0" smtClean="0"/>
          </a:p>
          <a:p>
            <a:pPr marL="57150" indent="0">
              <a:buNone/>
            </a:pPr>
            <a:r>
              <a:rPr lang="en-US" altLang="en-US" dirty="0" err="1" smtClean="0"/>
              <a:t>Hash+Hash</a:t>
            </a:r>
            <a:r>
              <a:rPr lang="en-US" altLang="en-US" dirty="0" smtClean="0"/>
              <a:t> = </a:t>
            </a:r>
            <a:r>
              <a:rPr lang="ja-JP" altLang="en-US" dirty="0" smtClean="0"/>
              <a:t>エラー</a:t>
            </a:r>
            <a:r>
              <a:rPr lang="en-US" altLang="ja-JP" dirty="0" smtClean="0"/>
              <a:t>? (</a:t>
            </a:r>
            <a:r>
              <a:rPr lang="ja-JP" altLang="en-US" dirty="0" smtClean="0"/>
              <a:t>値の後ろに追加してもいいかも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キーとサイズが一致していたら各要素足し算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27181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305</Words>
  <Application>Microsoft Macintosh PowerPoint</Application>
  <PresentationFormat>画面に合わせる (16:9)</PresentationFormat>
  <Paragraphs>99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ホワイト</vt:lpstr>
      <vt:lpstr>10月17日　議事録</vt:lpstr>
      <vt:lpstr>アジェンダ</vt:lpstr>
      <vt:lpstr>全体スケジュール</vt:lpstr>
      <vt:lpstr>全体スケジュール</vt:lpstr>
      <vt:lpstr>進捗状況</vt:lpstr>
      <vt:lpstr>進捗状況</vt:lpstr>
      <vt:lpstr>進捗状況</vt:lpstr>
      <vt:lpstr>文法変更報告</vt:lpstr>
      <vt:lpstr>中置演算子取り扱い(足し算)</vt:lpstr>
      <vt:lpstr>中置演算子取り扱い(引き算)</vt:lpstr>
      <vt:lpstr>中置演算子取り扱い(掛け算)</vt:lpstr>
      <vt:lpstr>中置演算子取り扱い(割り算)</vt:lpstr>
      <vt:lpstr>中置演算子取り扱い(累乗)</vt:lpstr>
      <vt:lpstr>中置演算子取り扱い(mod)</vt:lpstr>
      <vt:lpstr>中置演算子取り扱い(==)</vt:lpstr>
      <vt:lpstr>中置演算子取り扱い(&gt;=)</vt:lpstr>
      <vt:lpstr>中置演算子取り扱い</vt:lpstr>
      <vt:lpstr>初回用意されるコマンド</vt:lpstr>
      <vt:lpstr>次回ミーテ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10月17日　議事録</dc:title>
  <dc:creator>Masahiro Miyakami</dc:creator>
  <cp:lastModifiedBy>Masahiro Miyakami</cp:lastModifiedBy>
  <cp:revision>11</cp:revision>
  <dcterms:created xsi:type="dcterms:W3CDTF">2016-10-17T08:45:49Z</dcterms:created>
  <dcterms:modified xsi:type="dcterms:W3CDTF">2016-10-20T05:49:19Z</dcterms:modified>
</cp:coreProperties>
</file>