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3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FCD6B1E-E981-4C0A-9579-D4C70D40DAE6}" type="datetimeFigureOut">
              <a:rPr kumimoji="1" lang="ja-JP" altLang="en-US" smtClean="0"/>
              <a:t>2016/11/7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795357B-4F3A-40FD-B9F6-E89D3D867A07}" type="slidenum">
              <a:rPr kumimoji="1" lang="ja-JP" altLang="en-US" smtClean="0"/>
              <a:t>‹#›</a:t>
            </a:fld>
            <a:endParaRPr kumimoji="1" lang="ja-JP" altLang="en-US"/>
          </a:p>
        </p:txBody>
      </p:sp>
    </p:spTree>
    <p:extLst>
      <p:ext uri="{BB962C8B-B14F-4D97-AF65-F5344CB8AC3E}">
        <p14:creationId xmlns:p14="http://schemas.microsoft.com/office/powerpoint/2010/main" val="1860558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FCD6B1E-E981-4C0A-9579-D4C70D40DAE6}" type="datetimeFigureOut">
              <a:rPr kumimoji="1" lang="ja-JP" altLang="en-US" smtClean="0"/>
              <a:t>2016/11/7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795357B-4F3A-40FD-B9F6-E89D3D867A07}" type="slidenum">
              <a:rPr kumimoji="1" lang="ja-JP" altLang="en-US" smtClean="0"/>
              <a:t>‹#›</a:t>
            </a:fld>
            <a:endParaRPr kumimoji="1" lang="ja-JP" altLang="en-US"/>
          </a:p>
        </p:txBody>
      </p:sp>
    </p:spTree>
    <p:extLst>
      <p:ext uri="{BB962C8B-B14F-4D97-AF65-F5344CB8AC3E}">
        <p14:creationId xmlns:p14="http://schemas.microsoft.com/office/powerpoint/2010/main" val="376012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FCD6B1E-E981-4C0A-9579-D4C70D40DAE6}" type="datetimeFigureOut">
              <a:rPr kumimoji="1" lang="ja-JP" altLang="en-US" smtClean="0"/>
              <a:t>2016/11/7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795357B-4F3A-40FD-B9F6-E89D3D867A07}" type="slidenum">
              <a:rPr kumimoji="1" lang="ja-JP" altLang="en-US" smtClean="0"/>
              <a:t>‹#›</a:t>
            </a:fld>
            <a:endParaRPr kumimoji="1" lang="ja-JP" altLang="en-US"/>
          </a:p>
        </p:txBody>
      </p:sp>
    </p:spTree>
    <p:extLst>
      <p:ext uri="{BB962C8B-B14F-4D97-AF65-F5344CB8AC3E}">
        <p14:creationId xmlns:p14="http://schemas.microsoft.com/office/powerpoint/2010/main" val="173062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FCD6B1E-E981-4C0A-9579-D4C70D40DAE6}" type="datetimeFigureOut">
              <a:rPr kumimoji="1" lang="ja-JP" altLang="en-US" smtClean="0"/>
              <a:t>2016/11/7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795357B-4F3A-40FD-B9F6-E89D3D867A07}" type="slidenum">
              <a:rPr kumimoji="1" lang="ja-JP" altLang="en-US" smtClean="0"/>
              <a:t>‹#›</a:t>
            </a:fld>
            <a:endParaRPr kumimoji="1" lang="ja-JP" altLang="en-US"/>
          </a:p>
        </p:txBody>
      </p:sp>
    </p:spTree>
    <p:extLst>
      <p:ext uri="{BB962C8B-B14F-4D97-AF65-F5344CB8AC3E}">
        <p14:creationId xmlns:p14="http://schemas.microsoft.com/office/powerpoint/2010/main" val="74699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FCD6B1E-E981-4C0A-9579-D4C70D40DAE6}" type="datetimeFigureOut">
              <a:rPr kumimoji="1" lang="ja-JP" altLang="en-US" smtClean="0"/>
              <a:t>2016/11/7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795357B-4F3A-40FD-B9F6-E89D3D867A07}" type="slidenum">
              <a:rPr kumimoji="1" lang="ja-JP" altLang="en-US" smtClean="0"/>
              <a:t>‹#›</a:t>
            </a:fld>
            <a:endParaRPr kumimoji="1" lang="ja-JP" altLang="en-US"/>
          </a:p>
        </p:txBody>
      </p:sp>
    </p:spTree>
    <p:extLst>
      <p:ext uri="{BB962C8B-B14F-4D97-AF65-F5344CB8AC3E}">
        <p14:creationId xmlns:p14="http://schemas.microsoft.com/office/powerpoint/2010/main" val="397337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FCD6B1E-E981-4C0A-9579-D4C70D40DAE6}" type="datetimeFigureOut">
              <a:rPr kumimoji="1" lang="ja-JP" altLang="en-US" smtClean="0"/>
              <a:t>2016/11/7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795357B-4F3A-40FD-B9F6-E89D3D867A07}" type="slidenum">
              <a:rPr kumimoji="1" lang="ja-JP" altLang="en-US" smtClean="0"/>
              <a:t>‹#›</a:t>
            </a:fld>
            <a:endParaRPr kumimoji="1" lang="ja-JP" altLang="en-US"/>
          </a:p>
        </p:txBody>
      </p:sp>
    </p:spTree>
    <p:extLst>
      <p:ext uri="{BB962C8B-B14F-4D97-AF65-F5344CB8AC3E}">
        <p14:creationId xmlns:p14="http://schemas.microsoft.com/office/powerpoint/2010/main" val="43603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FCD6B1E-E981-4C0A-9579-D4C70D40DAE6}" type="datetimeFigureOut">
              <a:rPr kumimoji="1" lang="ja-JP" altLang="en-US" smtClean="0"/>
              <a:t>2016/11/7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795357B-4F3A-40FD-B9F6-E89D3D867A07}" type="slidenum">
              <a:rPr kumimoji="1" lang="ja-JP" altLang="en-US" smtClean="0"/>
              <a:t>‹#›</a:t>
            </a:fld>
            <a:endParaRPr kumimoji="1" lang="ja-JP" altLang="en-US"/>
          </a:p>
        </p:txBody>
      </p:sp>
    </p:spTree>
    <p:extLst>
      <p:ext uri="{BB962C8B-B14F-4D97-AF65-F5344CB8AC3E}">
        <p14:creationId xmlns:p14="http://schemas.microsoft.com/office/powerpoint/2010/main" val="223944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FCD6B1E-E981-4C0A-9579-D4C70D40DAE6}" type="datetimeFigureOut">
              <a:rPr kumimoji="1" lang="ja-JP" altLang="en-US" smtClean="0"/>
              <a:t>2016/11/7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795357B-4F3A-40FD-B9F6-E89D3D867A07}" type="slidenum">
              <a:rPr kumimoji="1" lang="ja-JP" altLang="en-US" smtClean="0"/>
              <a:t>‹#›</a:t>
            </a:fld>
            <a:endParaRPr kumimoji="1" lang="ja-JP" altLang="en-US"/>
          </a:p>
        </p:txBody>
      </p:sp>
    </p:spTree>
    <p:extLst>
      <p:ext uri="{BB962C8B-B14F-4D97-AF65-F5344CB8AC3E}">
        <p14:creationId xmlns:p14="http://schemas.microsoft.com/office/powerpoint/2010/main" val="357370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CD6B1E-E981-4C0A-9579-D4C70D40DAE6}" type="datetimeFigureOut">
              <a:rPr kumimoji="1" lang="ja-JP" altLang="en-US" smtClean="0"/>
              <a:t>2016/11/7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795357B-4F3A-40FD-B9F6-E89D3D867A07}" type="slidenum">
              <a:rPr kumimoji="1" lang="ja-JP" altLang="en-US" smtClean="0"/>
              <a:t>‹#›</a:t>
            </a:fld>
            <a:endParaRPr kumimoji="1" lang="ja-JP" altLang="en-US"/>
          </a:p>
        </p:txBody>
      </p:sp>
    </p:spTree>
    <p:extLst>
      <p:ext uri="{BB962C8B-B14F-4D97-AF65-F5344CB8AC3E}">
        <p14:creationId xmlns:p14="http://schemas.microsoft.com/office/powerpoint/2010/main" val="1785721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FCD6B1E-E981-4C0A-9579-D4C70D40DAE6}" type="datetimeFigureOut">
              <a:rPr kumimoji="1" lang="ja-JP" altLang="en-US" smtClean="0"/>
              <a:t>2016/11/7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795357B-4F3A-40FD-B9F6-E89D3D867A07}" type="slidenum">
              <a:rPr kumimoji="1" lang="ja-JP" altLang="en-US" smtClean="0"/>
              <a:t>‹#›</a:t>
            </a:fld>
            <a:endParaRPr kumimoji="1" lang="ja-JP" altLang="en-US"/>
          </a:p>
        </p:txBody>
      </p:sp>
    </p:spTree>
    <p:extLst>
      <p:ext uri="{BB962C8B-B14F-4D97-AF65-F5344CB8AC3E}">
        <p14:creationId xmlns:p14="http://schemas.microsoft.com/office/powerpoint/2010/main" val="298220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FCD6B1E-E981-4C0A-9579-D4C70D40DAE6}" type="datetimeFigureOut">
              <a:rPr kumimoji="1" lang="ja-JP" altLang="en-US" smtClean="0"/>
              <a:t>2016/11/7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795357B-4F3A-40FD-B9F6-E89D3D867A07}" type="slidenum">
              <a:rPr kumimoji="1" lang="ja-JP" altLang="en-US" smtClean="0"/>
              <a:t>‹#›</a:t>
            </a:fld>
            <a:endParaRPr kumimoji="1" lang="ja-JP" altLang="en-US"/>
          </a:p>
        </p:txBody>
      </p:sp>
    </p:spTree>
    <p:extLst>
      <p:ext uri="{BB962C8B-B14F-4D97-AF65-F5344CB8AC3E}">
        <p14:creationId xmlns:p14="http://schemas.microsoft.com/office/powerpoint/2010/main" val="391534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D6B1E-E981-4C0A-9579-D4C70D40DAE6}" type="datetimeFigureOut">
              <a:rPr kumimoji="1" lang="ja-JP" altLang="en-US" smtClean="0"/>
              <a:t>2016/11/7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5357B-4F3A-40FD-B9F6-E89D3D867A07}" type="slidenum">
              <a:rPr kumimoji="1" lang="ja-JP" altLang="en-US" smtClean="0"/>
              <a:t>‹#›</a:t>
            </a:fld>
            <a:endParaRPr kumimoji="1" lang="ja-JP" altLang="en-US"/>
          </a:p>
        </p:txBody>
      </p:sp>
    </p:spTree>
    <p:extLst>
      <p:ext uri="{BB962C8B-B14F-4D97-AF65-F5344CB8AC3E}">
        <p14:creationId xmlns:p14="http://schemas.microsoft.com/office/powerpoint/2010/main" val="2116531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インタープリタのテスト実施方法</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By </a:t>
            </a:r>
            <a:r>
              <a:rPr kumimoji="1" lang="en-US" altLang="ja-JP" dirty="0" err="1" smtClean="0"/>
              <a:t>tolz</a:t>
            </a:r>
            <a:r>
              <a:rPr lang="ja-JP" altLang="en-US" dirty="0"/>
              <a:t> </a:t>
            </a:r>
            <a:r>
              <a:rPr lang="en-US" altLang="ja-JP" dirty="0" smtClean="0"/>
              <a:t>(2016/11/07)</a:t>
            </a:r>
            <a:endParaRPr kumimoji="1" lang="ja-JP" altLang="en-US" dirty="0"/>
          </a:p>
        </p:txBody>
      </p:sp>
    </p:spTree>
    <p:extLst>
      <p:ext uri="{BB962C8B-B14F-4D97-AF65-F5344CB8AC3E}">
        <p14:creationId xmlns:p14="http://schemas.microsoft.com/office/powerpoint/2010/main" val="285433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テストの流れ</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テスト設計者がテストの設計を行う</a:t>
            </a:r>
            <a:r>
              <a:rPr lang="en-US" altLang="ja-JP" dirty="0" smtClean="0"/>
              <a:t>(</a:t>
            </a:r>
            <a:r>
              <a:rPr lang="ja-JP" altLang="en-US" dirty="0" smtClean="0"/>
              <a:t>項目番号で管理する</a:t>
            </a:r>
            <a:r>
              <a:rPr lang="en-US" altLang="ja-JP" dirty="0" smtClean="0"/>
              <a:t>)</a:t>
            </a:r>
          </a:p>
          <a:p>
            <a:r>
              <a:rPr kumimoji="1" lang="ja-JP" altLang="en-US" dirty="0" smtClean="0"/>
              <a:t>テスト担当者が設計に従ってテストを行う </a:t>
            </a:r>
            <a:r>
              <a:rPr kumimoji="1" lang="en-US" altLang="ja-JP" dirty="0" smtClean="0"/>
              <a:t>--- A</a:t>
            </a:r>
          </a:p>
          <a:p>
            <a:r>
              <a:rPr lang="ja-JP" altLang="en-US" dirty="0" smtClean="0"/>
              <a:t>テスト担当者はバグを発見したら</a:t>
            </a:r>
            <a:r>
              <a:rPr lang="ja-JP" altLang="en-US" dirty="0" smtClean="0">
                <a:solidFill>
                  <a:srgbClr val="FF0000"/>
                </a:solidFill>
              </a:rPr>
              <a:t>バグを再現するコード</a:t>
            </a:r>
            <a:r>
              <a:rPr lang="ja-JP" altLang="en-US" dirty="0" smtClean="0"/>
              <a:t>とともにテスト項目管理票に記載する。</a:t>
            </a:r>
            <a:endParaRPr lang="en-US" altLang="ja-JP" dirty="0" smtClean="0"/>
          </a:p>
          <a:p>
            <a:r>
              <a:rPr kumimoji="1" lang="ja-JP" altLang="en-US" dirty="0" smtClean="0"/>
              <a:t>デバッグ担当者はバグを修正し、修正されたバージョン番号を報告する。</a:t>
            </a:r>
            <a:endParaRPr kumimoji="1" lang="en-US" altLang="ja-JP" dirty="0" smtClean="0"/>
          </a:p>
          <a:p>
            <a:endParaRPr kumimoji="1" lang="ja-JP" altLang="en-US" dirty="0"/>
          </a:p>
        </p:txBody>
      </p:sp>
    </p:spTree>
    <p:extLst>
      <p:ext uri="{BB962C8B-B14F-4D97-AF65-F5344CB8AC3E}">
        <p14:creationId xmlns:p14="http://schemas.microsoft.com/office/powerpoint/2010/main" val="406173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回帰</a:t>
            </a:r>
            <a:r>
              <a:rPr lang="ja-JP" altLang="en-US" dirty="0"/>
              <a:t>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通常のテストのうち特に重要なテストは回帰テストとして登録してリリース前</a:t>
            </a:r>
            <a:r>
              <a:rPr kumimoji="1" lang="en-US" altLang="ja-JP" dirty="0" smtClean="0"/>
              <a:t>(</a:t>
            </a:r>
            <a:r>
              <a:rPr kumimoji="1" lang="ja-JP" altLang="en-US" dirty="0" smtClean="0"/>
              <a:t>プロトタイプはリリース後</a:t>
            </a:r>
            <a:r>
              <a:rPr kumimoji="1" lang="en-US" altLang="ja-JP" dirty="0" smtClean="0"/>
              <a:t>)</a:t>
            </a:r>
            <a:r>
              <a:rPr kumimoji="1" lang="ja-JP" altLang="en-US" dirty="0" smtClean="0"/>
              <a:t>に必ずテストを行う。</a:t>
            </a:r>
            <a:endParaRPr kumimoji="1" lang="en-US" altLang="ja-JP" dirty="0" smtClean="0"/>
          </a:p>
          <a:p>
            <a:r>
              <a:rPr lang="ja-JP" altLang="en-US" dirty="0" smtClean="0"/>
              <a:t>テスト担当者はバージョンごとに回帰テスト表に従ってテストを行う。</a:t>
            </a:r>
            <a:endParaRPr lang="en-US" altLang="ja-JP" dirty="0" smtClean="0"/>
          </a:p>
          <a:p>
            <a:r>
              <a:rPr lang="ja-JP" altLang="en-US" dirty="0" smtClean="0"/>
              <a:t>テスト担当者はテストを通過しないものはわかる範囲で原因を調べ調査結果とともに報告する。</a:t>
            </a:r>
            <a:endParaRPr kumimoji="1" lang="ja-JP" altLang="en-US" dirty="0"/>
          </a:p>
        </p:txBody>
      </p:sp>
    </p:spTree>
    <p:extLst>
      <p:ext uri="{BB962C8B-B14F-4D97-AF65-F5344CB8AC3E}">
        <p14:creationId xmlns:p14="http://schemas.microsoft.com/office/powerpoint/2010/main" val="32054703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145</Words>
  <Application>Microsoft Office PowerPoint</Application>
  <PresentationFormat>ワイド画面</PresentationFormat>
  <Paragraphs>11</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Ｐゴシック</vt:lpstr>
      <vt:lpstr>Arial</vt:lpstr>
      <vt:lpstr>Calibri</vt:lpstr>
      <vt:lpstr>Calibri Light</vt:lpstr>
      <vt:lpstr>Office テーマ</vt:lpstr>
      <vt:lpstr>インタープリタのテスト実施方法</vt:lpstr>
      <vt:lpstr>テストの流れ</vt:lpstr>
      <vt:lpstr>回帰テスト</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池田透</dc:creator>
  <cp:lastModifiedBy>池田透</cp:lastModifiedBy>
  <cp:revision>3</cp:revision>
  <dcterms:created xsi:type="dcterms:W3CDTF">2016-11-07T07:15:55Z</dcterms:created>
  <dcterms:modified xsi:type="dcterms:W3CDTF">2016-11-07T08:24:27Z</dcterms:modified>
</cp:coreProperties>
</file>