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4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8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74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8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6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6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6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3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4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6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1459-E32E-45DC-87AE-D39A0CE84AB7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8C27-1909-49DD-B4CF-5EFEE3F15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 of </a:t>
            </a:r>
            <a:r>
              <a:rPr kumimoji="1" lang="en-US" altLang="ja-JP" dirty="0" err="1" smtClean="0"/>
              <a:t>BeGIC</a:t>
            </a:r>
            <a:r>
              <a:rPr kumimoji="1" lang="en-US" altLang="ja-JP" dirty="0" smtClean="0"/>
              <a:t> Project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By </a:t>
            </a:r>
            <a:r>
              <a:rPr kumimoji="1" lang="en-US" altLang="ja-JP" dirty="0" err="1" smtClean="0"/>
              <a:t>tolz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5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Begic</a:t>
            </a:r>
            <a:r>
              <a:rPr lang="en-US" altLang="ja-JP" dirty="0" smtClean="0"/>
              <a:t> Development Environment </a:t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                        for Education (BDEE)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3179135"/>
            <a:ext cx="10515600" cy="3247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710185" y="3480983"/>
            <a:ext cx="2853189" cy="1052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r>
              <a:rPr lang="en-US" altLang="ja-JP" dirty="0" smtClean="0"/>
              <a:t> Interpreter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710185" y="4736257"/>
            <a:ext cx="5014105" cy="62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Java VM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8387031" y="4736257"/>
            <a:ext cx="2378734" cy="62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Rails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387031" y="3480984"/>
            <a:ext cx="2378734" cy="106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r>
              <a:rPr lang="en-US" altLang="ja-JP" dirty="0" smtClean="0"/>
              <a:t> Editor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754590" y="3480983"/>
            <a:ext cx="1969700" cy="106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r>
              <a:rPr lang="en-US" altLang="ja-JP" dirty="0" smtClean="0"/>
              <a:t> Editor Helper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662020" y="5581468"/>
            <a:ext cx="9103745" cy="62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 (Windows, OS X, Linux)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03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BDEE Running Environment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33188" y="2082531"/>
            <a:ext cx="1572883" cy="3948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Rails Server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7917253" y="2082592"/>
            <a:ext cx="1403232" cy="300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 (Edge, IE, </a:t>
            </a:r>
            <a:r>
              <a:rPr lang="en-US" altLang="ja-JP" dirty="0" err="1" smtClean="0"/>
              <a:t>firefox</a:t>
            </a:r>
            <a:r>
              <a:rPr lang="en-US" altLang="ja-JP" dirty="0" smtClean="0"/>
              <a:t>, chrome, safari 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6223783" y="2489182"/>
            <a:ext cx="1575758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endParaRPr lang="en-US" altLang="ja-JP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7537703" y="1651823"/>
            <a:ext cx="3816097" cy="4882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555906" y="4384922"/>
            <a:ext cx="1508905" cy="705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Java VM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6223783" y="3336152"/>
            <a:ext cx="1575758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Interpreter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373636" y="2082531"/>
            <a:ext cx="1508905" cy="3948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r>
              <a:rPr lang="en-US" altLang="ja-JP" dirty="0" smtClean="0"/>
              <a:t> Interpreter Data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555906" y="2082531"/>
            <a:ext cx="1508905" cy="208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Begic</a:t>
            </a:r>
            <a:r>
              <a:rPr lang="en-US" altLang="ja-JP" dirty="0" smtClean="0"/>
              <a:t> Interpreter Data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7932708" y="5401498"/>
            <a:ext cx="3132103" cy="62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 (Windows, OS X, Linux)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2979333" y="3877766"/>
            <a:ext cx="1457063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Interpreter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925033" y="1651823"/>
            <a:ext cx="5493020" cy="480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74880" y="1690688"/>
            <a:ext cx="13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Server Side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55997" y="1690688"/>
            <a:ext cx="13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Client Side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0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BeGIC</a:t>
            </a:r>
            <a:r>
              <a:rPr kumimoji="1" lang="ja-JP" altLang="en-US" dirty="0" smtClean="0"/>
              <a:t>言語設計思想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高度なプログラミングができない（構築しづらい）がとにかく学習の敷居が低い。</a:t>
            </a:r>
            <a:endParaRPr lang="en-US" altLang="ja-JP" dirty="0" smtClean="0"/>
          </a:p>
          <a:p>
            <a:r>
              <a:rPr kumimoji="1" lang="ja-JP" altLang="en-US" dirty="0" smtClean="0"/>
              <a:t>短時間の学習で言語全体を把握することができる。</a:t>
            </a:r>
            <a:endParaRPr kumimoji="1" lang="en-US" altLang="ja-JP" dirty="0" smtClean="0"/>
          </a:p>
          <a:p>
            <a:r>
              <a:rPr lang="ja-JP" altLang="en-US" dirty="0" smtClean="0"/>
              <a:t>コマンドを組み合わせることによりプログラミングを行う。</a:t>
            </a:r>
            <a:endParaRPr lang="en-US" altLang="ja-JP" dirty="0" smtClean="0"/>
          </a:p>
          <a:p>
            <a:r>
              <a:rPr kumimoji="1" lang="ja-JP" altLang="en-US" dirty="0" smtClean="0"/>
              <a:t>描写処理が非常に容易に記述できる。</a:t>
            </a:r>
            <a:endParaRPr kumimoji="1" lang="en-US" altLang="ja-JP" dirty="0" smtClean="0"/>
          </a:p>
          <a:p>
            <a:r>
              <a:rPr lang="ja-JP" altLang="en-US" dirty="0"/>
              <a:t>非常</a:t>
            </a:r>
            <a:r>
              <a:rPr lang="ja-JP" altLang="en-US" dirty="0" smtClean="0"/>
              <a:t>に弱い動的型付け（定義できそうな演算はとにかく許す）</a:t>
            </a:r>
            <a:endParaRPr lang="en-US" altLang="ja-JP" dirty="0" smtClean="0"/>
          </a:p>
          <a:p>
            <a:r>
              <a:rPr kumimoji="1" lang="ja-JP" altLang="en-US"/>
              <a:t>インタープリタ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75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137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Outline of BeGIC Project</vt:lpstr>
      <vt:lpstr>Begic Development Environment                                          for Education (BDEE)</vt:lpstr>
      <vt:lpstr>BDEE Running Environment</vt:lpstr>
      <vt:lpstr>BeGIC言語設計思想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BeGICプロジェクト</dc:title>
  <dc:creator>池田透</dc:creator>
  <cp:lastModifiedBy>池田透</cp:lastModifiedBy>
  <cp:revision>9</cp:revision>
  <dcterms:created xsi:type="dcterms:W3CDTF">2016-10-02T09:23:07Z</dcterms:created>
  <dcterms:modified xsi:type="dcterms:W3CDTF">2016-10-03T11:57:07Z</dcterms:modified>
</cp:coreProperties>
</file>