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10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31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73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08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4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4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61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00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22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7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97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8F68-58AB-4D58-A91C-8F38BA8E9DE5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5412-FD32-4527-A36B-0A7D3ABDA2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404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533135" y="691978"/>
            <a:ext cx="3669957" cy="366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214551" y="2767914"/>
            <a:ext cx="11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HTML5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5033319" y="691978"/>
            <a:ext cx="3669957" cy="366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7900086" y="691978"/>
            <a:ext cx="11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9" name="Elipse 8"/>
          <p:cNvSpPr/>
          <p:nvPr/>
        </p:nvSpPr>
        <p:spPr>
          <a:xfrm>
            <a:off x="4011827" y="2413686"/>
            <a:ext cx="3669957" cy="36699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529385" y="5198761"/>
            <a:ext cx="11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JavaScript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69294" y="765433"/>
            <a:ext cx="117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7389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44341" y="630618"/>
            <a:ext cx="7187302" cy="4917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944341" y="261286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096741" y="783018"/>
            <a:ext cx="6874264" cy="1490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096741" y="2346836"/>
            <a:ext cx="6874264" cy="1490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269735" y="598352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h2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243430" y="2253951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096741" y="3910654"/>
            <a:ext cx="6874264" cy="1513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206048" y="3837461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footer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2249141" y="4460789"/>
            <a:ext cx="3447324" cy="753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243430" y="4261706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span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5848865" y="4479325"/>
            <a:ext cx="3122140" cy="753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995554" y="4261706"/>
            <a:ext cx="122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img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07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88541" y="420130"/>
            <a:ext cx="10441459" cy="614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988540" y="432486"/>
            <a:ext cx="10441459" cy="506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bloque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988540" y="951469"/>
            <a:ext cx="10441459" cy="5066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bloque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988540" y="1470452"/>
            <a:ext cx="7203990" cy="5395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</a:t>
            </a:r>
            <a:r>
              <a:rPr lang="es-ES" dirty="0" err="1" smtClean="0"/>
              <a:t>linea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8192530" y="1453976"/>
            <a:ext cx="2331309" cy="5395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</a:t>
            </a:r>
            <a:r>
              <a:rPr lang="es-ES" dirty="0" err="1" smtClean="0"/>
              <a:t>linea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000896" y="1999731"/>
            <a:ext cx="4621427" cy="5519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</a:t>
            </a:r>
            <a:r>
              <a:rPr lang="es-ES" dirty="0" err="1" smtClean="0"/>
              <a:t>linea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000896" y="2566340"/>
            <a:ext cx="5090985" cy="559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bloque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988539" y="3140673"/>
            <a:ext cx="2257169" cy="5617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bloque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988539" y="3676390"/>
            <a:ext cx="3150975" cy="6237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Soy un elemento de </a:t>
            </a:r>
            <a:r>
              <a:rPr lang="es-ES" dirty="0" err="1" smtClean="0"/>
              <a:t>linea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629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48032" y="617838"/>
            <a:ext cx="9996616" cy="567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248032" y="345989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html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651685" y="1103871"/>
            <a:ext cx="9189309" cy="1935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651684" y="3264933"/>
            <a:ext cx="9189309" cy="2592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651684" y="3052812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804084" y="908225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head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1902940" y="1261076"/>
            <a:ext cx="8822726" cy="507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902940" y="1847331"/>
            <a:ext cx="8822726" cy="507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1902940" y="2427405"/>
            <a:ext cx="8822726" cy="507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23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9622" y="679623"/>
            <a:ext cx="10935729" cy="517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79622" y="310291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817605" y="930877"/>
            <a:ext cx="10659762" cy="62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7605" y="1613246"/>
            <a:ext cx="10659762" cy="62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h2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17605" y="2280509"/>
            <a:ext cx="10659762" cy="62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17605" y="2962878"/>
            <a:ext cx="10659762" cy="62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h3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6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42552" y="369332"/>
            <a:ext cx="10935729" cy="637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245974" y="310983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794953" y="521732"/>
            <a:ext cx="10597978" cy="3259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591066" y="152401"/>
            <a:ext cx="130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body</a:t>
            </a:r>
            <a:endParaRPr lang="es-ES" dirty="0"/>
          </a:p>
        </p:txBody>
      </p:sp>
      <p:sp>
        <p:nvSpPr>
          <p:cNvPr id="20" name="Rectángulo 19"/>
          <p:cNvSpPr/>
          <p:nvPr/>
        </p:nvSpPr>
        <p:spPr>
          <a:xfrm>
            <a:off x="947353" y="674133"/>
            <a:ext cx="10260225" cy="746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947353" y="1486244"/>
            <a:ext cx="10260225" cy="799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126529" y="826533"/>
            <a:ext cx="2842052" cy="458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nav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279559" y="818295"/>
            <a:ext cx="2842052" cy="458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nav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7743568" y="826533"/>
            <a:ext cx="2842052" cy="458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nav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134764" y="1637958"/>
            <a:ext cx="2090350" cy="437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img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3579343" y="1656837"/>
            <a:ext cx="7405814" cy="419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nav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80303" y="2434627"/>
            <a:ext cx="10260225" cy="1049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img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779111" y="1772166"/>
            <a:ext cx="1000895" cy="16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932406" y="1759982"/>
            <a:ext cx="1000895" cy="16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085701" y="1760155"/>
            <a:ext cx="1000895" cy="16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804983" y="988541"/>
            <a:ext cx="2965621" cy="3459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693772" y="619209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942965" y="1184878"/>
            <a:ext cx="2689655" cy="135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2942965" y="1000212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942964" y="3954161"/>
            <a:ext cx="2689655" cy="401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2969736" y="3769495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footer</a:t>
            </a:r>
            <a:endParaRPr lang="es-ES" dirty="0"/>
          </a:p>
        </p:txBody>
      </p:sp>
      <p:sp>
        <p:nvSpPr>
          <p:cNvPr id="10" name="Rectángulo 9"/>
          <p:cNvSpPr/>
          <p:nvPr/>
        </p:nvSpPr>
        <p:spPr>
          <a:xfrm>
            <a:off x="2969736" y="2599037"/>
            <a:ext cx="2662883" cy="310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969736" y="2999600"/>
            <a:ext cx="2662883" cy="769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095366" y="1337278"/>
            <a:ext cx="2403392" cy="1077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img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95364" y="4138827"/>
            <a:ext cx="75376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span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937682" y="4119263"/>
            <a:ext cx="75376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time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194853" y="911658"/>
            <a:ext cx="2965621" cy="3459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6083642" y="542326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article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6332835" y="1107995"/>
            <a:ext cx="2689655" cy="135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6332835" y="923329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header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6332834" y="3877278"/>
            <a:ext cx="2689655" cy="401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6359606" y="3692612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footer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6359606" y="2522154"/>
            <a:ext cx="2662883" cy="310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h3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359606" y="2922717"/>
            <a:ext cx="2662883" cy="769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6485236" y="1260395"/>
            <a:ext cx="2403392" cy="1077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img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6485234" y="4061944"/>
            <a:ext cx="75376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span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7327552" y="4042380"/>
            <a:ext cx="753761" cy="18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time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339542" y="529970"/>
            <a:ext cx="7447009" cy="4474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2356019" y="260867"/>
            <a:ext cx="158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91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13005" y="1112108"/>
            <a:ext cx="238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farola{</a:t>
            </a:r>
          </a:p>
          <a:p>
            <a:r>
              <a:rPr lang="es-ES" dirty="0" smtClean="0"/>
              <a:t>     rojo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8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05339" y="420128"/>
            <a:ext cx="8167816" cy="239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Flecha arriba y abajo 4"/>
          <p:cNvSpPr/>
          <p:nvPr/>
        </p:nvSpPr>
        <p:spPr>
          <a:xfrm>
            <a:off x="5585360" y="420128"/>
            <a:ext cx="407773" cy="10750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arriba y abajo 5"/>
          <p:cNvSpPr/>
          <p:nvPr/>
        </p:nvSpPr>
        <p:spPr>
          <a:xfrm>
            <a:off x="5585360" y="1740454"/>
            <a:ext cx="407773" cy="107503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izquierda y derecha 7"/>
          <p:cNvSpPr/>
          <p:nvPr/>
        </p:nvSpPr>
        <p:spPr>
          <a:xfrm>
            <a:off x="5066270" y="5072158"/>
            <a:ext cx="1643766" cy="3771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izquierda y derecha 8"/>
          <p:cNvSpPr/>
          <p:nvPr/>
        </p:nvSpPr>
        <p:spPr>
          <a:xfrm>
            <a:off x="6388691" y="1438637"/>
            <a:ext cx="3484464" cy="3583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1742478" y="403650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Padding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1903151" y="4185245"/>
            <a:ext cx="3163119" cy="239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710036" y="4185244"/>
            <a:ext cx="3348364" cy="239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55800" y="4185244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Margin</a:t>
            </a:r>
            <a:endParaRPr lang="es-ES" dirty="0"/>
          </a:p>
        </p:txBody>
      </p:sp>
      <p:sp>
        <p:nvSpPr>
          <p:cNvPr id="14" name="Flecha izquierda y derecha 13"/>
          <p:cNvSpPr/>
          <p:nvPr/>
        </p:nvSpPr>
        <p:spPr>
          <a:xfrm>
            <a:off x="1742478" y="1471309"/>
            <a:ext cx="3447324" cy="3256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arriba y abajo 14"/>
          <p:cNvSpPr/>
          <p:nvPr/>
        </p:nvSpPr>
        <p:spPr>
          <a:xfrm>
            <a:off x="3130589" y="3608173"/>
            <a:ext cx="391087" cy="57867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822796" y="3240449"/>
            <a:ext cx="3163119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4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91941" y="478218"/>
            <a:ext cx="6573583" cy="1696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1941" y="4004014"/>
            <a:ext cx="6573583" cy="1766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Hola mundo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 arriba y abajo 5"/>
          <p:cNvSpPr/>
          <p:nvPr/>
        </p:nvSpPr>
        <p:spPr>
          <a:xfrm>
            <a:off x="3571209" y="2174789"/>
            <a:ext cx="407773" cy="182922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rriba y abajo 6"/>
          <p:cNvSpPr/>
          <p:nvPr/>
        </p:nvSpPr>
        <p:spPr>
          <a:xfrm>
            <a:off x="5078732" y="2174789"/>
            <a:ext cx="395311" cy="85304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arriba y abajo 7"/>
          <p:cNvSpPr/>
          <p:nvPr/>
        </p:nvSpPr>
        <p:spPr>
          <a:xfrm>
            <a:off x="5078732" y="3027830"/>
            <a:ext cx="395311" cy="9761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ultiplicar 8"/>
          <p:cNvSpPr/>
          <p:nvPr/>
        </p:nvSpPr>
        <p:spPr>
          <a:xfrm>
            <a:off x="5078732" y="2403764"/>
            <a:ext cx="1235675" cy="1260390"/>
          </a:xfrm>
          <a:prstGeom prst="mathMultiply">
            <a:avLst>
              <a:gd name="adj1" fmla="val 852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2848287" y="2786397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10px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505093" y="2427889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5px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98861" y="3318947"/>
            <a:ext cx="8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5px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772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108</Words>
  <Application>Microsoft Office PowerPoint</Application>
  <PresentationFormat>Panorámica</PresentationFormat>
  <Paragraphs>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java</dc:creator>
  <cp:lastModifiedBy>java</cp:lastModifiedBy>
  <cp:revision>17</cp:revision>
  <dcterms:created xsi:type="dcterms:W3CDTF">2024-09-04T08:28:44Z</dcterms:created>
  <dcterms:modified xsi:type="dcterms:W3CDTF">2024-09-06T12:01:30Z</dcterms:modified>
</cp:coreProperties>
</file>