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26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28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47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08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34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14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92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96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7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8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D900-B48E-4538-B410-B9137EC1EE43}" type="datetimeFigureOut">
              <a:rPr lang="es-ES" smtClean="0"/>
              <a:t>09/09/2024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B7EE-1041-49AD-8348-1FBE336885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0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53665" y="222421"/>
            <a:ext cx="135924" cy="6524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000899" y="1777369"/>
            <a:ext cx="77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10</a:t>
            </a:r>
            <a:endParaRPr lang="es-E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043351" y="274248"/>
            <a:ext cx="179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/>
              <a:t>Heap</a:t>
            </a:r>
            <a:endParaRPr lang="es-ES" sz="3600" dirty="0"/>
          </a:p>
        </p:txBody>
      </p:sp>
      <p:sp>
        <p:nvSpPr>
          <p:cNvPr id="7" name="Rectángulo 6"/>
          <p:cNvSpPr/>
          <p:nvPr/>
        </p:nvSpPr>
        <p:spPr>
          <a:xfrm>
            <a:off x="667265" y="1495168"/>
            <a:ext cx="1309816" cy="1149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51471" y="2644346"/>
            <a:ext cx="77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vida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56054" y="274248"/>
            <a:ext cx="179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/>
              <a:t>Stack</a:t>
            </a:r>
            <a:endParaRPr lang="es-ES" sz="3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56854" y="3484604"/>
            <a:ext cx="126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“</a:t>
            </a:r>
            <a:r>
              <a:rPr lang="es-ES" sz="3200" dirty="0" err="1" smtClean="0"/>
              <a:t>Urk</a:t>
            </a:r>
            <a:r>
              <a:rPr lang="es-ES" sz="3200" dirty="0" smtClean="0"/>
              <a:t>”</a:t>
            </a:r>
            <a:endParaRPr lang="es-ES" sz="3200" dirty="0"/>
          </a:p>
        </p:txBody>
      </p:sp>
      <p:sp>
        <p:nvSpPr>
          <p:cNvPr id="11" name="Rectángulo 10"/>
          <p:cNvSpPr/>
          <p:nvPr/>
        </p:nvSpPr>
        <p:spPr>
          <a:xfrm>
            <a:off x="667265" y="3218935"/>
            <a:ext cx="1309816" cy="1149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91978" y="4388704"/>
            <a:ext cx="15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nombreOrco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20432" y="992658"/>
            <a:ext cx="126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true</a:t>
            </a:r>
            <a:endParaRPr lang="es-ES" sz="3200" dirty="0"/>
          </a:p>
        </p:txBody>
      </p:sp>
      <p:sp>
        <p:nvSpPr>
          <p:cNvPr id="14" name="Rectángulo 13"/>
          <p:cNvSpPr/>
          <p:nvPr/>
        </p:nvSpPr>
        <p:spPr>
          <a:xfrm>
            <a:off x="2730843" y="726989"/>
            <a:ext cx="1309816" cy="1149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755557" y="1840179"/>
            <a:ext cx="14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juegoPausa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845146" y="2971797"/>
            <a:ext cx="126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null</a:t>
            </a:r>
            <a:endParaRPr lang="es-ES" sz="3200" dirty="0"/>
          </a:p>
        </p:txBody>
      </p:sp>
      <p:sp>
        <p:nvSpPr>
          <p:cNvPr id="17" name="Rectángulo 16"/>
          <p:cNvSpPr/>
          <p:nvPr/>
        </p:nvSpPr>
        <p:spPr>
          <a:xfrm>
            <a:off x="2755557" y="2706128"/>
            <a:ext cx="1309816" cy="1149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2755557" y="3819318"/>
            <a:ext cx="15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arma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2523870" y="4758036"/>
            <a:ext cx="1309816" cy="1149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2523870" y="5870828"/>
            <a:ext cx="151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172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java</dc:creator>
  <cp:lastModifiedBy>java</cp:lastModifiedBy>
  <cp:revision>2</cp:revision>
  <dcterms:created xsi:type="dcterms:W3CDTF">2024-09-09T11:11:06Z</dcterms:created>
  <dcterms:modified xsi:type="dcterms:W3CDTF">2024-09-09T11:15:52Z</dcterms:modified>
</cp:coreProperties>
</file>