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0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HTML5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lenguaje de definición de documentos principalmente orientado para el intercambio de información a través del protocolo http</a:t>
            </a:r>
          </a:p>
          <a:p>
            <a:r>
              <a:rPr lang="es-ES" dirty="0"/>
              <a:t>Es un lenguaje de etiquetas, con una serie de etiquetas cuyo comportamiento se interpretara en un navegador web, y se complementa con otros </a:t>
            </a:r>
            <a:r>
              <a:rPr lang="es-ES" dirty="0" err="1"/>
              <a:t>estandares</a:t>
            </a:r>
            <a:r>
              <a:rPr lang="es-ES" dirty="0"/>
              <a:t> como CSS y JS</a:t>
            </a:r>
          </a:p>
          <a:p>
            <a:pPr lvl="1"/>
            <a:r>
              <a:rPr lang="es-ES" dirty="0"/>
              <a:t>Aunque estas normas están definidas y debería comportarse igual en todos los navegadores, no es la </a:t>
            </a:r>
            <a:r>
              <a:rPr lang="es-ES" dirty="0" err="1"/>
              <a:t>tonica</a:t>
            </a:r>
            <a:r>
              <a:rPr lang="es-ES" dirty="0"/>
              <a:t> habitual</a:t>
            </a:r>
          </a:p>
          <a:p>
            <a:pPr lvl="2"/>
            <a:r>
              <a:rPr lang="es-ES" dirty="0"/>
              <a:t>Se puede comprobar si el navegador respeta las normas HTML y CSS </a:t>
            </a:r>
            <a:r>
              <a:rPr lang="es-ES" dirty="0" err="1"/>
              <a:t>is</a:t>
            </a:r>
            <a:r>
              <a:rPr lang="es-ES" dirty="0"/>
              <a:t> pasa con un 100%el test acid3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8EB378-AE55-4E2B-9A36-782111180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DC74E-66D2-4B24-8B30-6E7F1CAC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definición de un documento HTML5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AED1C-E7AB-4DA8-88B7-5D57EBC6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		&lt;title&gt;</a:t>
            </a:r>
            <a:r>
              <a:rPr lang="en-US" dirty="0" err="1"/>
              <a:t>Titulo</a:t>
            </a:r>
            <a:r>
              <a:rPr lang="en-US" dirty="0"/>
              <a:t> de la </a:t>
            </a:r>
            <a:r>
              <a:rPr lang="en-US" dirty="0" err="1"/>
              <a:t>pagina</a:t>
            </a:r>
            <a:r>
              <a:rPr lang="en-US" dirty="0"/>
              <a:t>&lt;/title&gt;</a:t>
            </a:r>
            <a:br>
              <a:rPr lang="en-US" dirty="0"/>
            </a:br>
            <a:r>
              <a:rPr lang="en-US" dirty="0"/>
              <a:t>	&lt;/head&gt;</a:t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r>
              <a:rPr lang="en-US" dirty="0"/>
              <a:t>		&lt;h1&gt;Cabecera&lt;/h1&gt;</a:t>
            </a:r>
            <a:br>
              <a:rPr lang="en-US" dirty="0"/>
            </a:br>
            <a:r>
              <a:rPr lang="en-US" dirty="0"/>
              <a:t>		&lt;p&gt;</a:t>
            </a:r>
            <a:r>
              <a:rPr lang="en-US" dirty="0" err="1"/>
              <a:t>Parrafo</a:t>
            </a: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FAC36-AE96-4C74-98BD-710427616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F5E2B-63FB-44E3-9BA2-19F9F7AA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para la sección Head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157D6-E85A-4167-8D70-46CA0CB0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title</a:t>
            </a:r>
            <a:r>
              <a:rPr lang="es-ES" dirty="0"/>
              <a:t>&gt;Titulo pagina&lt;/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r>
              <a:rPr lang="es-ES" dirty="0"/>
              <a:t>&lt;meta </a:t>
            </a:r>
            <a:r>
              <a:rPr lang="es-ES" dirty="0" err="1"/>
              <a:t>charset</a:t>
            </a:r>
            <a:r>
              <a:rPr lang="es-ES" dirty="0"/>
              <a:t>="utf-8"/&gt;</a:t>
            </a:r>
          </a:p>
          <a:p>
            <a:r>
              <a:rPr lang="es-ES" dirty="0"/>
              <a:t>&lt;meta </a:t>
            </a:r>
            <a:r>
              <a:rPr lang="es-ES" dirty="0" err="1"/>
              <a:t>name</a:t>
            </a:r>
            <a:r>
              <a:rPr lang="es-ES" dirty="0"/>
              <a:t>="</a:t>
            </a:r>
            <a:r>
              <a:rPr lang="es-ES" dirty="0" err="1"/>
              <a:t>description</a:t>
            </a:r>
            <a:r>
              <a:rPr lang="es-ES" dirty="0"/>
              <a:t>" </a:t>
            </a:r>
            <a:r>
              <a:rPr lang="es-ES" dirty="0" err="1"/>
              <a:t>content</a:t>
            </a:r>
            <a:r>
              <a:rPr lang="es-ES" dirty="0"/>
              <a:t>=“Mi pagina web"&gt;</a:t>
            </a:r>
          </a:p>
          <a:p>
            <a:r>
              <a:rPr lang="es-ES" dirty="0"/>
              <a:t>&lt;meta </a:t>
            </a:r>
            <a:r>
              <a:rPr lang="es-ES" dirty="0" err="1"/>
              <a:t>name</a:t>
            </a:r>
            <a:r>
              <a:rPr lang="es-ES" dirty="0"/>
              <a:t>="</a:t>
            </a:r>
            <a:r>
              <a:rPr lang="es-ES" dirty="0" err="1"/>
              <a:t>keywords</a:t>
            </a:r>
            <a:r>
              <a:rPr lang="es-ES" dirty="0"/>
              <a:t>" </a:t>
            </a:r>
            <a:r>
              <a:rPr lang="es-ES" dirty="0" err="1"/>
              <a:t>content</a:t>
            </a:r>
            <a:r>
              <a:rPr lang="es-ES" dirty="0"/>
              <a:t>="HTML, CSS, JavaScript"&gt;</a:t>
            </a:r>
          </a:p>
          <a:p>
            <a:r>
              <a:rPr lang="es-ES" dirty="0"/>
              <a:t>&lt;meta </a:t>
            </a:r>
            <a:r>
              <a:rPr lang="es-ES" dirty="0" err="1"/>
              <a:t>name</a:t>
            </a:r>
            <a:r>
              <a:rPr lang="es-ES" dirty="0"/>
              <a:t>="</a:t>
            </a:r>
            <a:r>
              <a:rPr lang="es-ES" dirty="0" err="1"/>
              <a:t>author</a:t>
            </a:r>
            <a:r>
              <a:rPr lang="es-ES" dirty="0"/>
              <a:t>" </a:t>
            </a:r>
            <a:r>
              <a:rPr lang="es-ES" dirty="0" err="1"/>
              <a:t>content</a:t>
            </a:r>
            <a:r>
              <a:rPr lang="es-ES" dirty="0"/>
              <a:t>="John </a:t>
            </a:r>
            <a:r>
              <a:rPr lang="es-ES" dirty="0" err="1"/>
              <a:t>Doe</a:t>
            </a:r>
            <a:r>
              <a:rPr lang="es-ES" dirty="0"/>
              <a:t>"&gt;</a:t>
            </a:r>
          </a:p>
          <a:p>
            <a:r>
              <a:rPr lang="es-ES" dirty="0"/>
              <a:t> &lt;link 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 </a:t>
            </a:r>
            <a:r>
              <a:rPr lang="es-ES" dirty="0" err="1"/>
              <a:t>href</a:t>
            </a:r>
            <a:r>
              <a:rPr lang="es-ES" dirty="0"/>
              <a:t>="styles.css"&gt;</a:t>
            </a:r>
          </a:p>
          <a:p>
            <a:r>
              <a:rPr lang="es-ES" dirty="0"/>
              <a:t>No es necesario poner todas, ni son todas; pero si serán las que mas utilizaremos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7014A4-9EA1-42A4-A674-7EC0D4FCB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1676-ACA1-4A04-B7B0-B11C5928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secciones semánticas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1869B-7DE0-4CD0-8812-34096544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HTML5, se crearon una serie de etiquetas semánticas con una definición de uso ya predefinida para la creación de paginas web</a:t>
            </a:r>
          </a:p>
          <a:p>
            <a:r>
              <a:rPr lang="es-ES" dirty="0"/>
              <a:t>Básicamente son </a:t>
            </a:r>
            <a:r>
              <a:rPr lang="es-ES" dirty="0" err="1"/>
              <a:t>divs</a:t>
            </a:r>
            <a:r>
              <a:rPr lang="es-ES" dirty="0"/>
              <a:t> con nombres propios y que deberían usarse para tareas muy concretas</a:t>
            </a:r>
          </a:p>
          <a:p>
            <a:r>
              <a:rPr lang="es-ES" dirty="0"/>
              <a:t>Estos bloques definirán distintas secciones de la pagina web y es altamente recomendable usarlas para la función que fueron creados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EC7DD2-DFC9-485C-A266-DA23BC6571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AD6950E-5F42-4F72-B58A-4B98C821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semánticas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58CCA-EBC7-4B2F-8297-3E05F7D53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&lt;nav&gt;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&lt;footer&gt;</a:t>
            </a:r>
          </a:p>
          <a:p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2F9CA71-9EFB-413A-B01F-B5E18E8D3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8716" y="2125359"/>
            <a:ext cx="3299804" cy="38874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D884088-2DCB-4145-B2C0-D6643BA5C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68496AE-B0A1-40EF-A5F5-57EB2A7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básicas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008A5-DAF7-4E6B-80DC-480766F8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Div</a:t>
            </a:r>
            <a:r>
              <a:rPr lang="es-ES" dirty="0"/>
              <a:t>: definición de bloques nuevos</a:t>
            </a:r>
          </a:p>
          <a:p>
            <a:r>
              <a:rPr lang="es-ES" b="1" dirty="0" err="1"/>
              <a:t>Span</a:t>
            </a:r>
            <a:r>
              <a:rPr lang="es-ES" dirty="0"/>
              <a:t>: etiqueta para definir una nueva sección linear</a:t>
            </a:r>
          </a:p>
          <a:p>
            <a:r>
              <a:rPr lang="es-ES" b="1" dirty="0"/>
              <a:t>H1, h2,h3…h6</a:t>
            </a:r>
            <a:r>
              <a:rPr lang="es-ES" dirty="0"/>
              <a:t>: textos de cabecera</a:t>
            </a:r>
          </a:p>
          <a:p>
            <a:r>
              <a:rPr lang="es-ES" b="1" dirty="0"/>
              <a:t>P</a:t>
            </a:r>
            <a:r>
              <a:rPr lang="es-ES" dirty="0"/>
              <a:t>: definición de </a:t>
            </a:r>
            <a:r>
              <a:rPr lang="es-ES" dirty="0" err="1"/>
              <a:t>parrafos</a:t>
            </a:r>
            <a:r>
              <a:rPr lang="es-ES" dirty="0"/>
              <a:t>. Todo texto debería estar metido en </a:t>
            </a:r>
            <a:r>
              <a:rPr lang="es-ES" dirty="0" err="1"/>
              <a:t>parrafos</a:t>
            </a:r>
            <a:endParaRPr lang="es-ES" dirty="0"/>
          </a:p>
          <a:p>
            <a:r>
              <a:rPr lang="es-ES" b="1" dirty="0"/>
              <a:t>A</a:t>
            </a:r>
            <a:r>
              <a:rPr lang="es-ES" dirty="0"/>
              <a:t>: definición de enlaces e </a:t>
            </a:r>
            <a:r>
              <a:rPr lang="es-ES" dirty="0" err="1"/>
              <a:t>hipervinculos</a:t>
            </a:r>
            <a:endParaRPr lang="es-ES" dirty="0"/>
          </a:p>
          <a:p>
            <a:r>
              <a:rPr lang="es-ES" b="1" dirty="0" err="1"/>
              <a:t>Img</a:t>
            </a:r>
            <a:r>
              <a:rPr lang="es-ES" dirty="0"/>
              <a:t>: etiqueta para la inserción de imágenes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97729A-3F6C-4006-AC09-7215C066A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7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BF8D1-A307-4D5F-AF33-D17CA9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complejas (Tablas)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D48C6-8F63-4CB5-BFA9-AE6680F1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Table</a:t>
            </a:r>
            <a:r>
              <a:rPr lang="es-ES" dirty="0"/>
              <a:t>: etiqueta base para la creación de la tabla</a:t>
            </a:r>
          </a:p>
          <a:p>
            <a:r>
              <a:rPr lang="es-ES" b="1" dirty="0" err="1"/>
              <a:t>Thead</a:t>
            </a:r>
            <a:r>
              <a:rPr lang="es-ES" dirty="0"/>
              <a:t>: etiqueta para la definición de la cabecera de la tabla</a:t>
            </a:r>
          </a:p>
          <a:p>
            <a:r>
              <a:rPr lang="es-ES" b="1" dirty="0"/>
              <a:t>Th</a:t>
            </a:r>
            <a:r>
              <a:rPr lang="es-ES" dirty="0"/>
              <a:t>: etiqueta para la definición de las cabeceras de columnas en </a:t>
            </a:r>
            <a:r>
              <a:rPr lang="es-ES" dirty="0" err="1"/>
              <a:t>thead</a:t>
            </a:r>
            <a:endParaRPr lang="es-ES" dirty="0"/>
          </a:p>
          <a:p>
            <a:r>
              <a:rPr lang="es-ES" b="1" dirty="0" err="1"/>
              <a:t>Tbody</a:t>
            </a:r>
            <a:r>
              <a:rPr lang="es-ES" dirty="0"/>
              <a:t>: etiqueta para la definición del cuerpo de la tabla</a:t>
            </a:r>
          </a:p>
          <a:p>
            <a:r>
              <a:rPr lang="es-ES" b="1" dirty="0" err="1"/>
              <a:t>Tr</a:t>
            </a:r>
            <a:r>
              <a:rPr lang="es-ES" dirty="0"/>
              <a:t>: etiqueta para la definición de filas</a:t>
            </a:r>
          </a:p>
          <a:p>
            <a:r>
              <a:rPr lang="es-ES" b="1" dirty="0" err="1"/>
              <a:t>Td</a:t>
            </a:r>
            <a:r>
              <a:rPr lang="es-ES" dirty="0"/>
              <a:t> etiqueta para la definición de celadas</a:t>
            </a:r>
          </a:p>
          <a:p>
            <a:r>
              <a:rPr lang="es-ES" b="1" dirty="0" err="1"/>
              <a:t>Tfoot</a:t>
            </a:r>
            <a:r>
              <a:rPr lang="es-ES" dirty="0"/>
              <a:t>: etiqueta para la definición de pies de tabla</a:t>
            </a:r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901200-55C3-48C0-BA0B-BD56DF976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3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CFCC8-F07A-4F35-87BF-4BD88FF1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complejas (listas)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6DB57-ED62-44B4-B70D-9ADE07BB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Las listas se suelen utilizar para crear menús</a:t>
            </a:r>
          </a:p>
          <a:p>
            <a:r>
              <a:rPr lang="es-ES" dirty="0"/>
              <a:t>La apariencia se modificara mediante CSS</a:t>
            </a:r>
          </a:p>
          <a:p>
            <a:endParaRPr lang="es-ES" dirty="0"/>
          </a:p>
          <a:p>
            <a:r>
              <a:rPr lang="es-ES" b="1" dirty="0" err="1"/>
              <a:t>Ul</a:t>
            </a:r>
            <a:r>
              <a:rPr lang="es-ES" dirty="0"/>
              <a:t>: etiqueta base para la definición de listas no ordenadas</a:t>
            </a:r>
          </a:p>
          <a:p>
            <a:r>
              <a:rPr lang="es-ES" b="1" dirty="0" err="1"/>
              <a:t>Ol</a:t>
            </a:r>
            <a:r>
              <a:rPr lang="es-ES" dirty="0"/>
              <a:t>: etiqueta base para la definición de listas ordenadas</a:t>
            </a:r>
          </a:p>
          <a:p>
            <a:r>
              <a:rPr lang="es-ES" b="1" dirty="0"/>
              <a:t>Li</a:t>
            </a:r>
            <a:r>
              <a:rPr lang="es-ES" dirty="0"/>
              <a:t>: etiqueta para cada nodo de las listas ordenadas y desordenadas</a:t>
            </a:r>
          </a:p>
          <a:p>
            <a:r>
              <a:rPr lang="es-ES" b="1" dirty="0"/>
              <a:t>DL</a:t>
            </a:r>
            <a:r>
              <a:rPr lang="es-ES" dirty="0"/>
              <a:t>: etiqueta base para la definición de listas  de definiciones</a:t>
            </a:r>
          </a:p>
          <a:p>
            <a:r>
              <a:rPr lang="es-ES" b="1" dirty="0" err="1"/>
              <a:t>Dt</a:t>
            </a:r>
            <a:r>
              <a:rPr lang="es-ES" dirty="0"/>
              <a:t> : etiqueta para la definición de un nodo de termino</a:t>
            </a:r>
          </a:p>
          <a:p>
            <a:r>
              <a:rPr lang="es-ES" b="1" dirty="0" err="1"/>
              <a:t>Dd</a:t>
            </a:r>
            <a:r>
              <a:rPr lang="es-ES" dirty="0"/>
              <a:t>: etiqueta para la definición de un nodo de definición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BC5C2-D7FB-4928-9D98-989D130A2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854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238</TotalTime>
  <Words>559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HTML5 </vt:lpstr>
      <vt:lpstr>HTML</vt:lpstr>
      <vt:lpstr>Etiquetas de definición de un documento HTML5</vt:lpstr>
      <vt:lpstr>Etiquetas para la sección Head</vt:lpstr>
      <vt:lpstr>Definición de secciones semánticas</vt:lpstr>
      <vt:lpstr>Etiquetas semánticas</vt:lpstr>
      <vt:lpstr>Etiquetas básicas</vt:lpstr>
      <vt:lpstr>Etiquetas complejas (Tablas)</vt:lpstr>
      <vt:lpstr>Etiquetas complejas (listas)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Alain Moles De las rivas</dc:creator>
  <cp:lastModifiedBy>Alain Moles De las rivas</cp:lastModifiedBy>
  <cp:revision>28</cp:revision>
  <dcterms:created xsi:type="dcterms:W3CDTF">2019-10-08T12:40:35Z</dcterms:created>
  <dcterms:modified xsi:type="dcterms:W3CDTF">2021-09-22T14:05:33Z</dcterms:modified>
</cp:coreProperties>
</file>