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7ABC30-A826-4CB6-9022-53E194FF44C4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83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27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80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04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0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1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55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73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720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72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04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17ABC30-A826-4CB6-9022-53E194FF44C4}" type="datetimeFigureOut">
              <a:rPr lang="es-ES" smtClean="0"/>
              <a:t>24/09/2021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78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HTML5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2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dotar de cierta interactividad a las paginas web, se crearon las herramientas de formulario para poder enviar datos de una pagina a otra</a:t>
            </a:r>
          </a:p>
          <a:p>
            <a:r>
              <a:rPr lang="es-ES" dirty="0"/>
              <a:t>Esto se conoció como webs dinámicas</a:t>
            </a:r>
          </a:p>
          <a:p>
            <a:r>
              <a:rPr lang="es-ES" dirty="0"/>
              <a:t>Para poder dotar de esta funcionalidad a las webs, es necesario complementarlas con lenguajes de servidor</a:t>
            </a:r>
          </a:p>
          <a:p>
            <a:pPr lvl="1"/>
            <a:r>
              <a:rPr lang="es-ES" dirty="0"/>
              <a:t>Un ejemplo de estos lenguajes serian PHP, JSP, ASP,…</a:t>
            </a:r>
          </a:p>
          <a:p>
            <a:r>
              <a:rPr lang="es-ES" b="1" dirty="0">
                <a:solidFill>
                  <a:srgbClr val="FF0000"/>
                </a:solidFill>
              </a:rPr>
              <a:t>IMPORTANTE: todo componente del formulario que tenga información que enviarse deberá tener un parámetro </a:t>
            </a:r>
            <a:r>
              <a:rPr lang="es-ES" b="1" dirty="0" err="1">
                <a:solidFill>
                  <a:srgbClr val="FF0000"/>
                </a:solidFill>
              </a:rPr>
              <a:t>name</a:t>
            </a:r>
            <a:endParaRPr lang="es-ES" b="1" dirty="0">
              <a:solidFill>
                <a:srgbClr val="FF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8EB378-AE55-4E2B-9A36-7821111803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1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3674E-13A1-41EF-B9B8-6909E062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los formularios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2E3253-5B2C-46A9-B70E-0C5715E4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que los formularios funcionen, deberemos definir una etiqueta de bloque </a:t>
            </a:r>
            <a:r>
              <a:rPr lang="es-ES" dirty="0" err="1"/>
              <a:t>form</a:t>
            </a:r>
            <a:endParaRPr lang="es-ES" dirty="0"/>
          </a:p>
          <a:p>
            <a:r>
              <a:rPr lang="es-ES" dirty="0"/>
              <a:t>Esta etiqueta tendrá dos atributos</a:t>
            </a:r>
          </a:p>
          <a:p>
            <a:pPr lvl="1"/>
            <a:r>
              <a:rPr lang="es-ES" dirty="0" err="1"/>
              <a:t>Method</a:t>
            </a:r>
            <a:r>
              <a:rPr lang="es-ES" dirty="0"/>
              <a:t>: el método por el que se mandara la información del formulario. Sera una de estas opciones:</a:t>
            </a:r>
          </a:p>
          <a:p>
            <a:pPr lvl="2"/>
            <a:r>
              <a:rPr lang="es-ES" dirty="0"/>
              <a:t>GET: los datos del formulario al enviarse se verán en la barra de direcciones</a:t>
            </a:r>
          </a:p>
          <a:p>
            <a:pPr lvl="2"/>
            <a:r>
              <a:rPr lang="es-ES" dirty="0"/>
              <a:t>POST:  se enviara la información sin mostrarse los datos en la barra de direcciones</a:t>
            </a:r>
          </a:p>
          <a:p>
            <a:pPr lvl="1"/>
            <a:r>
              <a:rPr lang="es-ES" dirty="0" err="1"/>
              <a:t>Action</a:t>
            </a:r>
            <a:r>
              <a:rPr lang="es-ES" dirty="0"/>
              <a:t>: será la pagina del controlador a la que nos redirigirá el formulario para procesarlo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118450-D012-437C-8031-07B6C9E8A7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5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A20D3-5625-4A29-8D0A-D4ADF28D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de un formulario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DFCAC5-3A71-47F7-8A6D-B4290CFBD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Cuadros de texto:</a:t>
            </a:r>
          </a:p>
          <a:p>
            <a:pPr lvl="1"/>
            <a:r>
              <a:rPr lang="es-ES" dirty="0" err="1"/>
              <a:t>Generico</a:t>
            </a:r>
            <a:endParaRPr lang="es-ES" dirty="0"/>
          </a:p>
          <a:p>
            <a:pPr marL="274320" lvl="1" indent="0">
              <a:buNone/>
            </a:pPr>
            <a:r>
              <a:rPr lang="en-US" dirty="0"/>
              <a:t>&lt;label for="</a:t>
            </a:r>
            <a:r>
              <a:rPr lang="en-US" dirty="0" err="1"/>
              <a:t>fname</a:t>
            </a:r>
            <a:r>
              <a:rPr lang="en-US" dirty="0"/>
              <a:t>"&gt;First name:&lt;/label&gt;</a:t>
            </a:r>
            <a:br>
              <a:rPr lang="en-US" dirty="0"/>
            </a:br>
            <a:r>
              <a:rPr lang="en-US" dirty="0"/>
              <a:t>&lt;input type="text" id="</a:t>
            </a:r>
            <a:r>
              <a:rPr lang="en-US" dirty="0" err="1"/>
              <a:t>fname</a:t>
            </a:r>
            <a:r>
              <a:rPr lang="en-US" dirty="0"/>
              <a:t>" name="</a:t>
            </a:r>
            <a:r>
              <a:rPr lang="en-US" dirty="0" err="1"/>
              <a:t>fname</a:t>
            </a:r>
            <a:r>
              <a:rPr lang="en-US" dirty="0"/>
              <a:t>"&gt;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Password</a:t>
            </a:r>
          </a:p>
          <a:p>
            <a:pPr marL="274320" lvl="1" indent="0">
              <a:buNone/>
            </a:pPr>
            <a:r>
              <a:rPr lang="en-US" dirty="0"/>
              <a:t>&lt;label for="</a:t>
            </a:r>
            <a:r>
              <a:rPr lang="en-US" dirty="0" err="1"/>
              <a:t>fname</a:t>
            </a:r>
            <a:r>
              <a:rPr lang="en-US" dirty="0"/>
              <a:t>"&gt;First name:&lt;/label&gt;</a:t>
            </a:r>
            <a:br>
              <a:rPr lang="en-US" dirty="0"/>
            </a:br>
            <a:r>
              <a:rPr lang="en-US" dirty="0"/>
              <a:t>&lt;input type="text" id="</a:t>
            </a:r>
            <a:r>
              <a:rPr lang="en-US" dirty="0" err="1"/>
              <a:t>fname</a:t>
            </a:r>
            <a:r>
              <a:rPr lang="en-US" dirty="0"/>
              <a:t>" name="</a:t>
            </a:r>
            <a:r>
              <a:rPr lang="en-US" dirty="0" err="1"/>
              <a:t>fname</a:t>
            </a:r>
            <a:r>
              <a:rPr lang="en-US" dirty="0"/>
              <a:t>"&gt;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 err="1"/>
              <a:t>Oculto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&lt;input type="hidden" id="</a:t>
            </a:r>
            <a:r>
              <a:rPr lang="en-US" dirty="0" err="1"/>
              <a:t>custId</a:t>
            </a:r>
            <a:r>
              <a:rPr lang="en-US" dirty="0"/>
              <a:t>" name="</a:t>
            </a:r>
            <a:r>
              <a:rPr lang="en-US" dirty="0" err="1"/>
              <a:t>custId</a:t>
            </a:r>
            <a:r>
              <a:rPr lang="en-US" dirty="0"/>
              <a:t>" value="3487"&gt;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BA86A2-1696-4A6C-B312-519CFAFA4A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9A5BB-9400-49EE-9350-3874AF7E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de un formulario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413C14-FCFF-4B49-9D35-25CEEEE1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Cuadros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validados</a:t>
            </a:r>
            <a:endParaRPr lang="en-US" dirty="0"/>
          </a:p>
          <a:p>
            <a:pPr lvl="1"/>
            <a:r>
              <a:rPr lang="en-US" dirty="0" err="1"/>
              <a:t>Fechas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&lt;label for="birthday"&gt;Birthday:&lt;/label&gt;</a:t>
            </a:r>
            <a:br>
              <a:rPr lang="en-US" dirty="0"/>
            </a:br>
            <a:r>
              <a:rPr lang="en-US" dirty="0"/>
              <a:t>&lt;input type="date" id="birthday" name="birthday"&gt;</a:t>
            </a:r>
          </a:p>
          <a:p>
            <a:pPr lvl="1"/>
            <a:r>
              <a:rPr lang="en-US" dirty="0"/>
              <a:t>Email</a:t>
            </a:r>
          </a:p>
          <a:p>
            <a:pPr marL="274320" lvl="1" indent="0">
              <a:buNone/>
            </a:pPr>
            <a:r>
              <a:rPr lang="en-US" dirty="0"/>
              <a:t>&lt;label for="email"&gt;Enter your email:&lt;/label&gt;</a:t>
            </a:r>
            <a:br>
              <a:rPr lang="en-US" dirty="0"/>
            </a:br>
            <a:r>
              <a:rPr lang="en-US" dirty="0"/>
              <a:t>&lt;input type="email" id="email" name="email"&gt;</a:t>
            </a:r>
          </a:p>
          <a:p>
            <a:pPr lvl="1"/>
            <a:r>
              <a:rPr lang="en-US" dirty="0"/>
              <a:t> </a:t>
            </a:r>
            <a:r>
              <a:rPr lang="en-US" dirty="0" err="1"/>
              <a:t>Numeros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&lt;input type="number" id="quantity" name="quantity" min="1" max="5"&gt;</a:t>
            </a:r>
          </a:p>
          <a:p>
            <a:pPr lvl="1"/>
            <a:r>
              <a:rPr lang="en-US" dirty="0" err="1"/>
              <a:t>Rangos</a:t>
            </a:r>
            <a:endParaRPr lang="en-US" dirty="0"/>
          </a:p>
          <a:p>
            <a:pPr lvl="1"/>
            <a:r>
              <a:rPr lang="nl-NL" dirty="0"/>
              <a:t>&lt;input type="range" id="vol" name="vol" min="0" max="50“ step=“1”&gt;</a:t>
            </a:r>
            <a:endParaRPr lang="en-US" dirty="0"/>
          </a:p>
          <a:p>
            <a:pPr marL="274320" lvl="1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CE4BFE-BB1A-4B8B-A290-6A08291E98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89F7A-7459-4EF8-A950-A8B5CE2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de un formulario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81CB1B-3AD0-4D90-A20D-000D62A4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Selectores desplegables (</a:t>
            </a:r>
            <a:r>
              <a:rPr lang="es-ES" dirty="0" err="1"/>
              <a:t>Select</a:t>
            </a:r>
            <a:r>
              <a:rPr lang="es-ES" dirty="0"/>
              <a:t> o </a:t>
            </a:r>
            <a:r>
              <a:rPr lang="es-ES" dirty="0" err="1"/>
              <a:t>comboBox</a:t>
            </a:r>
            <a:r>
              <a:rPr lang="es-ES" dirty="0"/>
              <a:t>)</a:t>
            </a:r>
          </a:p>
          <a:p>
            <a:pPr marL="274320" lvl="1" indent="0">
              <a:buNone/>
            </a:pPr>
            <a:r>
              <a:rPr lang="es-ES" dirty="0"/>
              <a:t>&lt;</a:t>
            </a:r>
            <a:r>
              <a:rPr lang="es-ES" dirty="0" err="1"/>
              <a:t>label</a:t>
            </a:r>
            <a:r>
              <a:rPr lang="es-ES" dirty="0"/>
              <a:t> </a:t>
            </a:r>
            <a:r>
              <a:rPr lang="es-ES" dirty="0" err="1"/>
              <a:t>for</a:t>
            </a:r>
            <a:r>
              <a:rPr lang="es-ES" dirty="0"/>
              <a:t>=“ingredientes"&gt;</a:t>
            </a:r>
            <a:r>
              <a:rPr lang="es-ES" dirty="0" err="1"/>
              <a:t>Escoje</a:t>
            </a:r>
            <a:r>
              <a:rPr lang="es-ES" dirty="0"/>
              <a:t> ingrediente principal &lt;/</a:t>
            </a:r>
            <a:r>
              <a:rPr lang="es-ES" dirty="0" err="1"/>
              <a:t>label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&lt;</a:t>
            </a:r>
            <a:r>
              <a:rPr lang="es-ES" dirty="0" err="1"/>
              <a:t>select</a:t>
            </a:r>
            <a:r>
              <a:rPr lang="es-ES" dirty="0"/>
              <a:t> id=“ingredientes" </a:t>
            </a:r>
            <a:r>
              <a:rPr lang="es-ES" dirty="0" err="1"/>
              <a:t>name</a:t>
            </a:r>
            <a:r>
              <a:rPr lang="es-ES" dirty="0"/>
              <a:t>=" ingredientes "&gt;</a:t>
            </a:r>
            <a:br>
              <a:rPr lang="es-ES" dirty="0"/>
            </a:br>
            <a:r>
              <a:rPr lang="es-ES" dirty="0"/>
              <a:t>	&lt;</a:t>
            </a:r>
            <a:r>
              <a:rPr lang="es-ES" dirty="0" err="1"/>
              <a:t>option</a:t>
            </a:r>
            <a:r>
              <a:rPr lang="es-ES" dirty="0"/>
              <a:t> </a:t>
            </a:r>
            <a:r>
              <a:rPr lang="es-ES" dirty="0" err="1"/>
              <a:t>value</a:t>
            </a:r>
            <a:r>
              <a:rPr lang="es-ES" dirty="0"/>
              <a:t>=“1"&gt;Tomate&lt;/</a:t>
            </a:r>
            <a:r>
              <a:rPr lang="es-ES" dirty="0" err="1"/>
              <a:t>option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	&lt;</a:t>
            </a:r>
            <a:r>
              <a:rPr lang="es-ES" dirty="0" err="1"/>
              <a:t>option</a:t>
            </a:r>
            <a:r>
              <a:rPr lang="es-ES" dirty="0"/>
              <a:t> </a:t>
            </a:r>
            <a:r>
              <a:rPr lang="es-ES" dirty="0" err="1"/>
              <a:t>value</a:t>
            </a:r>
            <a:r>
              <a:rPr lang="es-ES" dirty="0"/>
              <a:t>=“2"&gt;Cebolla&lt;/</a:t>
            </a:r>
            <a:r>
              <a:rPr lang="es-ES" dirty="0" err="1"/>
              <a:t>option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	&lt;</a:t>
            </a:r>
            <a:r>
              <a:rPr lang="es-ES" dirty="0" err="1"/>
              <a:t>option</a:t>
            </a:r>
            <a:r>
              <a:rPr lang="es-ES" dirty="0"/>
              <a:t> </a:t>
            </a:r>
            <a:r>
              <a:rPr lang="es-ES" dirty="0" err="1"/>
              <a:t>value</a:t>
            </a:r>
            <a:r>
              <a:rPr lang="es-ES" dirty="0"/>
              <a:t>=“3"&gt;Lechuga&lt;/</a:t>
            </a:r>
            <a:r>
              <a:rPr lang="es-ES" dirty="0" err="1"/>
              <a:t>option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	&lt;</a:t>
            </a:r>
            <a:r>
              <a:rPr lang="es-ES" dirty="0" err="1"/>
              <a:t>option</a:t>
            </a:r>
            <a:r>
              <a:rPr lang="es-ES" dirty="0"/>
              <a:t> </a:t>
            </a:r>
            <a:r>
              <a:rPr lang="es-ES" dirty="0" err="1"/>
              <a:t>value</a:t>
            </a:r>
            <a:r>
              <a:rPr lang="es-ES" dirty="0"/>
              <a:t>=“4"&gt;Pollo&lt;/</a:t>
            </a:r>
            <a:r>
              <a:rPr lang="es-ES" dirty="0" err="1"/>
              <a:t>option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&lt;/</a:t>
            </a:r>
            <a:r>
              <a:rPr lang="es-ES" dirty="0" err="1"/>
              <a:t>select</a:t>
            </a:r>
            <a:r>
              <a:rPr lang="es-ES" dirty="0"/>
              <a:t>&gt;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BA009D-D231-469C-9096-C81BC76339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AE6BF-4AFB-4111-B488-FE92854D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de un formulario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E4DC6-2C9A-4D0B-AE30-CADE0F671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Selector de opciones </a:t>
            </a:r>
            <a:r>
              <a:rPr lang="es-ES" dirty="0" err="1"/>
              <a:t>unico</a:t>
            </a:r>
            <a:endParaRPr lang="es-ES" dirty="0"/>
          </a:p>
          <a:p>
            <a:pPr marL="45720" indent="0">
              <a:buNone/>
            </a:pPr>
            <a:r>
              <a:rPr lang="es-ES" dirty="0"/>
              <a:t> </a:t>
            </a:r>
            <a:r>
              <a:rPr lang="es-ES" sz="2000" dirty="0"/>
              <a:t> &lt;input </a:t>
            </a:r>
            <a:r>
              <a:rPr lang="es-ES" sz="2000" dirty="0" err="1"/>
              <a:t>type</a:t>
            </a:r>
            <a:r>
              <a:rPr lang="es-ES" sz="2000" dirty="0"/>
              <a:t>="radio" id="</a:t>
            </a:r>
            <a:r>
              <a:rPr lang="es-ES" sz="2000" dirty="0" err="1"/>
              <a:t>html</a:t>
            </a:r>
            <a:r>
              <a:rPr lang="es-ES" sz="2000" dirty="0"/>
              <a:t>" </a:t>
            </a:r>
            <a:r>
              <a:rPr lang="es-ES" sz="2000" dirty="0" err="1"/>
              <a:t>name</a:t>
            </a:r>
            <a:r>
              <a:rPr lang="es-ES" sz="2000" dirty="0"/>
              <a:t>="</a:t>
            </a:r>
            <a:r>
              <a:rPr lang="es-ES" sz="2000" dirty="0" err="1"/>
              <a:t>fav_language</a:t>
            </a:r>
            <a:r>
              <a:rPr lang="es-ES" sz="2000" dirty="0"/>
              <a:t>" </a:t>
            </a:r>
            <a:r>
              <a:rPr lang="es-ES" sz="2000" dirty="0" err="1"/>
              <a:t>value</a:t>
            </a:r>
            <a:r>
              <a:rPr lang="es-ES" sz="2000" dirty="0"/>
              <a:t>="HTML"&gt;</a:t>
            </a:r>
            <a:br>
              <a:rPr lang="es-ES" sz="2000" dirty="0"/>
            </a:br>
            <a:r>
              <a:rPr lang="es-ES" sz="2000" dirty="0"/>
              <a:t>  &lt;</a:t>
            </a:r>
            <a:r>
              <a:rPr lang="es-ES" sz="2000" dirty="0" err="1"/>
              <a:t>label</a:t>
            </a:r>
            <a:r>
              <a:rPr lang="es-ES" sz="2000" dirty="0"/>
              <a:t> </a:t>
            </a:r>
            <a:r>
              <a:rPr lang="es-ES" sz="2000" dirty="0" err="1"/>
              <a:t>for</a:t>
            </a:r>
            <a:r>
              <a:rPr lang="es-ES" sz="2000" dirty="0"/>
              <a:t>="</a:t>
            </a:r>
            <a:r>
              <a:rPr lang="es-ES" sz="2000" dirty="0" err="1"/>
              <a:t>html</a:t>
            </a:r>
            <a:r>
              <a:rPr lang="es-ES" sz="2000" dirty="0"/>
              <a:t>"&gt;HTML&lt;/</a:t>
            </a:r>
            <a:r>
              <a:rPr lang="es-ES" sz="2000" dirty="0" err="1"/>
              <a:t>label</a:t>
            </a:r>
            <a:r>
              <a:rPr lang="es-ES" sz="2000" dirty="0"/>
              <a:t>&gt;&lt;</a:t>
            </a:r>
            <a:r>
              <a:rPr lang="es-ES" sz="2000" dirty="0" err="1"/>
              <a:t>br</a:t>
            </a:r>
            <a:r>
              <a:rPr lang="es-ES" sz="2000" dirty="0"/>
              <a:t>&gt;</a:t>
            </a:r>
            <a:br>
              <a:rPr lang="es-ES" sz="2000" dirty="0"/>
            </a:br>
            <a:r>
              <a:rPr lang="es-ES" sz="2000" dirty="0"/>
              <a:t>  &lt;input </a:t>
            </a:r>
            <a:r>
              <a:rPr lang="es-ES" sz="2000" dirty="0" err="1"/>
              <a:t>type</a:t>
            </a:r>
            <a:r>
              <a:rPr lang="es-ES" sz="2000" dirty="0"/>
              <a:t>="radio" id="</a:t>
            </a:r>
            <a:r>
              <a:rPr lang="es-ES" sz="2000" dirty="0" err="1"/>
              <a:t>css</a:t>
            </a:r>
            <a:r>
              <a:rPr lang="es-ES" sz="2000" dirty="0"/>
              <a:t>" </a:t>
            </a:r>
            <a:r>
              <a:rPr lang="es-ES" sz="2000" dirty="0" err="1"/>
              <a:t>name</a:t>
            </a:r>
            <a:r>
              <a:rPr lang="es-ES" sz="2000" dirty="0"/>
              <a:t>="</a:t>
            </a:r>
            <a:r>
              <a:rPr lang="es-ES" sz="2000" dirty="0" err="1"/>
              <a:t>fav_language</a:t>
            </a:r>
            <a:r>
              <a:rPr lang="es-ES" sz="2000" dirty="0"/>
              <a:t>" </a:t>
            </a:r>
            <a:r>
              <a:rPr lang="es-ES" sz="2000" dirty="0" err="1"/>
              <a:t>value</a:t>
            </a:r>
            <a:r>
              <a:rPr lang="es-ES" sz="2000" dirty="0"/>
              <a:t>="CSS"&gt;</a:t>
            </a:r>
            <a:br>
              <a:rPr lang="es-ES" sz="2000" dirty="0"/>
            </a:br>
            <a:r>
              <a:rPr lang="es-ES" sz="2000" dirty="0"/>
              <a:t>  &lt;</a:t>
            </a:r>
            <a:r>
              <a:rPr lang="es-ES" sz="2000" dirty="0" err="1"/>
              <a:t>label</a:t>
            </a:r>
            <a:r>
              <a:rPr lang="es-ES" sz="2000" dirty="0"/>
              <a:t> </a:t>
            </a:r>
            <a:r>
              <a:rPr lang="es-ES" sz="2000" dirty="0" err="1"/>
              <a:t>for</a:t>
            </a:r>
            <a:r>
              <a:rPr lang="es-ES" sz="2000" dirty="0"/>
              <a:t>="</a:t>
            </a:r>
            <a:r>
              <a:rPr lang="es-ES" sz="2000" dirty="0" err="1"/>
              <a:t>css</a:t>
            </a:r>
            <a:r>
              <a:rPr lang="es-ES" sz="2000" dirty="0"/>
              <a:t>"&gt;CSS&lt;/</a:t>
            </a:r>
            <a:r>
              <a:rPr lang="es-ES" sz="2000" dirty="0" err="1"/>
              <a:t>label</a:t>
            </a:r>
            <a:r>
              <a:rPr lang="es-ES" sz="2000" dirty="0"/>
              <a:t>&gt;&lt;</a:t>
            </a:r>
            <a:r>
              <a:rPr lang="es-ES" sz="2000" dirty="0" err="1"/>
              <a:t>br</a:t>
            </a:r>
            <a:r>
              <a:rPr lang="es-ES" sz="2000" dirty="0"/>
              <a:t>&gt;</a:t>
            </a:r>
            <a:br>
              <a:rPr lang="es-ES" sz="2000" dirty="0"/>
            </a:br>
            <a:r>
              <a:rPr lang="es-ES" sz="2000" dirty="0"/>
              <a:t>  &lt;input </a:t>
            </a:r>
            <a:r>
              <a:rPr lang="es-ES" sz="2000" dirty="0" err="1"/>
              <a:t>type</a:t>
            </a:r>
            <a:r>
              <a:rPr lang="es-ES" sz="2000" dirty="0"/>
              <a:t>="radio" id="</a:t>
            </a:r>
            <a:r>
              <a:rPr lang="es-ES" sz="2000" dirty="0" err="1"/>
              <a:t>javascript</a:t>
            </a:r>
            <a:r>
              <a:rPr lang="es-ES" sz="2000" dirty="0"/>
              <a:t>" </a:t>
            </a:r>
            <a:r>
              <a:rPr lang="es-ES" sz="2000" dirty="0" err="1"/>
              <a:t>name</a:t>
            </a:r>
            <a:r>
              <a:rPr lang="es-ES" sz="2000" dirty="0"/>
              <a:t>="</a:t>
            </a:r>
            <a:r>
              <a:rPr lang="es-ES" sz="2000" dirty="0" err="1"/>
              <a:t>fav_language</a:t>
            </a:r>
            <a:r>
              <a:rPr lang="es-ES" sz="2000" dirty="0"/>
              <a:t>" </a:t>
            </a:r>
            <a:r>
              <a:rPr lang="es-ES" sz="2000" dirty="0" err="1"/>
              <a:t>value</a:t>
            </a:r>
            <a:r>
              <a:rPr lang="es-ES" sz="2000" dirty="0"/>
              <a:t>="JavaScript"&gt;</a:t>
            </a:r>
            <a:br>
              <a:rPr lang="es-ES" sz="2000" dirty="0"/>
            </a:br>
            <a:r>
              <a:rPr lang="es-ES" sz="2000" dirty="0"/>
              <a:t>  &lt;</a:t>
            </a:r>
            <a:r>
              <a:rPr lang="es-ES" sz="2000" dirty="0" err="1"/>
              <a:t>label</a:t>
            </a:r>
            <a:r>
              <a:rPr lang="es-ES" sz="2000" dirty="0"/>
              <a:t> </a:t>
            </a:r>
            <a:r>
              <a:rPr lang="es-ES" sz="2000" dirty="0" err="1"/>
              <a:t>for</a:t>
            </a:r>
            <a:r>
              <a:rPr lang="es-ES" sz="2000" dirty="0"/>
              <a:t>="</a:t>
            </a:r>
            <a:r>
              <a:rPr lang="es-ES" sz="2000" dirty="0" err="1"/>
              <a:t>javascript</a:t>
            </a:r>
            <a:r>
              <a:rPr lang="es-ES" sz="2000" dirty="0"/>
              <a:t>"&gt;JavaScript&lt;/</a:t>
            </a:r>
            <a:r>
              <a:rPr lang="es-ES" sz="2000" dirty="0" err="1"/>
              <a:t>label</a:t>
            </a:r>
            <a:r>
              <a:rPr lang="es-ES" sz="2000" dirty="0"/>
              <a:t>&gt;</a:t>
            </a:r>
          </a:p>
          <a:p>
            <a:r>
              <a:rPr lang="es-ES" sz="2000" dirty="0"/>
              <a:t>Este es el selector que aplicaremos para indicar que de todas las opciones solo nos quedaremos con una</a:t>
            </a:r>
          </a:p>
          <a:p>
            <a:r>
              <a:rPr lang="es-ES" sz="2000" dirty="0"/>
              <a:t>El atributo que marcara que todos están conectados es el </a:t>
            </a:r>
            <a:r>
              <a:rPr lang="es-ES" sz="2000" dirty="0" err="1"/>
              <a:t>name</a:t>
            </a:r>
            <a:r>
              <a:rPr lang="es-ES" sz="2000" dirty="0"/>
              <a:t>. Si coinciden el </a:t>
            </a:r>
            <a:r>
              <a:rPr lang="es-ES" sz="2000" dirty="0" err="1"/>
              <a:t>name</a:t>
            </a:r>
            <a:r>
              <a:rPr lang="es-ES" sz="2000" dirty="0"/>
              <a:t>, solo podrá estar de ellos uno activo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C5E9B8-261E-4018-B9A4-39F28E0441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6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FB039-6A0D-410D-9594-BD8B4482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de un formulario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B5E7BD-90B4-4AE2-B644-50581C606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/>
          <a:lstStyle/>
          <a:p>
            <a:r>
              <a:rPr lang="es-ES" dirty="0"/>
              <a:t>Selección de opciones </a:t>
            </a:r>
            <a:r>
              <a:rPr lang="es-ES" dirty="0" err="1"/>
              <a:t>multiple</a:t>
            </a:r>
            <a:endParaRPr lang="es-ES" dirty="0"/>
          </a:p>
          <a:p>
            <a:pPr marL="274320" lvl="1" indent="0">
              <a:buNone/>
            </a:pPr>
            <a:r>
              <a:rPr lang="es-ES" dirty="0"/>
              <a:t>&lt;input 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checkbox</a:t>
            </a:r>
            <a:r>
              <a:rPr lang="es-ES" dirty="0"/>
              <a:t>" id="vehicle1" </a:t>
            </a:r>
            <a:r>
              <a:rPr lang="es-ES" dirty="0" err="1"/>
              <a:t>name</a:t>
            </a:r>
            <a:r>
              <a:rPr lang="es-ES" dirty="0"/>
              <a:t>="vehicle1" </a:t>
            </a:r>
            <a:r>
              <a:rPr lang="es-ES" dirty="0" err="1"/>
              <a:t>value</a:t>
            </a:r>
            <a:r>
              <a:rPr lang="es-ES" dirty="0"/>
              <a:t>="</a:t>
            </a:r>
            <a:r>
              <a:rPr lang="es-ES" dirty="0" err="1"/>
              <a:t>Bike</a:t>
            </a:r>
            <a:r>
              <a:rPr lang="es-ES" dirty="0"/>
              <a:t>"&gt;</a:t>
            </a:r>
            <a:br>
              <a:rPr lang="es-ES" dirty="0"/>
            </a:br>
            <a:r>
              <a:rPr lang="es-ES" dirty="0"/>
              <a:t>&lt;</a:t>
            </a:r>
            <a:r>
              <a:rPr lang="es-ES" dirty="0" err="1"/>
              <a:t>label</a:t>
            </a:r>
            <a:r>
              <a:rPr lang="es-ES" dirty="0"/>
              <a:t> </a:t>
            </a:r>
            <a:r>
              <a:rPr lang="es-ES" dirty="0" err="1"/>
              <a:t>for</a:t>
            </a:r>
            <a:r>
              <a:rPr lang="es-ES" dirty="0"/>
              <a:t>="vehicle1"&gt; I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bike</a:t>
            </a:r>
            <a:r>
              <a:rPr lang="es-ES" dirty="0"/>
              <a:t>&lt;/</a:t>
            </a:r>
            <a:r>
              <a:rPr lang="es-ES" dirty="0" err="1"/>
              <a:t>label</a:t>
            </a:r>
            <a:r>
              <a:rPr lang="es-ES" dirty="0"/>
              <a:t>&gt;&lt;</a:t>
            </a:r>
            <a:r>
              <a:rPr lang="es-ES" dirty="0" err="1"/>
              <a:t>br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&lt;input 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checkbox</a:t>
            </a:r>
            <a:r>
              <a:rPr lang="es-ES" dirty="0"/>
              <a:t>" id="vehicle2" </a:t>
            </a:r>
            <a:r>
              <a:rPr lang="es-ES" dirty="0" err="1"/>
              <a:t>name</a:t>
            </a:r>
            <a:r>
              <a:rPr lang="es-ES" dirty="0"/>
              <a:t>="vehicle2" </a:t>
            </a:r>
            <a:r>
              <a:rPr lang="es-ES" dirty="0" err="1"/>
              <a:t>value</a:t>
            </a:r>
            <a:r>
              <a:rPr lang="es-ES" dirty="0"/>
              <a:t>="Car"&gt;</a:t>
            </a:r>
            <a:br>
              <a:rPr lang="es-ES" dirty="0"/>
            </a:br>
            <a:r>
              <a:rPr lang="es-ES" dirty="0"/>
              <a:t>&lt;</a:t>
            </a:r>
            <a:r>
              <a:rPr lang="es-ES" dirty="0" err="1"/>
              <a:t>label</a:t>
            </a:r>
            <a:r>
              <a:rPr lang="es-ES" dirty="0"/>
              <a:t> </a:t>
            </a:r>
            <a:r>
              <a:rPr lang="es-ES" dirty="0" err="1"/>
              <a:t>for</a:t>
            </a:r>
            <a:r>
              <a:rPr lang="es-ES" dirty="0"/>
              <a:t>="vehicle2"&gt; I </a:t>
            </a:r>
            <a:r>
              <a:rPr lang="es-ES" dirty="0" err="1"/>
              <a:t>have</a:t>
            </a:r>
            <a:r>
              <a:rPr lang="es-ES" dirty="0"/>
              <a:t> a car&lt;/</a:t>
            </a:r>
            <a:r>
              <a:rPr lang="es-ES" dirty="0" err="1"/>
              <a:t>label</a:t>
            </a:r>
            <a:r>
              <a:rPr lang="es-ES" dirty="0"/>
              <a:t>&gt;&lt;</a:t>
            </a:r>
            <a:r>
              <a:rPr lang="es-ES" dirty="0" err="1"/>
              <a:t>br</a:t>
            </a:r>
            <a:r>
              <a:rPr lang="es-ES" dirty="0"/>
              <a:t>&gt;</a:t>
            </a:r>
            <a:br>
              <a:rPr lang="es-ES" dirty="0"/>
            </a:br>
            <a:r>
              <a:rPr lang="es-ES" dirty="0"/>
              <a:t>&lt;input 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checkbox</a:t>
            </a:r>
            <a:r>
              <a:rPr lang="es-ES" dirty="0"/>
              <a:t>" id="vehicle3" </a:t>
            </a:r>
            <a:r>
              <a:rPr lang="es-ES" dirty="0" err="1"/>
              <a:t>name</a:t>
            </a:r>
            <a:r>
              <a:rPr lang="es-ES" dirty="0"/>
              <a:t>="vehicle3" </a:t>
            </a:r>
            <a:r>
              <a:rPr lang="es-ES" dirty="0" err="1"/>
              <a:t>value</a:t>
            </a:r>
            <a:r>
              <a:rPr lang="es-ES" dirty="0"/>
              <a:t>="</a:t>
            </a:r>
            <a:r>
              <a:rPr lang="es-ES" dirty="0" err="1"/>
              <a:t>Boat</a:t>
            </a:r>
            <a:r>
              <a:rPr lang="es-ES" dirty="0"/>
              <a:t>"&gt;</a:t>
            </a:r>
            <a:br>
              <a:rPr lang="es-ES" dirty="0"/>
            </a:br>
            <a:r>
              <a:rPr lang="es-ES" dirty="0"/>
              <a:t>&lt;</a:t>
            </a:r>
            <a:r>
              <a:rPr lang="es-ES" dirty="0" err="1"/>
              <a:t>label</a:t>
            </a:r>
            <a:r>
              <a:rPr lang="es-ES" dirty="0"/>
              <a:t> </a:t>
            </a:r>
            <a:r>
              <a:rPr lang="es-ES" dirty="0" err="1"/>
              <a:t>for</a:t>
            </a:r>
            <a:r>
              <a:rPr lang="es-ES" dirty="0"/>
              <a:t>="vehicle3"&gt; I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boat</a:t>
            </a:r>
            <a:r>
              <a:rPr lang="es-ES" dirty="0"/>
              <a:t>&lt;/</a:t>
            </a:r>
            <a:r>
              <a:rPr lang="es-ES" dirty="0" err="1"/>
              <a:t>label</a:t>
            </a:r>
            <a:r>
              <a:rPr lang="es-ES" dirty="0"/>
              <a:t>&gt;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EFBD9C-F653-4126-B00A-D8FFA8DE6F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3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F0D1D-18F2-4F1B-8618-DDF5966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de un formulario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79C3A3-4E87-47ED-8EC3-FEC03B9D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Componente para el envió de datos</a:t>
            </a:r>
          </a:p>
          <a:p>
            <a:pPr marL="274320" lvl="1" indent="0">
              <a:buNone/>
            </a:pPr>
            <a:r>
              <a:rPr lang="en-US" dirty="0"/>
              <a:t>&lt;input type="submit" value="Submit"&gt;</a:t>
            </a:r>
          </a:p>
          <a:p>
            <a:pPr lvl="1"/>
            <a:r>
              <a:rPr lang="en-US" dirty="0" err="1"/>
              <a:t>Tendremos</a:t>
            </a:r>
            <a:r>
              <a:rPr lang="en-US" dirty="0"/>
              <a:t> un </a:t>
            </a:r>
            <a:r>
              <a:rPr lang="en-US" dirty="0" err="1"/>
              <a:t>unico</a:t>
            </a:r>
            <a:r>
              <a:rPr lang="en-US" dirty="0"/>
              <a:t> </a:t>
            </a:r>
            <a:r>
              <a:rPr lang="en-US" dirty="0" err="1"/>
              <a:t>boton</a:t>
            </a:r>
            <a:r>
              <a:rPr lang="en-US" dirty="0"/>
              <a:t> de submit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formulario</a:t>
            </a:r>
            <a:endParaRPr lang="en-US" dirty="0"/>
          </a:p>
          <a:p>
            <a:pPr lvl="1"/>
            <a:r>
              <a:rPr lang="en-US" dirty="0"/>
              <a:t>Al pulsar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boton</a:t>
            </a:r>
            <a:r>
              <a:rPr lang="en-US" dirty="0"/>
              <a:t>, </a:t>
            </a:r>
            <a:r>
              <a:rPr lang="en-US" dirty="0" err="1"/>
              <a:t>mandara</a:t>
            </a:r>
            <a:r>
              <a:rPr lang="en-US" dirty="0"/>
              <a:t> la </a:t>
            </a:r>
            <a:r>
              <a:rPr lang="en-US" dirty="0" err="1"/>
              <a:t>informacion</a:t>
            </a:r>
            <a:r>
              <a:rPr lang="en-US" dirty="0"/>
              <a:t> </a:t>
            </a:r>
            <a:r>
              <a:rPr lang="en-US" dirty="0" err="1"/>
              <a:t>contenida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formulario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el archive </a:t>
            </a:r>
            <a:r>
              <a:rPr lang="en-US" dirty="0" err="1"/>
              <a:t>indicado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action, </a:t>
            </a:r>
            <a:r>
              <a:rPr lang="en-US" dirty="0" err="1"/>
              <a:t>abriendolo</a:t>
            </a:r>
            <a:r>
              <a:rPr lang="en-US" dirty="0"/>
              <a:t>, </a:t>
            </a:r>
            <a:r>
              <a:rPr lang="en-US" dirty="0" err="1"/>
              <a:t>mandandole</a:t>
            </a:r>
            <a:r>
              <a:rPr lang="en-US" dirty="0"/>
              <a:t> la </a:t>
            </a:r>
            <a:r>
              <a:rPr lang="en-US" dirty="0" err="1"/>
              <a:t>informacion</a:t>
            </a:r>
            <a:r>
              <a:rPr lang="en-US" dirty="0"/>
              <a:t> </a:t>
            </a:r>
            <a:r>
              <a:rPr lang="en-US" dirty="0" err="1"/>
              <a:t>segun</a:t>
            </a:r>
            <a:r>
              <a:rPr lang="en-US" dirty="0"/>
              <a:t> el protocol </a:t>
            </a:r>
            <a:r>
              <a:rPr lang="en-US" dirty="0" err="1"/>
              <a:t>indicado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parametro</a:t>
            </a:r>
            <a:r>
              <a:rPr lang="en-US" dirty="0"/>
              <a:t> method</a:t>
            </a:r>
          </a:p>
          <a:p>
            <a:r>
              <a:rPr lang="en-US" dirty="0" err="1"/>
              <a:t>Componente</a:t>
            </a:r>
            <a:r>
              <a:rPr lang="en-US" dirty="0"/>
              <a:t> para </a:t>
            </a:r>
            <a:r>
              <a:rPr lang="en-US" dirty="0" err="1"/>
              <a:t>reseteo</a:t>
            </a:r>
            <a:r>
              <a:rPr lang="en-US" dirty="0"/>
              <a:t> del </a:t>
            </a:r>
            <a:r>
              <a:rPr lang="en-US" dirty="0" err="1"/>
              <a:t>formulario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&lt;input type=“reset" value=“Reset"&gt;</a:t>
            </a:r>
          </a:p>
          <a:p>
            <a:pPr lvl="1"/>
            <a:r>
              <a:rPr lang="es-ES" dirty="0"/>
              <a:t>Limpiara el contenido de los componentes de formulario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9E4F28-6CAE-4EA5-93EB-352CF39FD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80787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1760</TotalTime>
  <Words>877</Words>
  <Application>Microsoft Office PowerPoint</Application>
  <PresentationFormat>Panorámica</PresentationFormat>
  <Paragraphs>53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Corbel</vt:lpstr>
      <vt:lpstr>Base</vt:lpstr>
      <vt:lpstr>HTML5 </vt:lpstr>
      <vt:lpstr>Formularios</vt:lpstr>
      <vt:lpstr>Base de los formularios</vt:lpstr>
      <vt:lpstr>Componentes de un formulario</vt:lpstr>
      <vt:lpstr>Componentes de un formulario</vt:lpstr>
      <vt:lpstr>Componentes de un formulario</vt:lpstr>
      <vt:lpstr>Componentes de un formulario</vt:lpstr>
      <vt:lpstr>Componentes de un formulario</vt:lpstr>
      <vt:lpstr>Componentes de un formulario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Alain Moles De las rivas</dc:creator>
  <cp:lastModifiedBy>Alain Moles De las rivas</cp:lastModifiedBy>
  <cp:revision>40</cp:revision>
  <dcterms:created xsi:type="dcterms:W3CDTF">2019-10-08T12:40:35Z</dcterms:created>
  <dcterms:modified xsi:type="dcterms:W3CDTF">2021-09-24T12:50:13Z</dcterms:modified>
</cp:coreProperties>
</file>