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3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80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04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5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7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2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0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7ABC30-A826-4CB6-9022-53E194FF44C4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F6F6399-0AE2-44BE-85A2-0504569A31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7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HTML5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Diseño Flex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Diseño FLEX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diseño Flex (o </a:t>
            </a:r>
            <a:r>
              <a:rPr lang="es-ES" dirty="0" err="1"/>
              <a:t>Flexbox</a:t>
            </a:r>
            <a:r>
              <a:rPr lang="es-ES" dirty="0"/>
              <a:t>) es un modelo de diseño </a:t>
            </a:r>
            <a:r>
              <a:rPr lang="es-ES" dirty="0" smtClean="0"/>
              <a:t>CSS</a:t>
            </a:r>
          </a:p>
          <a:p>
            <a:r>
              <a:rPr lang="es-ES" dirty="0" smtClean="0"/>
              <a:t>Se utiliza </a:t>
            </a:r>
            <a:r>
              <a:rPr lang="es-ES" dirty="0"/>
              <a:t>para crear </a:t>
            </a:r>
            <a:r>
              <a:rPr lang="es-ES" dirty="0" err="1"/>
              <a:t>layouts</a:t>
            </a:r>
            <a:r>
              <a:rPr lang="es-ES" dirty="0"/>
              <a:t> complejos y adaptables de manera más eficiente y sencilla en comparación con los métodos tradicionales como los </a:t>
            </a:r>
            <a:r>
              <a:rPr lang="es-ES" dirty="0" err="1"/>
              <a:t>floats</a:t>
            </a:r>
            <a:r>
              <a:rPr lang="es-ES" dirty="0"/>
              <a:t> o </a:t>
            </a:r>
            <a:r>
              <a:rPr lang="es-ES" dirty="0" err="1"/>
              <a:t>inline</a:t>
            </a:r>
            <a:r>
              <a:rPr lang="es-ES" dirty="0"/>
              <a:t>-block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 soportado por la totalidad de los navegadores actuales</a:t>
            </a:r>
          </a:p>
          <a:p>
            <a:r>
              <a:rPr lang="es-ES" dirty="0" smtClean="0"/>
              <a:t>No funciona en contenido web enviado por correo electrónico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3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Principios </a:t>
            </a:r>
            <a:r>
              <a:rPr lang="es-ES" b="1" dirty="0" smtClean="0"/>
              <a:t>Básicos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Contenedor Flex (Flex </a:t>
            </a:r>
            <a:r>
              <a:rPr lang="es-ES" dirty="0" err="1"/>
              <a:t>Container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elemento padre que define un contexto flexible para sus hijos.</a:t>
            </a:r>
          </a:p>
          <a:p>
            <a:pPr lvl="1"/>
            <a:r>
              <a:rPr lang="es-ES" dirty="0"/>
              <a:t>Propiedad clave: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flex</a:t>
            </a:r>
            <a:r>
              <a:rPr lang="es-ES" dirty="0" smtClean="0"/>
              <a:t>;</a:t>
            </a:r>
          </a:p>
          <a:p>
            <a:r>
              <a:rPr lang="es-ES" dirty="0" smtClean="0"/>
              <a:t>Ejes </a:t>
            </a:r>
            <a:r>
              <a:rPr lang="es-ES" dirty="0"/>
              <a:t>Flexibles</a:t>
            </a:r>
          </a:p>
          <a:p>
            <a:pPr lvl="1"/>
            <a:r>
              <a:rPr lang="es-ES" dirty="0" smtClean="0"/>
              <a:t>Eje </a:t>
            </a:r>
            <a:r>
              <a:rPr lang="es-ES" dirty="0"/>
              <a:t>Principal (</a:t>
            </a:r>
            <a:r>
              <a:rPr lang="es-ES" dirty="0" err="1"/>
              <a:t>Main</a:t>
            </a:r>
            <a:r>
              <a:rPr lang="es-ES" dirty="0"/>
              <a:t> Axis): El eje principal en el cual se distribuyen los ítems </a:t>
            </a:r>
            <a:endParaRPr lang="es-ES" dirty="0" smtClean="0"/>
          </a:p>
          <a:p>
            <a:pPr lvl="1"/>
            <a:r>
              <a:rPr lang="es-ES" dirty="0" smtClean="0"/>
              <a:t>Eje </a:t>
            </a:r>
            <a:r>
              <a:rPr lang="es-ES" dirty="0"/>
              <a:t>Secundario (Cross Axis): El eje perpendicular al </a:t>
            </a:r>
            <a:r>
              <a:rPr lang="es-ES" dirty="0" smtClean="0"/>
              <a:t>principal </a:t>
            </a:r>
          </a:p>
          <a:p>
            <a:pPr lvl="1"/>
            <a:r>
              <a:rPr lang="es-ES" dirty="0" smtClean="0"/>
              <a:t>Propiedades Clave: </a:t>
            </a:r>
            <a:r>
              <a:rPr lang="es-ES" dirty="0" err="1" smtClean="0"/>
              <a:t>Justify-content</a:t>
            </a:r>
            <a:r>
              <a:rPr lang="es-ES" dirty="0" smtClean="0"/>
              <a:t> y </a:t>
            </a:r>
            <a:r>
              <a:rPr lang="es-ES" dirty="0" err="1" smtClean="0"/>
              <a:t>align</a:t>
            </a:r>
            <a:r>
              <a:rPr lang="es-ES" dirty="0" smtClean="0"/>
              <a:t>-ítems.</a:t>
            </a:r>
          </a:p>
          <a:p>
            <a:r>
              <a:rPr lang="es-ES" dirty="0" smtClean="0"/>
              <a:t>Ítems </a:t>
            </a:r>
            <a:r>
              <a:rPr lang="es-ES" dirty="0"/>
              <a:t>Flex (Flex </a:t>
            </a:r>
            <a:r>
              <a:rPr lang="es-ES" dirty="0" err="1"/>
              <a:t>Items</a:t>
            </a:r>
            <a:r>
              <a:rPr lang="es-ES" dirty="0"/>
              <a:t>)</a:t>
            </a:r>
          </a:p>
          <a:p>
            <a:pPr lvl="1"/>
            <a:r>
              <a:rPr lang="es-ES" dirty="0" smtClean="0"/>
              <a:t>Los </a:t>
            </a:r>
            <a:r>
              <a:rPr lang="es-ES" dirty="0"/>
              <a:t>elementos hijos del contenedor </a:t>
            </a:r>
            <a:r>
              <a:rPr lang="es-ES" dirty="0" err="1"/>
              <a:t>flex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Propiedades </a:t>
            </a:r>
            <a:r>
              <a:rPr lang="es-ES" dirty="0"/>
              <a:t>claves: </a:t>
            </a:r>
            <a:r>
              <a:rPr lang="es-ES" dirty="0" err="1"/>
              <a:t>flex-grow</a:t>
            </a:r>
            <a:r>
              <a:rPr lang="es-ES" dirty="0"/>
              <a:t>, </a:t>
            </a:r>
            <a:r>
              <a:rPr lang="es-ES" dirty="0" err="1"/>
              <a:t>flex-shrink</a:t>
            </a:r>
            <a:r>
              <a:rPr lang="es-ES" dirty="0"/>
              <a:t>, </a:t>
            </a:r>
            <a:r>
              <a:rPr lang="es-ES" dirty="0" err="1"/>
              <a:t>flex-basis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Propiedades del Contenedor </a:t>
            </a:r>
            <a:r>
              <a:rPr lang="es-ES" b="1" dirty="0" smtClean="0"/>
              <a:t>Flex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b="1" dirty="0" err="1" smtClean="0"/>
              <a:t>display</a:t>
            </a:r>
            <a:r>
              <a:rPr lang="es-ES" b="1" dirty="0"/>
              <a:t>: </a:t>
            </a:r>
            <a:r>
              <a:rPr lang="es-ES" b="1" dirty="0" err="1"/>
              <a:t>flex</a:t>
            </a:r>
            <a:r>
              <a:rPr lang="es-ES" b="1" dirty="0"/>
              <a:t>; </a:t>
            </a:r>
            <a:r>
              <a:rPr lang="es-ES" dirty="0" smtClean="0"/>
              <a:t>– Define </a:t>
            </a:r>
            <a:r>
              <a:rPr lang="es-ES" dirty="0"/>
              <a:t>el contenedor como un elemento </a:t>
            </a:r>
            <a:r>
              <a:rPr lang="es-ES" dirty="0" err="1"/>
              <a:t>flex</a:t>
            </a:r>
            <a:r>
              <a:rPr lang="es-ES" dirty="0"/>
              <a:t>.</a:t>
            </a:r>
          </a:p>
          <a:p>
            <a:pPr lvl="1"/>
            <a:r>
              <a:rPr lang="es-ES" b="1" dirty="0" err="1" smtClean="0"/>
              <a:t>flex-direction</a:t>
            </a:r>
            <a:r>
              <a:rPr lang="es-ES" dirty="0" smtClean="0"/>
              <a:t> </a:t>
            </a:r>
            <a:r>
              <a:rPr lang="es-ES" dirty="0"/>
              <a:t>– Define la dirección de los ítems (</a:t>
            </a:r>
            <a:r>
              <a:rPr lang="es-ES" dirty="0" err="1"/>
              <a:t>row</a:t>
            </a:r>
            <a:r>
              <a:rPr lang="es-ES" dirty="0"/>
              <a:t>, </a:t>
            </a:r>
            <a:r>
              <a:rPr lang="es-ES" dirty="0" err="1"/>
              <a:t>row</a:t>
            </a:r>
            <a:r>
              <a:rPr lang="es-ES" dirty="0"/>
              <a:t>-reverse, </a:t>
            </a:r>
            <a:r>
              <a:rPr lang="es-ES" dirty="0" err="1"/>
              <a:t>column</a:t>
            </a:r>
            <a:r>
              <a:rPr lang="es-ES" dirty="0"/>
              <a:t>, </a:t>
            </a:r>
            <a:r>
              <a:rPr lang="es-ES" dirty="0" err="1"/>
              <a:t>column</a:t>
            </a:r>
            <a:r>
              <a:rPr lang="es-ES" dirty="0"/>
              <a:t>-reverse).</a:t>
            </a:r>
          </a:p>
          <a:p>
            <a:pPr lvl="1"/>
            <a:r>
              <a:rPr lang="es-ES" b="1" dirty="0" err="1" smtClean="0"/>
              <a:t>justify-content</a:t>
            </a:r>
            <a:r>
              <a:rPr lang="es-ES" dirty="0" smtClean="0"/>
              <a:t> </a:t>
            </a:r>
            <a:r>
              <a:rPr lang="es-ES" dirty="0"/>
              <a:t>– Alinea los ítems a lo largo del eje principal (</a:t>
            </a:r>
            <a:r>
              <a:rPr lang="es-ES" dirty="0" err="1"/>
              <a:t>start</a:t>
            </a:r>
            <a:r>
              <a:rPr lang="es-ES" dirty="0"/>
              <a:t>, center, </a:t>
            </a:r>
            <a:r>
              <a:rPr lang="es-ES" dirty="0" err="1"/>
              <a:t>space-between</a:t>
            </a:r>
            <a:r>
              <a:rPr lang="es-ES" dirty="0"/>
              <a:t>, </a:t>
            </a:r>
            <a:r>
              <a:rPr lang="es-ES" dirty="0" err="1"/>
              <a:t>space-around</a:t>
            </a:r>
            <a:r>
              <a:rPr lang="es-ES" dirty="0"/>
              <a:t>, </a:t>
            </a:r>
            <a:r>
              <a:rPr lang="es-ES" dirty="0" err="1"/>
              <a:t>space-evenly</a:t>
            </a:r>
            <a:r>
              <a:rPr lang="es-ES" dirty="0"/>
              <a:t>).</a:t>
            </a:r>
          </a:p>
          <a:p>
            <a:pPr lvl="1"/>
            <a:r>
              <a:rPr lang="es-ES" b="1" dirty="0" err="1" smtClean="0"/>
              <a:t>align-items</a:t>
            </a:r>
            <a:r>
              <a:rPr lang="es-ES" dirty="0" smtClean="0"/>
              <a:t> </a:t>
            </a:r>
            <a:r>
              <a:rPr lang="es-ES" dirty="0"/>
              <a:t>– Alinea los ítems a lo largo del eje secundario (</a:t>
            </a:r>
            <a:r>
              <a:rPr lang="es-ES" dirty="0" err="1"/>
              <a:t>stretch</a:t>
            </a:r>
            <a:r>
              <a:rPr lang="es-ES" dirty="0"/>
              <a:t>, </a:t>
            </a:r>
            <a:r>
              <a:rPr lang="es-ES" dirty="0" err="1"/>
              <a:t>flex-start</a:t>
            </a:r>
            <a:r>
              <a:rPr lang="es-ES" dirty="0"/>
              <a:t>, </a:t>
            </a:r>
            <a:r>
              <a:rPr lang="es-ES" dirty="0" err="1"/>
              <a:t>flex-end</a:t>
            </a:r>
            <a:r>
              <a:rPr lang="es-ES" dirty="0"/>
              <a:t>, center, </a:t>
            </a:r>
            <a:r>
              <a:rPr lang="es-ES" dirty="0" err="1"/>
              <a:t>baseline</a:t>
            </a:r>
            <a:r>
              <a:rPr lang="es-ES" dirty="0"/>
              <a:t>).</a:t>
            </a:r>
          </a:p>
          <a:p>
            <a:pPr lvl="1"/>
            <a:r>
              <a:rPr lang="es-ES" b="1" dirty="0" err="1" smtClean="0"/>
              <a:t>flex-wrap</a:t>
            </a:r>
            <a:r>
              <a:rPr lang="es-ES" dirty="0" smtClean="0"/>
              <a:t> </a:t>
            </a:r>
            <a:r>
              <a:rPr lang="es-ES" dirty="0"/>
              <a:t>– Controla si los ítems se envuelven en múltiples líneas (</a:t>
            </a:r>
            <a:r>
              <a:rPr lang="es-ES" dirty="0" err="1"/>
              <a:t>nowrap</a:t>
            </a:r>
            <a:r>
              <a:rPr lang="es-ES" dirty="0"/>
              <a:t>, </a:t>
            </a:r>
            <a:r>
              <a:rPr lang="es-ES" dirty="0" err="1"/>
              <a:t>wrap</a:t>
            </a:r>
            <a:r>
              <a:rPr lang="es-ES" dirty="0"/>
              <a:t>, </a:t>
            </a:r>
            <a:r>
              <a:rPr lang="es-ES" dirty="0" err="1"/>
              <a:t>wrap</a:t>
            </a:r>
            <a:r>
              <a:rPr lang="es-ES" dirty="0"/>
              <a:t>-reverse).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Propiedades de los Ítems </a:t>
            </a:r>
            <a:r>
              <a:rPr lang="es-ES" b="1" dirty="0" smtClean="0"/>
              <a:t>Flex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order</a:t>
            </a:r>
            <a:r>
              <a:rPr lang="es-ES" dirty="0" smtClean="0"/>
              <a:t> </a:t>
            </a:r>
            <a:r>
              <a:rPr lang="es-ES" dirty="0"/>
              <a:t>– Define el orden en que se muestran los ítems </a:t>
            </a:r>
            <a:r>
              <a:rPr lang="es-ES" dirty="0" err="1"/>
              <a:t>flex</a:t>
            </a:r>
            <a:r>
              <a:rPr lang="es-ES" dirty="0"/>
              <a:t>.</a:t>
            </a:r>
          </a:p>
          <a:p>
            <a:r>
              <a:rPr lang="es-ES" b="1" dirty="0" err="1" smtClean="0"/>
              <a:t>flex-grow</a:t>
            </a:r>
            <a:r>
              <a:rPr lang="es-ES" dirty="0" smtClean="0"/>
              <a:t> </a:t>
            </a:r>
            <a:r>
              <a:rPr lang="es-ES" dirty="0"/>
              <a:t>– Define la capacidad de un ítem para crecer si es necesario.</a:t>
            </a:r>
          </a:p>
          <a:p>
            <a:r>
              <a:rPr lang="es-ES" b="1" dirty="0" err="1" smtClean="0"/>
              <a:t>flex-shrink</a:t>
            </a:r>
            <a:r>
              <a:rPr lang="es-ES" dirty="0" smtClean="0"/>
              <a:t> </a:t>
            </a:r>
            <a:r>
              <a:rPr lang="es-ES" dirty="0"/>
              <a:t>– Define la capacidad de un ítem para encogerse si es necesario.</a:t>
            </a:r>
          </a:p>
          <a:p>
            <a:r>
              <a:rPr lang="es-ES" b="1" dirty="0" err="1" smtClean="0"/>
              <a:t>flex-basis</a:t>
            </a:r>
            <a:r>
              <a:rPr lang="es-ES" dirty="0" smtClean="0"/>
              <a:t> </a:t>
            </a:r>
            <a:r>
              <a:rPr lang="es-ES" dirty="0"/>
              <a:t>– Define el tamaño inicial de un ítem antes de que el espacio restante sea distribuido.</a:t>
            </a:r>
          </a:p>
          <a:p>
            <a:r>
              <a:rPr lang="es-ES" b="1" dirty="0" err="1" smtClean="0"/>
              <a:t>align-self</a:t>
            </a:r>
            <a:r>
              <a:rPr lang="es-ES" dirty="0" smtClean="0"/>
              <a:t> </a:t>
            </a:r>
            <a:r>
              <a:rPr lang="es-ES" dirty="0"/>
              <a:t>– Permite sobrescribir la alineación del ítem en el eje </a:t>
            </a:r>
            <a:r>
              <a:rPr lang="es-ES" b="1" dirty="0"/>
              <a:t>secundario</a:t>
            </a:r>
            <a:r>
              <a:rPr lang="es-ES" dirty="0"/>
              <a:t> (auto, </a:t>
            </a:r>
            <a:r>
              <a:rPr lang="es-ES" dirty="0" err="1"/>
              <a:t>flex-start</a:t>
            </a:r>
            <a:r>
              <a:rPr lang="es-ES" dirty="0"/>
              <a:t>, </a:t>
            </a:r>
            <a:r>
              <a:rPr lang="es-ES" dirty="0" err="1"/>
              <a:t>flex-end</a:t>
            </a:r>
            <a:r>
              <a:rPr lang="es-ES" dirty="0"/>
              <a:t>, center, </a:t>
            </a:r>
            <a:r>
              <a:rPr lang="es-ES" dirty="0" err="1"/>
              <a:t>baseline</a:t>
            </a:r>
            <a:r>
              <a:rPr lang="es-ES" dirty="0"/>
              <a:t>, </a:t>
            </a:r>
            <a:r>
              <a:rPr lang="es-ES" dirty="0" err="1"/>
              <a:t>stretch</a:t>
            </a:r>
            <a:r>
              <a:rPr lang="es-ES" dirty="0"/>
              <a:t>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5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Ventajas del Diseño </a:t>
            </a:r>
            <a:r>
              <a:rPr lang="es-ES" b="1" dirty="0" smtClean="0"/>
              <a:t>Flex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Adaptabilidad</a:t>
            </a:r>
            <a:r>
              <a:rPr lang="es-ES" b="1" dirty="0"/>
              <a:t>:</a:t>
            </a:r>
            <a:r>
              <a:rPr lang="es-ES" dirty="0"/>
              <a:t> Los </a:t>
            </a:r>
            <a:r>
              <a:rPr lang="es-ES" dirty="0" err="1"/>
              <a:t>layouts</a:t>
            </a:r>
            <a:r>
              <a:rPr lang="es-ES" dirty="0"/>
              <a:t> pueden cambiar dinámicamente para adaptarse a diferentes tamaños de pantalla y dispositivos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Con esto sienta las bases para un diseño </a:t>
            </a:r>
            <a:r>
              <a:rPr lang="es-ES" dirty="0" err="1" smtClean="0"/>
              <a:t>responsive</a:t>
            </a:r>
            <a:r>
              <a:rPr lang="es-ES" dirty="0" smtClean="0"/>
              <a:t> (o adaptativo)</a:t>
            </a:r>
            <a:endParaRPr lang="es-ES" dirty="0"/>
          </a:p>
          <a:p>
            <a:r>
              <a:rPr lang="es-ES" b="1" dirty="0"/>
              <a:t>Eficiencia:</a:t>
            </a:r>
            <a:r>
              <a:rPr lang="es-ES" dirty="0"/>
              <a:t> Simplifica la creación de </a:t>
            </a:r>
            <a:r>
              <a:rPr lang="es-ES" dirty="0" err="1"/>
              <a:t>layouts</a:t>
            </a:r>
            <a:r>
              <a:rPr lang="es-ES" dirty="0"/>
              <a:t> complejos con menos código y sin necesidad de </a:t>
            </a:r>
            <a:r>
              <a:rPr lang="es-ES" dirty="0" smtClean="0"/>
              <a:t>‘</a:t>
            </a:r>
            <a:r>
              <a:rPr lang="es-ES" dirty="0" err="1" smtClean="0"/>
              <a:t>hacks</a:t>
            </a:r>
            <a:r>
              <a:rPr lang="es-ES" dirty="0" smtClean="0"/>
              <a:t>’ </a:t>
            </a:r>
            <a:r>
              <a:rPr lang="es-ES" dirty="0"/>
              <a:t>como </a:t>
            </a:r>
            <a:r>
              <a:rPr lang="es-ES" dirty="0" err="1" smtClean="0"/>
              <a:t>floats</a:t>
            </a:r>
            <a:r>
              <a:rPr lang="es-ES" dirty="0" smtClean="0"/>
              <a:t>, </a:t>
            </a:r>
            <a:r>
              <a:rPr lang="es-ES" dirty="0" err="1" smtClean="0"/>
              <a:t>clears</a:t>
            </a:r>
            <a:r>
              <a:rPr lang="es-ES" dirty="0" smtClean="0"/>
              <a:t>, códigos </a:t>
            </a:r>
            <a:r>
              <a:rPr lang="es-ES" dirty="0" err="1" smtClean="0"/>
              <a:t>excusivos</a:t>
            </a:r>
            <a:r>
              <a:rPr lang="es-ES" dirty="0" smtClean="0"/>
              <a:t> de navegador,...</a:t>
            </a:r>
            <a:endParaRPr lang="es-ES" dirty="0"/>
          </a:p>
          <a:p>
            <a:r>
              <a:rPr lang="es-ES" b="1" dirty="0"/>
              <a:t>Control:</a:t>
            </a:r>
            <a:r>
              <a:rPr lang="es-ES" dirty="0"/>
              <a:t> Proporciona un control detallado sobre la alineación, el espacio y el tamaño de los elementos en el contenedor.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5F4A9D-6B0D-4A65-8672-91422DF0A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3" y="-134112"/>
            <a:ext cx="2786388" cy="18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2997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1775</TotalTime>
  <Words>415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Base</vt:lpstr>
      <vt:lpstr>HTML5 </vt:lpstr>
      <vt:lpstr>Diseño FLEX</vt:lpstr>
      <vt:lpstr>Principios Básicos</vt:lpstr>
      <vt:lpstr>Propiedades del Contenedor Flex</vt:lpstr>
      <vt:lpstr>Propiedades de los Ítems Flex</vt:lpstr>
      <vt:lpstr>Ventajas del Diseño Flex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Alain Moles De las rivas</dc:creator>
  <cp:lastModifiedBy>Java</cp:lastModifiedBy>
  <cp:revision>43</cp:revision>
  <dcterms:created xsi:type="dcterms:W3CDTF">2019-10-08T12:40:35Z</dcterms:created>
  <dcterms:modified xsi:type="dcterms:W3CDTF">2024-05-27T14:15:01Z</dcterms:modified>
</cp:coreProperties>
</file>