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3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80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0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1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55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7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20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72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0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78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HTML5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Variables CSS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Presentación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variables CSS (también conocidas como "</a:t>
            </a:r>
            <a:r>
              <a:rPr lang="es-ES" dirty="0" err="1"/>
              <a:t>custom</a:t>
            </a:r>
            <a:r>
              <a:rPr lang="es-ES" dirty="0"/>
              <a:t> </a:t>
            </a:r>
            <a:r>
              <a:rPr lang="es-ES" dirty="0" err="1"/>
              <a:t>properties</a:t>
            </a:r>
            <a:r>
              <a:rPr lang="es-ES" dirty="0"/>
              <a:t>") son una característica del lenguaje CSS que permite almacenar valores reutilizables.</a:t>
            </a:r>
          </a:p>
          <a:p>
            <a:r>
              <a:rPr lang="es-ES" dirty="0"/>
              <a:t>Introducidas en CSS3, facilitan la gestión y mantenimiento de estilos en un sitio web.</a:t>
            </a:r>
          </a:p>
          <a:p>
            <a:r>
              <a:rPr lang="es-ES" dirty="0" smtClean="0"/>
              <a:t>Es habitual definir aquí los colores, tamaños, tipos de fuente, etc..</a:t>
            </a:r>
          </a:p>
          <a:p>
            <a:pPr lvl="1"/>
            <a:r>
              <a:rPr lang="es-ES" dirty="0" smtClean="0"/>
              <a:t>El motivo es poder cambiar rápido la apariencia de la web sin afectar al código</a:t>
            </a:r>
          </a:p>
          <a:p>
            <a:pPr lvl="1"/>
            <a:r>
              <a:rPr lang="es-ES" dirty="0" smtClean="0"/>
              <a:t>También nos sirve para definir un valor y reutilizarlo, como variables en programación</a:t>
            </a:r>
          </a:p>
          <a:p>
            <a:r>
              <a:rPr lang="es-ES" dirty="0" smtClean="0"/>
              <a:t>Se definen dentro del bloque :</a:t>
            </a:r>
            <a:r>
              <a:rPr lang="es-ES" dirty="0" err="1" smtClean="0"/>
              <a:t>root</a:t>
            </a:r>
            <a:r>
              <a:rPr lang="es-ES" dirty="0" smtClean="0"/>
              <a:t> en el CSS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0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Dentro de la sección adecuada (:</a:t>
            </a:r>
            <a:r>
              <a:rPr lang="es-ES" dirty="0" err="1" smtClean="0"/>
              <a:t>root</a:t>
            </a:r>
            <a:r>
              <a:rPr lang="es-ES" dirty="0" smtClean="0"/>
              <a:t>) incluiremos una línea indicando el nombre de la variable siguiendo este criterio:</a:t>
            </a:r>
          </a:p>
          <a:p>
            <a:pPr lvl="1"/>
            <a:r>
              <a:rPr lang="es-ES" dirty="0" smtClean="0"/>
              <a:t>Empezaremos poniendo dos signos de menos, deberán ir juntos (--)</a:t>
            </a:r>
          </a:p>
          <a:p>
            <a:pPr lvl="1"/>
            <a:r>
              <a:rPr lang="es-ES" dirty="0" smtClean="0"/>
              <a:t>Continuaremos poniendo el nombre que redefinirá ese valor</a:t>
            </a:r>
          </a:p>
          <a:p>
            <a:pPr lvl="1"/>
            <a:r>
              <a:rPr lang="es-ES" dirty="0" smtClean="0"/>
              <a:t>El signo de dos puntos (:)</a:t>
            </a:r>
          </a:p>
          <a:p>
            <a:pPr lvl="1"/>
            <a:r>
              <a:rPr lang="es-ES" dirty="0" smtClean="0"/>
              <a:t>El valor CSS asociado a dicha </a:t>
            </a:r>
            <a:r>
              <a:rPr lang="es-ES" dirty="0" err="1" smtClean="0"/>
              <a:t>variableç</a:t>
            </a:r>
            <a:endParaRPr lang="es-ES" dirty="0" smtClean="0"/>
          </a:p>
          <a:p>
            <a:r>
              <a:rPr lang="es-ES" dirty="0" smtClean="0"/>
              <a:t>Ejemplo completo:</a:t>
            </a:r>
          </a:p>
          <a:p>
            <a:pPr marL="45720" indent="0">
              <a:buNone/>
            </a:pPr>
            <a:r>
              <a:rPr lang="es-ES" dirty="0" smtClean="0"/>
              <a:t>:</a:t>
            </a:r>
            <a:r>
              <a:rPr lang="es-ES" dirty="0" err="1" smtClean="0"/>
              <a:t>root</a:t>
            </a:r>
            <a:r>
              <a:rPr lang="es-ES" dirty="0" smtClean="0"/>
              <a:t>{</a:t>
            </a:r>
          </a:p>
          <a:p>
            <a:pPr marL="274320" lvl="1" indent="0">
              <a:buNone/>
            </a:pPr>
            <a:r>
              <a:rPr lang="es-ES" dirty="0" smtClean="0"/>
              <a:t>--</a:t>
            </a:r>
            <a:r>
              <a:rPr lang="es-ES" dirty="0" err="1" smtClean="0"/>
              <a:t>colorPrincipal</a:t>
            </a:r>
            <a:r>
              <a:rPr lang="es-ES" dirty="0" smtClean="0"/>
              <a:t>:#458f32;</a:t>
            </a:r>
          </a:p>
          <a:p>
            <a:pPr marL="274320" lvl="1" indent="0">
              <a:buNone/>
            </a:pPr>
            <a:r>
              <a:rPr lang="es-ES" dirty="0" smtClean="0"/>
              <a:t>--paddingGeneral:5px;</a:t>
            </a:r>
          </a:p>
          <a:p>
            <a:pPr marL="45720" indent="0">
              <a:buNone/>
            </a:pPr>
            <a:r>
              <a:rPr lang="es-ES" dirty="0"/>
              <a:t>}</a:t>
            </a:r>
            <a:endParaRPr lang="es-ES" dirty="0" smtClean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5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Para Usar las variables CSS bastara con asignársela a la propiedad CSS adecuada</a:t>
            </a:r>
          </a:p>
          <a:p>
            <a:r>
              <a:rPr lang="es-ES" dirty="0" smtClean="0"/>
              <a:t>Para ello haremos uso de la </a:t>
            </a:r>
            <a:r>
              <a:rPr lang="es-ES" dirty="0" err="1" smtClean="0"/>
              <a:t>funcion</a:t>
            </a:r>
            <a:r>
              <a:rPr lang="es-ES" dirty="0" smtClean="0"/>
              <a:t> Var</a:t>
            </a:r>
          </a:p>
          <a:p>
            <a:r>
              <a:rPr lang="es-ES" dirty="0" smtClean="0"/>
              <a:t>Aquí en este ejemplo puede verse como se usa:</a:t>
            </a:r>
          </a:p>
          <a:p>
            <a:pPr marL="45720" indent="0">
              <a:buNone/>
            </a:pPr>
            <a:r>
              <a:rPr lang="es-ES" dirty="0"/>
              <a:t>:</a:t>
            </a:r>
            <a:r>
              <a:rPr lang="es-ES" dirty="0" err="1"/>
              <a:t>root</a:t>
            </a:r>
            <a:r>
              <a:rPr lang="es-ES" dirty="0"/>
              <a:t> {</a:t>
            </a:r>
          </a:p>
          <a:p>
            <a:pPr marL="45720" indent="0">
              <a:buNone/>
            </a:pPr>
            <a:r>
              <a:rPr lang="es-ES" dirty="0"/>
              <a:t>  --color-principal: #3498db;</a:t>
            </a:r>
          </a:p>
          <a:p>
            <a:pPr marL="45720" indent="0">
              <a:buNone/>
            </a:pPr>
            <a:r>
              <a:rPr lang="es-ES" dirty="0" smtClean="0"/>
              <a:t>}</a:t>
            </a:r>
          </a:p>
          <a:p>
            <a:pPr marL="45720" indent="0">
              <a:buNone/>
            </a:pPr>
            <a:r>
              <a:rPr lang="es-ES" dirty="0" smtClean="0"/>
              <a:t>…</a:t>
            </a:r>
          </a:p>
          <a:p>
            <a:pPr marL="45720" indent="0">
              <a:buNone/>
            </a:pPr>
            <a:r>
              <a:rPr lang="es-ES" dirty="0" err="1"/>
              <a:t>body</a:t>
            </a:r>
            <a:r>
              <a:rPr lang="es-ES" dirty="0"/>
              <a:t> {</a:t>
            </a:r>
          </a:p>
          <a:p>
            <a:pPr marL="45720" indent="0">
              <a:buNone/>
            </a:pPr>
            <a:r>
              <a:rPr lang="es-ES" dirty="0"/>
              <a:t>  color: </a:t>
            </a:r>
            <a:r>
              <a:rPr lang="es-ES" dirty="0" err="1"/>
              <a:t>var</a:t>
            </a:r>
            <a:r>
              <a:rPr lang="es-ES" dirty="0"/>
              <a:t>(--color-principal);</a:t>
            </a:r>
          </a:p>
          <a:p>
            <a:pPr marL="45720" indent="0">
              <a:buNone/>
            </a:pPr>
            <a:r>
              <a:rPr lang="es-ES" dirty="0"/>
              <a:t>}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9334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1843</TotalTime>
  <Words>224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Corbel</vt:lpstr>
      <vt:lpstr>Base</vt:lpstr>
      <vt:lpstr>HTML5 </vt:lpstr>
      <vt:lpstr>Presentación</vt:lpstr>
      <vt:lpstr>Definición de variables</vt:lpstr>
      <vt:lpstr>Uso de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Alain Moles De las rivas</dc:creator>
  <cp:lastModifiedBy>Java</cp:lastModifiedBy>
  <cp:revision>52</cp:revision>
  <dcterms:created xsi:type="dcterms:W3CDTF">2019-10-08T12:40:35Z</dcterms:created>
  <dcterms:modified xsi:type="dcterms:W3CDTF">2024-05-27T15:31:24Z</dcterms:modified>
</cp:coreProperties>
</file>