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8" r:id="rId3"/>
    <p:sldId id="274" r:id="rId4"/>
    <p:sldId id="259" r:id="rId5"/>
    <p:sldId id="260" r:id="rId6"/>
    <p:sldId id="261" r:id="rId7"/>
    <p:sldId id="262" r:id="rId8"/>
    <p:sldId id="257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727" autoAdjust="0"/>
  </p:normalViewPr>
  <p:slideViewPr>
    <p:cSldViewPr>
      <p:cViewPr varScale="1">
        <p:scale>
          <a:sx n="78" d="100"/>
          <a:sy n="78" d="100"/>
        </p:scale>
        <p:origin x="15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14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71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20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05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914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076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676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90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381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35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31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96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64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92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7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64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71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AB636CB-4A72-43B4-AAC4-D666DCDC4A13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4AFEDD7-B47C-46E9-A7C5-E756D5666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60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Teoría del color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Como escoger colores</a:t>
            </a:r>
          </a:p>
        </p:txBody>
      </p:sp>
    </p:spTree>
    <p:extLst>
      <p:ext uri="{BB962C8B-B14F-4D97-AF65-F5344CB8AC3E}">
        <p14:creationId xmlns:p14="http://schemas.microsoft.com/office/powerpoint/2010/main" val="17643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Sombras y tintes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obtener la rueda, las mezclas son siempre al 50%</a:t>
            </a:r>
          </a:p>
          <a:p>
            <a:r>
              <a:rPr lang="es-ES" dirty="0"/>
              <a:t>Esto nos da colores muy vivos</a:t>
            </a:r>
          </a:p>
          <a:p>
            <a:r>
              <a:rPr lang="es-ES" dirty="0"/>
              <a:t>Para solucionarlo, siempre podemos añadirle blanco o negro a la mezcla</a:t>
            </a:r>
          </a:p>
          <a:p>
            <a:r>
              <a:rPr lang="es-ES" dirty="0"/>
              <a:t>Cuanto más añadamos, más oscuro o más claro</a:t>
            </a:r>
          </a:p>
          <a:p>
            <a:r>
              <a:rPr lang="es-ES" dirty="0"/>
              <a:t>También se les conoce como colores neutros</a:t>
            </a:r>
          </a:p>
        </p:txBody>
      </p:sp>
    </p:spTree>
    <p:extLst>
      <p:ext uri="{BB962C8B-B14F-4D97-AF65-F5344CB8AC3E}">
        <p14:creationId xmlns:p14="http://schemas.microsoft.com/office/powerpoint/2010/main" val="412604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Sombras y tintes (II)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 descr="C:\Users\Alain\Desktop\g38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43706"/>
            <a:ext cx="5688632" cy="33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62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Pero… ¿cómo se combinan los colores para que queden bien?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Monocromo</a:t>
            </a:r>
          </a:p>
          <a:p>
            <a:r>
              <a:rPr lang="es-ES" dirty="0"/>
              <a:t>Análogos</a:t>
            </a:r>
          </a:p>
          <a:p>
            <a:r>
              <a:rPr lang="es-ES" dirty="0"/>
              <a:t>Complementarios</a:t>
            </a:r>
          </a:p>
          <a:p>
            <a:r>
              <a:rPr lang="es-ES" dirty="0"/>
              <a:t>Complementarios y </a:t>
            </a:r>
            <a:r>
              <a:rPr lang="es-ES" dirty="0" err="1"/>
              <a:t>analogos</a:t>
            </a:r>
            <a:endParaRPr lang="es-ES" dirty="0"/>
          </a:p>
          <a:p>
            <a:r>
              <a:rPr lang="es-ES" dirty="0" err="1"/>
              <a:t>Triadicos</a:t>
            </a:r>
            <a:endParaRPr lang="es-ES" dirty="0"/>
          </a:p>
          <a:p>
            <a:r>
              <a:rPr lang="es-ES" dirty="0" err="1"/>
              <a:t>Tetradicos</a:t>
            </a:r>
            <a:r>
              <a:rPr lang="es-E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46363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Monocromo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Es escoger un color y combinarlo solo con sus sombras y tintes</a:t>
            </a:r>
          </a:p>
          <a:p>
            <a:r>
              <a:rPr lang="es-ES" dirty="0"/>
              <a:t>Es fácil de trabajar con él y dan un toque sencillo y sobrio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 descr="C:\Users\Alain\Desktop\g38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56612">
            <a:off x="5001278" y="3149213"/>
            <a:ext cx="3187294" cy="18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83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Analogos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Son colores que en la rueda de color están a los lados del color principal</a:t>
            </a:r>
          </a:p>
          <a:p>
            <a:r>
              <a:rPr lang="es-ES" dirty="0"/>
              <a:t>Complementan al color principal y le dan algo más de variedad de color</a:t>
            </a:r>
          </a:p>
          <a:p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 descr="C:\Users\Alain\Desktop\look_btn_ana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90" y="2454018"/>
            <a:ext cx="3240360" cy="360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2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Complementarios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Colores opuestos en la rueda de color</a:t>
            </a:r>
          </a:p>
          <a:p>
            <a:r>
              <a:rPr lang="es-ES" dirty="0"/>
              <a:t>Genera un contraste marcado para poder diferenciar secciones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6" name="Picture 2" descr="C:\Users\Alain\Desktop\look_btn_co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902" y="2516388"/>
            <a:ext cx="3024336" cy="347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74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Complementarios y </a:t>
            </a:r>
            <a:r>
              <a:rPr lang="es-ES" dirty="0" err="1"/>
              <a:t>analogos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Es la mezcla de las dos anteriores.</a:t>
            </a:r>
          </a:p>
          <a:p>
            <a:r>
              <a:rPr lang="es-ES" dirty="0"/>
              <a:t>Usaremos los colores análogos al principal, y uno complementario para destacar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 descr="C:\Users\Alain\Desktop\look_btn_comp_ana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64" y="2557840"/>
            <a:ext cx="2952211" cy="339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9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Triadas de color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Un color principal, y escogeremos unos tonos análogos al complementario, pudiendo estar separados de estos varios grados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194" name="Picture 2" descr="C:\Users\Alain\Desktop\look_btn_tri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28" y="2663538"/>
            <a:ext cx="2863284" cy="318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39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También hay representación psicológica del color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Picture 2" descr="C:\Users\Alain\Desktop\que-significan-los-colo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225675"/>
            <a:ext cx="66675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3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También hay representación psicológica del color (II)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colores pueden ser </a:t>
            </a:r>
            <a:r>
              <a:rPr lang="es-ES" dirty="0" err="1"/>
              <a:t>calidos</a:t>
            </a:r>
            <a:r>
              <a:rPr lang="es-ES" dirty="0"/>
              <a:t> o </a:t>
            </a:r>
            <a:r>
              <a:rPr lang="es-ES" dirty="0" err="1"/>
              <a:t>frios</a:t>
            </a:r>
            <a:endParaRPr lang="es-ES" dirty="0"/>
          </a:p>
        </p:txBody>
      </p:sp>
      <p:pic>
        <p:nvPicPr>
          <p:cNvPr id="1026" name="Picture 2" descr="C:\Users\Alain\Desktop\colores-frios-calido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691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7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Colores primarios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Dependen del punto de vista</a:t>
            </a:r>
          </a:p>
          <a:p>
            <a:pPr lvl="1"/>
            <a:r>
              <a:rPr lang="es-ES" dirty="0"/>
              <a:t>RGB en pantallas</a:t>
            </a:r>
          </a:p>
          <a:p>
            <a:pPr lvl="1"/>
            <a:r>
              <a:rPr lang="es-ES" dirty="0"/>
              <a:t>CMY en impresión</a:t>
            </a:r>
          </a:p>
          <a:p>
            <a:pPr lvl="1"/>
            <a:r>
              <a:rPr lang="es-ES" dirty="0"/>
              <a:t>RBY en pintura</a:t>
            </a:r>
          </a:p>
          <a:p>
            <a:pPr lvl="1"/>
            <a:r>
              <a:rPr lang="es-ES" dirty="0"/>
              <a:t>Hay más pero son poco usados, o variantes del anterior</a:t>
            </a:r>
          </a:p>
        </p:txBody>
      </p:sp>
    </p:spTree>
    <p:extLst>
      <p:ext uri="{BB962C8B-B14F-4D97-AF65-F5344CB8AC3E}">
        <p14:creationId xmlns:p14="http://schemas.microsoft.com/office/powerpoint/2010/main" val="304830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colores primarios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 descr="C:\Users\Alain\Desktop\color-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7" y="2744924"/>
            <a:ext cx="5400600" cy="27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lain\Desktop\Imag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78211"/>
            <a:ext cx="3024336" cy="244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37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Colores primarios(II)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Que son: colores que no se pueden obtener mezclando otros.</a:t>
            </a:r>
          </a:p>
          <a:p>
            <a:r>
              <a:rPr lang="es-ES" dirty="0"/>
              <a:t>Mezclando estos colores obtenemos el resto</a:t>
            </a:r>
          </a:p>
          <a:p>
            <a:pPr lvl="1"/>
            <a:r>
              <a:rPr lang="es-ES" dirty="0"/>
              <a:t>El caso del RYB son el rojo, amarillo y azul</a:t>
            </a:r>
          </a:p>
          <a:p>
            <a:pPr lvl="1"/>
            <a:r>
              <a:rPr lang="es-ES" dirty="0"/>
              <a:t>El caso del CMY son el cian, magenta y amarillo</a:t>
            </a:r>
          </a:p>
          <a:p>
            <a:pPr lvl="1"/>
            <a:r>
              <a:rPr lang="es-ES" dirty="0"/>
              <a:t>En caso del RGB son el rojo verde y azul</a:t>
            </a:r>
          </a:p>
        </p:txBody>
      </p:sp>
    </p:spTree>
    <p:extLst>
      <p:ext uri="{BB962C8B-B14F-4D97-AF65-F5344CB8AC3E}">
        <p14:creationId xmlns:p14="http://schemas.microsoft.com/office/powerpoint/2010/main" val="318954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Colores secundarios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colores obtenidos de la mezcla de dos primarios</a:t>
            </a:r>
          </a:p>
          <a:p>
            <a:r>
              <a:rPr lang="es-ES" dirty="0"/>
              <a:t>Para simplificar, a partir de ahora usaremos como estándar el sistema de colores RYB</a:t>
            </a:r>
          </a:p>
          <a:p>
            <a:pPr lvl="1"/>
            <a:r>
              <a:rPr lang="es-ES" dirty="0"/>
              <a:t>Al mezclar rojo y amarillo: naranja</a:t>
            </a:r>
          </a:p>
          <a:p>
            <a:pPr lvl="1"/>
            <a:r>
              <a:rPr lang="es-ES" dirty="0"/>
              <a:t>Al mezclar rojo y azul: lila</a:t>
            </a:r>
          </a:p>
          <a:p>
            <a:pPr lvl="1"/>
            <a:r>
              <a:rPr lang="es-ES" dirty="0"/>
              <a:t>Al mezclar amarillo y azul: verde</a:t>
            </a:r>
          </a:p>
        </p:txBody>
      </p:sp>
    </p:spTree>
    <p:extLst>
      <p:ext uri="{BB962C8B-B14F-4D97-AF65-F5344CB8AC3E}">
        <p14:creationId xmlns:p14="http://schemas.microsoft.com/office/powerpoint/2010/main" val="360068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Colores secundarios (II)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 mezcla siempre es al 50%</a:t>
            </a:r>
          </a:p>
          <a:p>
            <a:r>
              <a:rPr lang="es-ES" dirty="0"/>
              <a:t>Para aclarar los colores ya veremos el uso de sombras y tintes</a:t>
            </a:r>
          </a:p>
        </p:txBody>
      </p:sp>
    </p:spTree>
    <p:extLst>
      <p:ext uri="{BB962C8B-B14F-4D97-AF65-F5344CB8AC3E}">
        <p14:creationId xmlns:p14="http://schemas.microsoft.com/office/powerpoint/2010/main" val="250757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Colores terciarios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los resultantes de mezclar los colores secundarios con uno primario</a:t>
            </a:r>
          </a:p>
          <a:p>
            <a:r>
              <a:rPr lang="es-ES" dirty="0" err="1"/>
              <a:t>Asi</a:t>
            </a:r>
            <a:r>
              <a:rPr lang="es-ES" dirty="0"/>
              <a:t> obtenemos mas tonos. </a:t>
            </a:r>
          </a:p>
          <a:p>
            <a:r>
              <a:rPr lang="es-ES" dirty="0"/>
              <a:t>Con estos tres, primarios, secundarios y terciarios obtenemos la rueda de color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270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La rueda de color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A4288-7FCC-75DF-E5D0-75FD8F9D7B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La obtendremos al mezclar colores primarios, secundarios, terciarios, cuaternarios,….</a:t>
            </a:r>
          </a:p>
          <a:p>
            <a:r>
              <a:rPr lang="es-ES" dirty="0"/>
              <a:t>Puede variar dependiendo de la elección de los colores primarios </a:t>
            </a:r>
          </a:p>
        </p:txBody>
      </p:sp>
      <p:pic>
        <p:nvPicPr>
          <p:cNvPr id="5" name="Picture 2" descr="C:\Users\Alain\Desktop\imgres.jpg">
            <a:extLst>
              <a:ext uri="{FF2B5EF4-FFF2-40B4-BE49-F238E27FC236}">
                <a16:creationId xmlns:a16="http://schemas.microsoft.com/office/drawing/2014/main" id="{602395D4-F13A-4CA8-8902-01E2BEFDC2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85" y="2590578"/>
            <a:ext cx="3361283" cy="336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4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4C80D89C-6F58-D225-1E61-E490B3689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00301"/>
            <a:ext cx="3523244" cy="3530600"/>
          </a:xfrm>
        </p:spPr>
      </p:pic>
      <p:pic>
        <p:nvPicPr>
          <p:cNvPr id="7" name="Imagen 6" descr="Gráfico, Gráfico de proyección solar">
            <a:extLst>
              <a:ext uri="{FF2B5EF4-FFF2-40B4-BE49-F238E27FC236}">
                <a16:creationId xmlns:a16="http://schemas.microsoft.com/office/drawing/2014/main" id="{E3DD7A61-9A45-B8CF-7561-A031B8EAB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35077"/>
            <a:ext cx="3861048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44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152</TotalTime>
  <Words>437</Words>
  <Application>Microsoft Office PowerPoint</Application>
  <PresentationFormat>Presentación en pantalla (4:3)</PresentationFormat>
  <Paragraphs>62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Sala de reuniones Ion</vt:lpstr>
      <vt:lpstr>Teoría del color</vt:lpstr>
      <vt:lpstr>Colores primarios</vt:lpstr>
      <vt:lpstr>Ejemplos de colores primarios</vt:lpstr>
      <vt:lpstr>Colores primarios(II)</vt:lpstr>
      <vt:lpstr>Colores secundarios</vt:lpstr>
      <vt:lpstr>Colores secundarios (II)</vt:lpstr>
      <vt:lpstr>Colores terciarios</vt:lpstr>
      <vt:lpstr>La rueda de color</vt:lpstr>
      <vt:lpstr>Presentación de PowerPoint</vt:lpstr>
      <vt:lpstr>Sombras y tintes</vt:lpstr>
      <vt:lpstr>Sombras y tintes (II)</vt:lpstr>
      <vt:lpstr>Pero… ¿cómo se combinan los colores para que queden bien?</vt:lpstr>
      <vt:lpstr>Monocromo</vt:lpstr>
      <vt:lpstr>Analogos</vt:lpstr>
      <vt:lpstr>Complementarios</vt:lpstr>
      <vt:lpstr>Complementarios y analogos</vt:lpstr>
      <vt:lpstr>Triadas de color</vt:lpstr>
      <vt:lpstr>También hay representación psicológica del color</vt:lpstr>
      <vt:lpstr>También hay representación psicológica del color (II)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del color</dc:title>
  <dc:creator>alain moles</dc:creator>
  <cp:lastModifiedBy>Alain Moles</cp:lastModifiedBy>
  <cp:revision>7</cp:revision>
  <dcterms:created xsi:type="dcterms:W3CDTF">2015-06-25T12:16:07Z</dcterms:created>
  <dcterms:modified xsi:type="dcterms:W3CDTF">2023-11-22T13:47:08Z</dcterms:modified>
</cp:coreProperties>
</file>