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8" d="100"/>
          <a:sy n="78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4D12-3AF0-4FB1-901C-E6BE324026EA}" type="datetimeFigureOut">
              <a:rPr lang="es-ES" smtClean="0"/>
              <a:t>19/03/2024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B7D2-9BA2-4601-9001-3E1FC2873F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798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4D12-3AF0-4FB1-901C-E6BE324026EA}" type="datetimeFigureOut">
              <a:rPr lang="es-ES" smtClean="0"/>
              <a:t>19/03/2024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B7D2-9BA2-4601-9001-3E1FC2873F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207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4D12-3AF0-4FB1-901C-E6BE324026EA}" type="datetimeFigureOut">
              <a:rPr lang="es-ES" smtClean="0"/>
              <a:t>19/03/2024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B7D2-9BA2-4601-9001-3E1FC2873F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558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4D12-3AF0-4FB1-901C-E6BE324026EA}" type="datetimeFigureOut">
              <a:rPr lang="es-ES" smtClean="0"/>
              <a:t>19/03/2024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B7D2-9BA2-4601-9001-3E1FC2873F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973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4D12-3AF0-4FB1-901C-E6BE324026EA}" type="datetimeFigureOut">
              <a:rPr lang="es-ES" smtClean="0"/>
              <a:t>19/03/2024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B7D2-9BA2-4601-9001-3E1FC2873F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705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4D12-3AF0-4FB1-901C-E6BE324026EA}" type="datetimeFigureOut">
              <a:rPr lang="es-ES" smtClean="0"/>
              <a:t>19/03/2024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B7D2-9BA2-4601-9001-3E1FC2873F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131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4D12-3AF0-4FB1-901C-E6BE324026EA}" type="datetimeFigureOut">
              <a:rPr lang="es-ES" smtClean="0"/>
              <a:t>19/03/2024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B7D2-9BA2-4601-9001-3E1FC2873F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501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4D12-3AF0-4FB1-901C-E6BE324026EA}" type="datetimeFigureOut">
              <a:rPr lang="es-ES" smtClean="0"/>
              <a:t>19/03/2024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B7D2-9BA2-4601-9001-3E1FC2873F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068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4D12-3AF0-4FB1-901C-E6BE324026EA}" type="datetimeFigureOut">
              <a:rPr lang="es-ES" smtClean="0"/>
              <a:t>19/03/2024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B7D2-9BA2-4601-9001-3E1FC2873F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0318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4D12-3AF0-4FB1-901C-E6BE324026EA}" type="datetimeFigureOut">
              <a:rPr lang="es-ES" smtClean="0"/>
              <a:t>19/03/2024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B7D2-9BA2-4601-9001-3E1FC2873F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11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4D12-3AF0-4FB1-901C-E6BE324026EA}" type="datetimeFigureOut">
              <a:rPr lang="es-ES" smtClean="0"/>
              <a:t>19/03/2024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B7D2-9BA2-4601-9001-3E1FC2873F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451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C4D12-3AF0-4FB1-901C-E6BE324026EA}" type="datetimeFigureOut">
              <a:rPr lang="es-ES" smtClean="0"/>
              <a:t>19/03/2024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3B7D2-9BA2-4601-9001-3E1FC2873F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401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2026509" y="518983"/>
            <a:ext cx="4003589" cy="40035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/>
          <p:cNvSpPr/>
          <p:nvPr/>
        </p:nvSpPr>
        <p:spPr>
          <a:xfrm>
            <a:off x="4613190" y="518983"/>
            <a:ext cx="4003589" cy="40035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/>
          <p:cNvSpPr/>
          <p:nvPr/>
        </p:nvSpPr>
        <p:spPr>
          <a:xfrm>
            <a:off x="3319849" y="2520777"/>
            <a:ext cx="4003589" cy="40035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1820563" y="703649"/>
            <a:ext cx="12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HTML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8097796" y="665893"/>
            <a:ext cx="12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CSS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7076303" y="5501503"/>
            <a:ext cx="12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JavaScript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903575" y="2895600"/>
            <a:ext cx="12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HTML5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8489092" y="888314"/>
            <a:ext cx="33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selector{</a:t>
            </a:r>
          </a:p>
          <a:p>
            <a:r>
              <a:rPr lang="es-ES" dirty="0" err="1"/>
              <a:t>p</a:t>
            </a:r>
            <a:r>
              <a:rPr lang="es-ES" dirty="0" err="1" smtClean="0"/>
              <a:t>ropiedades:valores</a:t>
            </a:r>
            <a:r>
              <a:rPr lang="es-ES" dirty="0" smtClean="0"/>
              <a:t>;</a:t>
            </a:r>
            <a:endParaRPr lang="es-ES" dirty="0"/>
          </a:p>
          <a:p>
            <a:r>
              <a:rPr lang="es-ES" dirty="0" smtClean="0"/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449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20240" y="778476"/>
            <a:ext cx="11116618" cy="9487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600" dirty="0"/>
          </a:p>
        </p:txBody>
      </p:sp>
      <p:sp>
        <p:nvSpPr>
          <p:cNvPr id="5" name="Rectángulo 4"/>
          <p:cNvSpPr/>
          <p:nvPr/>
        </p:nvSpPr>
        <p:spPr>
          <a:xfrm>
            <a:off x="520700" y="673100"/>
            <a:ext cx="11315699" cy="5778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600" dirty="0"/>
          </a:p>
        </p:txBody>
      </p:sp>
      <p:sp>
        <p:nvSpPr>
          <p:cNvPr id="6" name="CuadroTexto 5"/>
          <p:cNvSpPr txBox="1"/>
          <p:nvPr/>
        </p:nvSpPr>
        <p:spPr>
          <a:xfrm>
            <a:off x="9474199" y="407253"/>
            <a:ext cx="6057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div</a:t>
            </a:r>
            <a:endParaRPr lang="es-ES" sz="2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772640" y="488048"/>
            <a:ext cx="6057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nav</a:t>
            </a:r>
            <a:endParaRPr lang="es-ES" sz="2400" dirty="0"/>
          </a:p>
        </p:txBody>
      </p:sp>
      <p:sp>
        <p:nvSpPr>
          <p:cNvPr id="8" name="Rectángulo 7"/>
          <p:cNvSpPr/>
          <p:nvPr/>
        </p:nvSpPr>
        <p:spPr>
          <a:xfrm>
            <a:off x="772640" y="889433"/>
            <a:ext cx="1500660" cy="701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err="1" smtClean="0"/>
              <a:t>img</a:t>
            </a:r>
            <a:endParaRPr lang="es-ES" sz="3600" dirty="0"/>
          </a:p>
        </p:txBody>
      </p:sp>
      <p:sp>
        <p:nvSpPr>
          <p:cNvPr id="9" name="Rectángulo 8"/>
          <p:cNvSpPr/>
          <p:nvPr/>
        </p:nvSpPr>
        <p:spPr>
          <a:xfrm>
            <a:off x="2450068" y="915933"/>
            <a:ext cx="724932" cy="701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/>
              <a:t>a</a:t>
            </a:r>
            <a:endParaRPr lang="es-ES" sz="3600" dirty="0"/>
          </a:p>
        </p:txBody>
      </p:sp>
      <p:sp>
        <p:nvSpPr>
          <p:cNvPr id="10" name="Rectángulo 9"/>
          <p:cNvSpPr/>
          <p:nvPr/>
        </p:nvSpPr>
        <p:spPr>
          <a:xfrm>
            <a:off x="3274540" y="915933"/>
            <a:ext cx="724932" cy="701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/>
              <a:t>a</a:t>
            </a:r>
            <a:endParaRPr lang="es-ES" sz="3600" dirty="0"/>
          </a:p>
        </p:txBody>
      </p:sp>
      <p:sp>
        <p:nvSpPr>
          <p:cNvPr id="11" name="Rectángulo 10"/>
          <p:cNvSpPr/>
          <p:nvPr/>
        </p:nvSpPr>
        <p:spPr>
          <a:xfrm>
            <a:off x="4124411" y="915933"/>
            <a:ext cx="724932" cy="701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/>
              <a:t>a</a:t>
            </a:r>
            <a:endParaRPr lang="es-ES" sz="3600" dirty="0"/>
          </a:p>
        </p:txBody>
      </p:sp>
      <p:sp>
        <p:nvSpPr>
          <p:cNvPr id="12" name="Rectángulo 11"/>
          <p:cNvSpPr/>
          <p:nvPr/>
        </p:nvSpPr>
        <p:spPr>
          <a:xfrm>
            <a:off x="4944587" y="932823"/>
            <a:ext cx="724932" cy="701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/>
              <a:t>a</a:t>
            </a:r>
            <a:endParaRPr lang="es-ES" sz="3600" dirty="0"/>
          </a:p>
        </p:txBody>
      </p:sp>
      <p:sp>
        <p:nvSpPr>
          <p:cNvPr id="13" name="Rectángulo 12"/>
          <p:cNvSpPr/>
          <p:nvPr/>
        </p:nvSpPr>
        <p:spPr>
          <a:xfrm>
            <a:off x="5769059" y="932823"/>
            <a:ext cx="724932" cy="701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/>
              <a:t>a</a:t>
            </a:r>
            <a:endParaRPr lang="es-ES" sz="3600" dirty="0"/>
          </a:p>
        </p:txBody>
      </p:sp>
      <p:sp>
        <p:nvSpPr>
          <p:cNvPr id="14" name="Rectángulo 13"/>
          <p:cNvSpPr/>
          <p:nvPr/>
        </p:nvSpPr>
        <p:spPr>
          <a:xfrm>
            <a:off x="6618930" y="932823"/>
            <a:ext cx="724932" cy="701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/>
              <a:t>a</a:t>
            </a:r>
            <a:endParaRPr lang="es-ES" sz="3600" dirty="0"/>
          </a:p>
        </p:txBody>
      </p:sp>
      <p:sp>
        <p:nvSpPr>
          <p:cNvPr id="15" name="Rectángulo 14"/>
          <p:cNvSpPr/>
          <p:nvPr/>
        </p:nvSpPr>
        <p:spPr>
          <a:xfrm>
            <a:off x="7413191" y="940493"/>
            <a:ext cx="724932" cy="701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/>
              <a:t>a</a:t>
            </a:r>
            <a:endParaRPr lang="es-ES" sz="3600" dirty="0"/>
          </a:p>
        </p:txBody>
      </p:sp>
      <p:sp>
        <p:nvSpPr>
          <p:cNvPr id="16" name="Rectángulo 15"/>
          <p:cNvSpPr/>
          <p:nvPr/>
        </p:nvSpPr>
        <p:spPr>
          <a:xfrm>
            <a:off x="8237663" y="940493"/>
            <a:ext cx="724932" cy="701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/>
              <a:t>a</a:t>
            </a:r>
            <a:endParaRPr lang="es-ES" sz="3600" dirty="0"/>
          </a:p>
        </p:txBody>
      </p:sp>
      <p:sp>
        <p:nvSpPr>
          <p:cNvPr id="17" name="Rectángulo 16"/>
          <p:cNvSpPr/>
          <p:nvPr/>
        </p:nvSpPr>
        <p:spPr>
          <a:xfrm>
            <a:off x="9087534" y="940493"/>
            <a:ext cx="724932" cy="701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/>
              <a:t>a</a:t>
            </a:r>
            <a:endParaRPr lang="es-ES" sz="3600" dirty="0"/>
          </a:p>
        </p:txBody>
      </p:sp>
      <p:sp>
        <p:nvSpPr>
          <p:cNvPr id="18" name="Rectángulo 17"/>
          <p:cNvSpPr/>
          <p:nvPr/>
        </p:nvSpPr>
        <p:spPr>
          <a:xfrm>
            <a:off x="730423" y="843951"/>
            <a:ext cx="1620103" cy="797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err="1" smtClean="0"/>
              <a:t>img</a:t>
            </a:r>
            <a:endParaRPr lang="es-ES" sz="3600" dirty="0"/>
          </a:p>
        </p:txBody>
      </p:sp>
      <p:sp>
        <p:nvSpPr>
          <p:cNvPr id="19" name="Rectángulo 18"/>
          <p:cNvSpPr/>
          <p:nvPr/>
        </p:nvSpPr>
        <p:spPr>
          <a:xfrm>
            <a:off x="620240" y="2467576"/>
            <a:ext cx="11116618" cy="9487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600" dirty="0"/>
          </a:p>
        </p:txBody>
      </p:sp>
      <p:sp>
        <p:nvSpPr>
          <p:cNvPr id="20" name="Rectángulo 19"/>
          <p:cNvSpPr/>
          <p:nvPr/>
        </p:nvSpPr>
        <p:spPr>
          <a:xfrm>
            <a:off x="688544" y="2522838"/>
            <a:ext cx="3523048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600" dirty="0"/>
          </a:p>
        </p:txBody>
      </p:sp>
      <p:sp>
        <p:nvSpPr>
          <p:cNvPr id="21" name="Rectángulo 20"/>
          <p:cNvSpPr/>
          <p:nvPr/>
        </p:nvSpPr>
        <p:spPr>
          <a:xfrm>
            <a:off x="6618929" y="2520607"/>
            <a:ext cx="5042241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600" dirty="0"/>
          </a:p>
        </p:txBody>
      </p:sp>
      <p:sp>
        <p:nvSpPr>
          <p:cNvPr id="25" name="Rectángulo 24"/>
          <p:cNvSpPr/>
          <p:nvPr/>
        </p:nvSpPr>
        <p:spPr>
          <a:xfrm>
            <a:off x="1785891" y="2710507"/>
            <a:ext cx="463029" cy="3979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600" dirty="0"/>
          </a:p>
        </p:txBody>
      </p:sp>
      <p:sp>
        <p:nvSpPr>
          <p:cNvPr id="26" name="Rectángulo 25"/>
          <p:cNvSpPr/>
          <p:nvPr/>
        </p:nvSpPr>
        <p:spPr>
          <a:xfrm>
            <a:off x="878014" y="2717800"/>
            <a:ext cx="684086" cy="431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600" dirty="0"/>
          </a:p>
        </p:txBody>
      </p:sp>
      <p:sp>
        <p:nvSpPr>
          <p:cNvPr id="27" name="Rectángulo 26"/>
          <p:cNvSpPr/>
          <p:nvPr/>
        </p:nvSpPr>
        <p:spPr>
          <a:xfrm>
            <a:off x="2317224" y="2723033"/>
            <a:ext cx="463029" cy="3979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600" dirty="0"/>
          </a:p>
        </p:txBody>
      </p:sp>
      <p:sp>
        <p:nvSpPr>
          <p:cNvPr id="28" name="Rectángulo 27"/>
          <p:cNvSpPr/>
          <p:nvPr/>
        </p:nvSpPr>
        <p:spPr>
          <a:xfrm>
            <a:off x="2862633" y="2723033"/>
            <a:ext cx="463029" cy="3979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600" dirty="0"/>
          </a:p>
        </p:txBody>
      </p:sp>
      <p:sp>
        <p:nvSpPr>
          <p:cNvPr id="29" name="Rectángulo 28"/>
          <p:cNvSpPr/>
          <p:nvPr/>
        </p:nvSpPr>
        <p:spPr>
          <a:xfrm>
            <a:off x="3421803" y="2723033"/>
            <a:ext cx="463029" cy="3979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600" dirty="0"/>
          </a:p>
        </p:txBody>
      </p:sp>
      <p:sp>
        <p:nvSpPr>
          <p:cNvPr id="30" name="Rectángulo 29"/>
          <p:cNvSpPr/>
          <p:nvPr/>
        </p:nvSpPr>
        <p:spPr>
          <a:xfrm>
            <a:off x="6884347" y="2734976"/>
            <a:ext cx="463029" cy="3979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600" dirty="0"/>
          </a:p>
        </p:txBody>
      </p:sp>
      <p:sp>
        <p:nvSpPr>
          <p:cNvPr id="31" name="Rectángulo 30"/>
          <p:cNvSpPr/>
          <p:nvPr/>
        </p:nvSpPr>
        <p:spPr>
          <a:xfrm>
            <a:off x="7497814" y="2720130"/>
            <a:ext cx="463029" cy="3979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600" dirty="0"/>
          </a:p>
        </p:txBody>
      </p:sp>
      <p:sp>
        <p:nvSpPr>
          <p:cNvPr id="32" name="Rectángulo 31"/>
          <p:cNvSpPr/>
          <p:nvPr/>
        </p:nvSpPr>
        <p:spPr>
          <a:xfrm>
            <a:off x="8060383" y="2734976"/>
            <a:ext cx="463029" cy="3979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600" dirty="0"/>
          </a:p>
        </p:txBody>
      </p:sp>
      <p:sp>
        <p:nvSpPr>
          <p:cNvPr id="33" name="Rectángulo 32"/>
          <p:cNvSpPr/>
          <p:nvPr/>
        </p:nvSpPr>
        <p:spPr>
          <a:xfrm>
            <a:off x="8657713" y="2720129"/>
            <a:ext cx="463029" cy="3979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600" dirty="0"/>
          </a:p>
        </p:txBody>
      </p:sp>
      <p:sp>
        <p:nvSpPr>
          <p:cNvPr id="34" name="Rectángulo 33"/>
          <p:cNvSpPr/>
          <p:nvPr/>
        </p:nvSpPr>
        <p:spPr>
          <a:xfrm>
            <a:off x="9252635" y="2710506"/>
            <a:ext cx="463029" cy="3979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600" dirty="0"/>
          </a:p>
        </p:txBody>
      </p:sp>
      <p:sp>
        <p:nvSpPr>
          <p:cNvPr id="35" name="Rectángulo 34"/>
          <p:cNvSpPr/>
          <p:nvPr/>
        </p:nvSpPr>
        <p:spPr>
          <a:xfrm>
            <a:off x="9866102" y="2695660"/>
            <a:ext cx="463029" cy="3979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600" dirty="0"/>
          </a:p>
        </p:txBody>
      </p:sp>
      <p:sp>
        <p:nvSpPr>
          <p:cNvPr id="36" name="Rectángulo 35"/>
          <p:cNvSpPr/>
          <p:nvPr/>
        </p:nvSpPr>
        <p:spPr>
          <a:xfrm>
            <a:off x="10428671" y="2710506"/>
            <a:ext cx="463029" cy="3979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600" dirty="0"/>
          </a:p>
        </p:txBody>
      </p:sp>
      <p:sp>
        <p:nvSpPr>
          <p:cNvPr id="37" name="Rectángulo 36"/>
          <p:cNvSpPr/>
          <p:nvPr/>
        </p:nvSpPr>
        <p:spPr>
          <a:xfrm>
            <a:off x="11026001" y="2695659"/>
            <a:ext cx="463029" cy="3979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3676121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520700" y="518984"/>
            <a:ext cx="11315699" cy="5932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600" dirty="0"/>
          </a:p>
        </p:txBody>
      </p:sp>
      <p:sp>
        <p:nvSpPr>
          <p:cNvPr id="22" name="Rectángulo 21"/>
          <p:cNvSpPr/>
          <p:nvPr/>
        </p:nvSpPr>
        <p:spPr>
          <a:xfrm>
            <a:off x="520700" y="518984"/>
            <a:ext cx="11315699" cy="3912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tx1"/>
                </a:solidFill>
              </a:rPr>
              <a:t>bloque</a:t>
            </a:r>
            <a:endParaRPr lang="es-ES" sz="3600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520700" y="910281"/>
            <a:ext cx="2233483" cy="4215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err="1" smtClean="0">
                <a:solidFill>
                  <a:schemeClr val="tx1"/>
                </a:solidFill>
              </a:rPr>
              <a:t>linea</a:t>
            </a:r>
            <a:endParaRPr lang="es-ES" sz="36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520698" y="1338992"/>
            <a:ext cx="11315699" cy="3912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tx1"/>
                </a:solidFill>
              </a:rPr>
              <a:t>bloque</a:t>
            </a:r>
            <a:endParaRPr lang="es-ES" sz="3600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520698" y="1737497"/>
            <a:ext cx="11315699" cy="3912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tx1"/>
                </a:solidFill>
              </a:rPr>
              <a:t>bloque</a:t>
            </a:r>
            <a:endParaRPr lang="es-ES" sz="3600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520700" y="2128794"/>
            <a:ext cx="2233483" cy="4215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err="1" smtClean="0">
                <a:solidFill>
                  <a:schemeClr val="tx1"/>
                </a:solidFill>
              </a:rPr>
              <a:t>linea</a:t>
            </a:r>
            <a:endParaRPr lang="es-ES" sz="36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754183" y="2136002"/>
            <a:ext cx="2233483" cy="4215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err="1" smtClean="0">
                <a:solidFill>
                  <a:schemeClr val="tx1"/>
                </a:solidFill>
              </a:rPr>
              <a:t>linea</a:t>
            </a:r>
            <a:endParaRPr lang="es-ES" sz="3600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987666" y="2128793"/>
            <a:ext cx="2233483" cy="4215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err="1" smtClean="0">
                <a:solidFill>
                  <a:schemeClr val="tx1"/>
                </a:solidFill>
              </a:rPr>
              <a:t>linea</a:t>
            </a:r>
            <a:endParaRPr lang="es-ES" sz="36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810957" y="2941593"/>
            <a:ext cx="1063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 smtClean="0"/>
              <a:t>Cuando un elemento del DOM tiene </a:t>
            </a:r>
            <a:r>
              <a:rPr lang="es-ES" sz="4800" dirty="0" err="1" smtClean="0"/>
              <a:t>posicionaminto</a:t>
            </a:r>
            <a:r>
              <a:rPr lang="es-ES" sz="4800" dirty="0" smtClean="0"/>
              <a:t> </a:t>
            </a:r>
            <a:r>
              <a:rPr lang="es-ES" sz="4800" dirty="0" err="1" smtClean="0"/>
              <a:t>static</a:t>
            </a:r>
            <a:r>
              <a:rPr lang="es-ES" sz="4800" dirty="0" smtClean="0"/>
              <a:t> (por defecto) se dice que NO ESTÁ POSICIONADA </a:t>
            </a:r>
            <a:endParaRPr lang="es-ES" sz="4800" dirty="0"/>
          </a:p>
        </p:txBody>
      </p:sp>
    </p:spTree>
    <p:extLst>
      <p:ext uri="{BB962C8B-B14F-4D97-AF65-F5344CB8AC3E}">
        <p14:creationId xmlns:p14="http://schemas.microsoft.com/office/powerpoint/2010/main" val="1358555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44269" y="556054"/>
            <a:ext cx="1670304" cy="5932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600" dirty="0"/>
          </a:p>
        </p:txBody>
      </p:sp>
      <p:sp>
        <p:nvSpPr>
          <p:cNvPr id="5" name="Rectángulo 4"/>
          <p:cNvSpPr/>
          <p:nvPr/>
        </p:nvSpPr>
        <p:spPr>
          <a:xfrm>
            <a:off x="982021" y="1747112"/>
            <a:ext cx="710855" cy="815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600" dirty="0"/>
          </a:p>
        </p:txBody>
      </p:sp>
      <p:sp>
        <p:nvSpPr>
          <p:cNvPr id="6" name="Rectángulo 5"/>
          <p:cNvSpPr/>
          <p:nvPr/>
        </p:nvSpPr>
        <p:spPr>
          <a:xfrm>
            <a:off x="973440" y="3201089"/>
            <a:ext cx="710855" cy="815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600" dirty="0"/>
          </a:p>
        </p:txBody>
      </p:sp>
      <p:sp>
        <p:nvSpPr>
          <p:cNvPr id="7" name="Rectángulo 6"/>
          <p:cNvSpPr/>
          <p:nvPr/>
        </p:nvSpPr>
        <p:spPr>
          <a:xfrm>
            <a:off x="973440" y="4655066"/>
            <a:ext cx="710855" cy="815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600" dirty="0"/>
          </a:p>
        </p:txBody>
      </p:sp>
      <p:sp>
        <p:nvSpPr>
          <p:cNvPr id="8" name="Rectángulo 7"/>
          <p:cNvSpPr/>
          <p:nvPr/>
        </p:nvSpPr>
        <p:spPr>
          <a:xfrm>
            <a:off x="1999393" y="3201089"/>
            <a:ext cx="237180" cy="815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600" dirty="0"/>
          </a:p>
        </p:txBody>
      </p:sp>
      <p:sp>
        <p:nvSpPr>
          <p:cNvPr id="9" name="Rectángulo 8"/>
          <p:cNvSpPr/>
          <p:nvPr/>
        </p:nvSpPr>
        <p:spPr>
          <a:xfrm>
            <a:off x="783370" y="729054"/>
            <a:ext cx="909506" cy="5671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600" dirty="0"/>
          </a:p>
        </p:txBody>
      </p:sp>
      <p:sp>
        <p:nvSpPr>
          <p:cNvPr id="10" name="Rectángulo 9"/>
          <p:cNvSpPr/>
          <p:nvPr/>
        </p:nvSpPr>
        <p:spPr>
          <a:xfrm>
            <a:off x="1831976" y="729054"/>
            <a:ext cx="482597" cy="5671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4078184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echa doblada hacia arriba 11"/>
          <p:cNvSpPr/>
          <p:nvPr/>
        </p:nvSpPr>
        <p:spPr>
          <a:xfrm>
            <a:off x="1319966" y="2388654"/>
            <a:ext cx="6007591" cy="2843424"/>
          </a:xfrm>
          <a:prstGeom prst="bentUpArrow">
            <a:avLst>
              <a:gd name="adj1" fmla="val 9355"/>
              <a:gd name="adj2" fmla="val 16091"/>
              <a:gd name="adj3" fmla="val 24131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1013253" y="1608175"/>
            <a:ext cx="92799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/>
              <a:t>f</a:t>
            </a:r>
            <a:r>
              <a:rPr lang="es-ES" sz="4000" dirty="0" err="1" smtClean="0"/>
              <a:t>or</a:t>
            </a:r>
            <a:r>
              <a:rPr lang="es-ES" sz="4000" dirty="0" smtClean="0"/>
              <a:t>(  </a:t>
            </a:r>
            <a:r>
              <a:rPr lang="es-ES" sz="4000" dirty="0" err="1" smtClean="0"/>
              <a:t>let</a:t>
            </a:r>
            <a:r>
              <a:rPr lang="es-ES" sz="4000" dirty="0" smtClean="0"/>
              <a:t> i=0  ;   i &lt; 3  ;  i = i + 1   ){</a:t>
            </a:r>
          </a:p>
          <a:p>
            <a:endParaRPr lang="es-ES" sz="4000" dirty="0" smtClean="0"/>
          </a:p>
          <a:p>
            <a:endParaRPr lang="es-ES" sz="4000" dirty="0" smtClean="0"/>
          </a:p>
          <a:p>
            <a:r>
              <a:rPr lang="es-ES" sz="4000" dirty="0"/>
              <a:t>	</a:t>
            </a:r>
            <a:r>
              <a:rPr lang="es-ES" sz="4000" dirty="0" err="1" smtClean="0"/>
              <a:t>document.write</a:t>
            </a:r>
            <a:r>
              <a:rPr lang="es-ES" sz="4000" dirty="0" smtClean="0"/>
              <a:t>(“hola”);</a:t>
            </a:r>
            <a:endParaRPr lang="es-ES" sz="4000" dirty="0"/>
          </a:p>
          <a:p>
            <a:endParaRPr lang="es-ES" sz="4000" dirty="0" smtClean="0"/>
          </a:p>
          <a:p>
            <a:r>
              <a:rPr lang="es-ES" sz="4000" dirty="0"/>
              <a:t>}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0293178" y="5135925"/>
            <a:ext cx="1232758" cy="1269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tx1"/>
                </a:solidFill>
              </a:rPr>
              <a:t>3</a:t>
            </a:r>
            <a:endParaRPr lang="es-ES" sz="3600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0104541" y="5047412"/>
            <a:ext cx="37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1914929" y="1639646"/>
            <a:ext cx="1619102" cy="757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600" dirty="0">
              <a:solidFill>
                <a:schemeClr val="tx1"/>
              </a:solidFill>
            </a:endParaRPr>
          </a:p>
        </p:txBody>
      </p:sp>
      <p:sp>
        <p:nvSpPr>
          <p:cNvPr id="5" name="Flecha derecha 4"/>
          <p:cNvSpPr/>
          <p:nvPr/>
        </p:nvSpPr>
        <p:spPr>
          <a:xfrm rot="1934236">
            <a:off x="150533" y="665163"/>
            <a:ext cx="2338867" cy="638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Solo la primera vez</a:t>
            </a:r>
            <a:endParaRPr lang="es-ES" dirty="0"/>
          </a:p>
        </p:txBody>
      </p:sp>
      <p:sp>
        <p:nvSpPr>
          <p:cNvPr id="9" name="Flecha derecha 8"/>
          <p:cNvSpPr/>
          <p:nvPr/>
        </p:nvSpPr>
        <p:spPr>
          <a:xfrm rot="10800000">
            <a:off x="4672227" y="1273887"/>
            <a:ext cx="1408671" cy="57289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comprueba</a:t>
            </a:r>
            <a:endParaRPr lang="es-ES" dirty="0"/>
          </a:p>
        </p:txBody>
      </p:sp>
      <p:sp>
        <p:nvSpPr>
          <p:cNvPr id="11" name="Flecha derecha 10"/>
          <p:cNvSpPr/>
          <p:nvPr/>
        </p:nvSpPr>
        <p:spPr>
          <a:xfrm rot="5400000">
            <a:off x="3820480" y="2621876"/>
            <a:ext cx="1408671" cy="57289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ENTRO</a:t>
            </a:r>
            <a:endParaRPr lang="es-ES" dirty="0"/>
          </a:p>
        </p:txBody>
      </p:sp>
      <p:sp>
        <p:nvSpPr>
          <p:cNvPr id="13" name="Flecha derecha 12"/>
          <p:cNvSpPr/>
          <p:nvPr/>
        </p:nvSpPr>
        <p:spPr>
          <a:xfrm>
            <a:off x="2694458" y="1258375"/>
            <a:ext cx="1408671" cy="572896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comprueba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2087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11211" y="2032687"/>
            <a:ext cx="1383957" cy="1396313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 izquierda y derecha 5"/>
          <p:cNvSpPr/>
          <p:nvPr/>
        </p:nvSpPr>
        <p:spPr>
          <a:xfrm>
            <a:off x="111211" y="1927654"/>
            <a:ext cx="2842054" cy="21315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 izquierda y derecha 6"/>
          <p:cNvSpPr/>
          <p:nvPr/>
        </p:nvSpPr>
        <p:spPr>
          <a:xfrm rot="5400000">
            <a:off x="2464401" y="2414974"/>
            <a:ext cx="982362" cy="217788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3064476" y="2339202"/>
            <a:ext cx="132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100px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1742303" y="1610839"/>
            <a:ext cx="132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300px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4534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43697" y="506626"/>
            <a:ext cx="11022227" cy="6351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543696" y="506627"/>
            <a:ext cx="11022227" cy="852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1977081" y="1359243"/>
            <a:ext cx="8217244" cy="5498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2067698" y="1449858"/>
            <a:ext cx="8040129" cy="1392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2187147" y="3091248"/>
            <a:ext cx="3678194" cy="3196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6122774" y="3258058"/>
            <a:ext cx="1791732" cy="1441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8052486" y="3241586"/>
            <a:ext cx="1791732" cy="1441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6096000" y="4815015"/>
            <a:ext cx="1791732" cy="1441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8052486" y="4815015"/>
            <a:ext cx="1791732" cy="1441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/>
          <p:cNvSpPr/>
          <p:nvPr/>
        </p:nvSpPr>
        <p:spPr>
          <a:xfrm>
            <a:off x="6030094" y="3085070"/>
            <a:ext cx="3929451" cy="3291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/>
          <p:cNvSpPr/>
          <p:nvPr/>
        </p:nvSpPr>
        <p:spPr>
          <a:xfrm>
            <a:off x="2108887" y="2949141"/>
            <a:ext cx="7998940" cy="3587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/>
          <p:cNvSpPr/>
          <p:nvPr/>
        </p:nvSpPr>
        <p:spPr>
          <a:xfrm>
            <a:off x="2290116" y="3167444"/>
            <a:ext cx="3389878" cy="1882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0126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45989" y="123568"/>
            <a:ext cx="11195221" cy="6598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634313" y="362465"/>
            <a:ext cx="2022389" cy="53834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2837935" y="469557"/>
            <a:ext cx="8332573" cy="1173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2837936" y="1746422"/>
            <a:ext cx="3711146" cy="391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3076831" y="2331309"/>
            <a:ext cx="1779373" cy="3130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5037439" y="2327190"/>
            <a:ext cx="1944130" cy="3134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7298724" y="2327190"/>
            <a:ext cx="1672281" cy="3134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9244918" y="2327190"/>
            <a:ext cx="1814379" cy="3134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/>
          <p:cNvSpPr/>
          <p:nvPr/>
        </p:nvSpPr>
        <p:spPr>
          <a:xfrm>
            <a:off x="444842" y="6044512"/>
            <a:ext cx="10960443" cy="539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/>
          <p:cNvSpPr/>
          <p:nvPr/>
        </p:nvSpPr>
        <p:spPr>
          <a:xfrm>
            <a:off x="463377" y="259491"/>
            <a:ext cx="10960444" cy="5649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/>
          <p:cNvSpPr/>
          <p:nvPr/>
        </p:nvSpPr>
        <p:spPr>
          <a:xfrm>
            <a:off x="2774090" y="378942"/>
            <a:ext cx="8532342" cy="5366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/>
          <p:cNvSpPr/>
          <p:nvPr/>
        </p:nvSpPr>
        <p:spPr>
          <a:xfrm>
            <a:off x="2873975" y="2273643"/>
            <a:ext cx="8332573" cy="33239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/>
          <p:cNvSpPr/>
          <p:nvPr/>
        </p:nvSpPr>
        <p:spPr>
          <a:xfrm>
            <a:off x="6674712" y="1734064"/>
            <a:ext cx="4495795" cy="391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827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27912" y="-59816"/>
            <a:ext cx="3884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/>
              <a:t>First</a:t>
            </a:r>
            <a:r>
              <a:rPr lang="es-ES" sz="3200" dirty="0" smtClean="0"/>
              <a:t> Mobile</a:t>
            </a:r>
            <a:endParaRPr lang="es-ES" sz="3200" dirty="0"/>
          </a:p>
        </p:txBody>
      </p:sp>
      <p:sp>
        <p:nvSpPr>
          <p:cNvPr id="5" name="Rectángulo 4"/>
          <p:cNvSpPr/>
          <p:nvPr/>
        </p:nvSpPr>
        <p:spPr>
          <a:xfrm>
            <a:off x="329064" y="871220"/>
            <a:ext cx="2483709" cy="5823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329056" y="886671"/>
            <a:ext cx="2483709" cy="5642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header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329064" y="1450962"/>
            <a:ext cx="2483709" cy="10276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390845" y="1515842"/>
            <a:ext cx="2360143" cy="2584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390845" y="1826811"/>
            <a:ext cx="2360143" cy="2584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390845" y="2137780"/>
            <a:ext cx="2360143" cy="2584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329061" y="2478622"/>
            <a:ext cx="2483709" cy="31740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390845" y="2543502"/>
            <a:ext cx="2360143" cy="14024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8 </a:t>
            </a:r>
            <a:r>
              <a:rPr lang="es-ES" dirty="0" err="1" smtClean="0"/>
              <a:t>article</a:t>
            </a:r>
            <a:r>
              <a:rPr lang="es-ES" dirty="0" smtClean="0"/>
              <a:t>…</a:t>
            </a:r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390843" y="4010862"/>
            <a:ext cx="2360143" cy="15435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article</a:t>
            </a:r>
            <a:endParaRPr lang="es-ES" dirty="0"/>
          </a:p>
        </p:txBody>
      </p:sp>
      <p:sp>
        <p:nvSpPr>
          <p:cNvPr id="14" name="Rectángulo 13"/>
          <p:cNvSpPr/>
          <p:nvPr/>
        </p:nvSpPr>
        <p:spPr>
          <a:xfrm>
            <a:off x="329058" y="5666666"/>
            <a:ext cx="2483709" cy="10276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/>
          <p:cNvSpPr/>
          <p:nvPr/>
        </p:nvSpPr>
        <p:spPr>
          <a:xfrm>
            <a:off x="390843" y="5731546"/>
            <a:ext cx="2360143" cy="404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/>
          <p:cNvSpPr/>
          <p:nvPr/>
        </p:nvSpPr>
        <p:spPr>
          <a:xfrm>
            <a:off x="390843" y="6177414"/>
            <a:ext cx="2360143" cy="404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/>
          <p:cNvSpPr/>
          <p:nvPr/>
        </p:nvSpPr>
        <p:spPr>
          <a:xfrm>
            <a:off x="1381438" y="6206759"/>
            <a:ext cx="466993" cy="3233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div</a:t>
            </a:r>
            <a:endParaRPr lang="es-ES" dirty="0"/>
          </a:p>
        </p:txBody>
      </p:sp>
      <p:sp>
        <p:nvSpPr>
          <p:cNvPr id="18" name="Rectángulo 17"/>
          <p:cNvSpPr/>
          <p:nvPr/>
        </p:nvSpPr>
        <p:spPr>
          <a:xfrm>
            <a:off x="1885498" y="6213461"/>
            <a:ext cx="520011" cy="3233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div</a:t>
            </a:r>
            <a:endParaRPr lang="es-ES" dirty="0"/>
          </a:p>
        </p:txBody>
      </p:sp>
      <p:sp>
        <p:nvSpPr>
          <p:cNvPr id="19" name="Rectángulo 18"/>
          <p:cNvSpPr/>
          <p:nvPr/>
        </p:nvSpPr>
        <p:spPr>
          <a:xfrm>
            <a:off x="843921" y="6213461"/>
            <a:ext cx="495302" cy="3233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div</a:t>
            </a:r>
            <a:endParaRPr lang="es-E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54978" y="565393"/>
            <a:ext cx="1456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Mobile</a:t>
            </a:r>
            <a:endParaRPr lang="es-ES" sz="2000" dirty="0"/>
          </a:p>
        </p:txBody>
      </p:sp>
      <p:sp>
        <p:nvSpPr>
          <p:cNvPr id="21" name="Rectángulo 20"/>
          <p:cNvSpPr/>
          <p:nvPr/>
        </p:nvSpPr>
        <p:spPr>
          <a:xfrm>
            <a:off x="488646" y="5773740"/>
            <a:ext cx="667293" cy="3233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div</a:t>
            </a:r>
            <a:endParaRPr lang="es-ES" dirty="0"/>
          </a:p>
        </p:txBody>
      </p:sp>
      <p:sp>
        <p:nvSpPr>
          <p:cNvPr id="22" name="Rectángulo 21"/>
          <p:cNvSpPr/>
          <p:nvPr/>
        </p:nvSpPr>
        <p:spPr>
          <a:xfrm>
            <a:off x="1253743" y="5773740"/>
            <a:ext cx="1460174" cy="3233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</a:t>
            </a:r>
            <a:endParaRPr lang="es-ES" dirty="0"/>
          </a:p>
        </p:txBody>
      </p:sp>
      <p:sp>
        <p:nvSpPr>
          <p:cNvPr id="23" name="Rectángulo 22"/>
          <p:cNvSpPr/>
          <p:nvPr/>
        </p:nvSpPr>
        <p:spPr>
          <a:xfrm>
            <a:off x="3357485" y="886671"/>
            <a:ext cx="4336209" cy="36458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/>
          <p:cNvSpPr txBox="1"/>
          <p:nvPr/>
        </p:nvSpPr>
        <p:spPr>
          <a:xfrm>
            <a:off x="3283355" y="565393"/>
            <a:ext cx="1456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Tablet</a:t>
            </a:r>
            <a:endParaRPr lang="es-ES" sz="2000" dirty="0"/>
          </a:p>
        </p:txBody>
      </p:sp>
      <p:sp>
        <p:nvSpPr>
          <p:cNvPr id="25" name="Rectángulo 24"/>
          <p:cNvSpPr/>
          <p:nvPr/>
        </p:nvSpPr>
        <p:spPr>
          <a:xfrm>
            <a:off x="3357477" y="874897"/>
            <a:ext cx="4336217" cy="78817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header</a:t>
            </a:r>
            <a:endParaRPr lang="es-ES" dirty="0"/>
          </a:p>
        </p:txBody>
      </p:sp>
      <p:sp>
        <p:nvSpPr>
          <p:cNvPr id="26" name="Rectángulo 25"/>
          <p:cNvSpPr/>
          <p:nvPr/>
        </p:nvSpPr>
        <p:spPr>
          <a:xfrm>
            <a:off x="3357474" y="1663077"/>
            <a:ext cx="4336220" cy="4221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nav</a:t>
            </a:r>
            <a:endParaRPr lang="es-ES" dirty="0"/>
          </a:p>
        </p:txBody>
      </p:sp>
      <p:sp>
        <p:nvSpPr>
          <p:cNvPr id="27" name="Rectángulo 26"/>
          <p:cNvSpPr/>
          <p:nvPr/>
        </p:nvSpPr>
        <p:spPr>
          <a:xfrm>
            <a:off x="3419259" y="1722654"/>
            <a:ext cx="575176" cy="27542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ES" dirty="0"/>
          </a:p>
        </p:txBody>
      </p:sp>
      <p:sp>
        <p:nvSpPr>
          <p:cNvPr id="28" name="Rectángulo 27"/>
          <p:cNvSpPr/>
          <p:nvPr/>
        </p:nvSpPr>
        <p:spPr>
          <a:xfrm>
            <a:off x="4062512" y="1722654"/>
            <a:ext cx="575176" cy="27542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ES" dirty="0"/>
          </a:p>
        </p:txBody>
      </p:sp>
      <p:sp>
        <p:nvSpPr>
          <p:cNvPr id="29" name="Rectángulo 28"/>
          <p:cNvSpPr/>
          <p:nvPr/>
        </p:nvSpPr>
        <p:spPr>
          <a:xfrm>
            <a:off x="4710098" y="1722654"/>
            <a:ext cx="575176" cy="27542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ES" dirty="0"/>
          </a:p>
        </p:txBody>
      </p:sp>
      <p:sp>
        <p:nvSpPr>
          <p:cNvPr id="30" name="Rectángulo 29"/>
          <p:cNvSpPr/>
          <p:nvPr/>
        </p:nvSpPr>
        <p:spPr>
          <a:xfrm>
            <a:off x="3357471" y="2085258"/>
            <a:ext cx="4336223" cy="18747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/>
          <p:cNvSpPr/>
          <p:nvPr/>
        </p:nvSpPr>
        <p:spPr>
          <a:xfrm>
            <a:off x="3424231" y="2162938"/>
            <a:ext cx="1403104" cy="8559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article</a:t>
            </a:r>
            <a:endParaRPr lang="es-ES" dirty="0"/>
          </a:p>
        </p:txBody>
      </p:sp>
      <p:sp>
        <p:nvSpPr>
          <p:cNvPr id="32" name="Rectángulo 31"/>
          <p:cNvSpPr/>
          <p:nvPr/>
        </p:nvSpPr>
        <p:spPr>
          <a:xfrm>
            <a:off x="4898936" y="2162938"/>
            <a:ext cx="1314190" cy="8559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article</a:t>
            </a:r>
            <a:endParaRPr lang="es-ES" dirty="0"/>
          </a:p>
        </p:txBody>
      </p:sp>
      <p:sp>
        <p:nvSpPr>
          <p:cNvPr id="33" name="Rectángulo 32"/>
          <p:cNvSpPr/>
          <p:nvPr/>
        </p:nvSpPr>
        <p:spPr>
          <a:xfrm>
            <a:off x="3357471" y="3945984"/>
            <a:ext cx="4336223" cy="58656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3394545" y="4018769"/>
            <a:ext cx="2360143" cy="404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4188221" y="4060963"/>
            <a:ext cx="1529398" cy="3233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</a:t>
            </a:r>
            <a:endParaRPr lang="es-ES" dirty="0"/>
          </a:p>
        </p:txBody>
      </p:sp>
      <p:sp>
        <p:nvSpPr>
          <p:cNvPr id="36" name="Rectángulo 35"/>
          <p:cNvSpPr/>
          <p:nvPr/>
        </p:nvSpPr>
        <p:spPr>
          <a:xfrm>
            <a:off x="3470242" y="4060963"/>
            <a:ext cx="642282" cy="3233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div</a:t>
            </a:r>
            <a:endParaRPr lang="es-ES" dirty="0"/>
          </a:p>
        </p:txBody>
      </p:sp>
      <p:sp>
        <p:nvSpPr>
          <p:cNvPr id="37" name="Rectángulo 36"/>
          <p:cNvSpPr/>
          <p:nvPr/>
        </p:nvSpPr>
        <p:spPr>
          <a:xfrm>
            <a:off x="5830384" y="4020052"/>
            <a:ext cx="1801525" cy="404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6533638" y="4046406"/>
            <a:ext cx="403661" cy="3233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</a:t>
            </a:r>
            <a:endParaRPr lang="es-ES" dirty="0"/>
          </a:p>
        </p:txBody>
      </p:sp>
      <p:sp>
        <p:nvSpPr>
          <p:cNvPr id="39" name="Rectángulo 38"/>
          <p:cNvSpPr/>
          <p:nvPr/>
        </p:nvSpPr>
        <p:spPr>
          <a:xfrm>
            <a:off x="6967152" y="4056099"/>
            <a:ext cx="403661" cy="3233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</a:t>
            </a:r>
            <a:endParaRPr lang="es-ES" dirty="0"/>
          </a:p>
        </p:txBody>
      </p:sp>
      <p:sp>
        <p:nvSpPr>
          <p:cNvPr id="40" name="Rectángulo 39"/>
          <p:cNvSpPr/>
          <p:nvPr/>
        </p:nvSpPr>
        <p:spPr>
          <a:xfrm>
            <a:off x="6092906" y="4056099"/>
            <a:ext cx="403661" cy="3233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</a:t>
            </a:r>
            <a:endParaRPr lang="es-ES" dirty="0"/>
          </a:p>
        </p:txBody>
      </p:sp>
      <p:cxnSp>
        <p:nvCxnSpPr>
          <p:cNvPr id="44" name="Conector recto de flecha 43"/>
          <p:cNvCxnSpPr/>
          <p:nvPr/>
        </p:nvCxnSpPr>
        <p:spPr>
          <a:xfrm flipH="1" flipV="1">
            <a:off x="2812766" y="2085258"/>
            <a:ext cx="238628" cy="17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 flipH="1">
            <a:off x="2849780" y="2235598"/>
            <a:ext cx="58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nav</a:t>
            </a:r>
            <a:endParaRPr lang="es-ES" dirty="0"/>
          </a:p>
        </p:txBody>
      </p:sp>
      <p:sp>
        <p:nvSpPr>
          <p:cNvPr id="47" name="CuadroTexto 46"/>
          <p:cNvSpPr txBox="1"/>
          <p:nvPr/>
        </p:nvSpPr>
        <p:spPr>
          <a:xfrm flipH="1">
            <a:off x="2849780" y="4856009"/>
            <a:ext cx="94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section</a:t>
            </a:r>
            <a:endParaRPr lang="es-ES" dirty="0"/>
          </a:p>
        </p:txBody>
      </p:sp>
      <p:cxnSp>
        <p:nvCxnSpPr>
          <p:cNvPr id="48" name="Conector recto de flecha 47"/>
          <p:cNvCxnSpPr/>
          <p:nvPr/>
        </p:nvCxnSpPr>
        <p:spPr>
          <a:xfrm flipH="1" flipV="1">
            <a:off x="2763837" y="4760251"/>
            <a:ext cx="238628" cy="17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/>
          <p:cNvSpPr txBox="1"/>
          <p:nvPr/>
        </p:nvSpPr>
        <p:spPr>
          <a:xfrm flipH="1">
            <a:off x="2874546" y="6494639"/>
            <a:ext cx="94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footer</a:t>
            </a:r>
            <a:endParaRPr lang="es-ES" dirty="0"/>
          </a:p>
        </p:txBody>
      </p:sp>
      <p:cxnSp>
        <p:nvCxnSpPr>
          <p:cNvPr id="50" name="Conector recto de flecha 49"/>
          <p:cNvCxnSpPr/>
          <p:nvPr/>
        </p:nvCxnSpPr>
        <p:spPr>
          <a:xfrm flipH="1" flipV="1">
            <a:off x="2817158" y="6407629"/>
            <a:ext cx="238628" cy="17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/>
          <p:nvPr/>
        </p:nvCxnSpPr>
        <p:spPr>
          <a:xfrm flipH="1">
            <a:off x="2713916" y="5921628"/>
            <a:ext cx="511182" cy="4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/>
          <p:nvPr/>
        </p:nvCxnSpPr>
        <p:spPr>
          <a:xfrm flipH="1">
            <a:off x="2660050" y="5943113"/>
            <a:ext cx="605795" cy="35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 flipH="1">
            <a:off x="3105428" y="5736962"/>
            <a:ext cx="94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section</a:t>
            </a:r>
            <a:endParaRPr lang="es-ES" dirty="0"/>
          </a:p>
        </p:txBody>
      </p:sp>
      <p:sp>
        <p:nvSpPr>
          <p:cNvPr id="52" name="Rectángulo 51"/>
          <p:cNvSpPr/>
          <p:nvPr/>
        </p:nvSpPr>
        <p:spPr>
          <a:xfrm>
            <a:off x="7984346" y="886671"/>
            <a:ext cx="4336209" cy="36458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Rectángulo 52"/>
          <p:cNvSpPr/>
          <p:nvPr/>
        </p:nvSpPr>
        <p:spPr>
          <a:xfrm>
            <a:off x="7984338" y="565393"/>
            <a:ext cx="4336217" cy="109768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header</a:t>
            </a:r>
            <a:endParaRPr lang="es-ES" dirty="0"/>
          </a:p>
        </p:txBody>
      </p:sp>
      <p:sp>
        <p:nvSpPr>
          <p:cNvPr id="55" name="Rectángulo 54"/>
          <p:cNvSpPr/>
          <p:nvPr/>
        </p:nvSpPr>
        <p:spPr>
          <a:xfrm>
            <a:off x="7984335" y="1663077"/>
            <a:ext cx="4336220" cy="4221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nav</a:t>
            </a:r>
            <a:endParaRPr lang="es-ES" dirty="0"/>
          </a:p>
        </p:txBody>
      </p:sp>
      <p:sp>
        <p:nvSpPr>
          <p:cNvPr id="59" name="Rectángulo 58"/>
          <p:cNvSpPr/>
          <p:nvPr/>
        </p:nvSpPr>
        <p:spPr>
          <a:xfrm>
            <a:off x="8792366" y="1721105"/>
            <a:ext cx="575176" cy="27542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ES" dirty="0"/>
          </a:p>
        </p:txBody>
      </p:sp>
      <p:sp>
        <p:nvSpPr>
          <p:cNvPr id="60" name="Rectángulo 59"/>
          <p:cNvSpPr/>
          <p:nvPr/>
        </p:nvSpPr>
        <p:spPr>
          <a:xfrm>
            <a:off x="9435619" y="1721105"/>
            <a:ext cx="575176" cy="27542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ES" dirty="0"/>
          </a:p>
        </p:txBody>
      </p:sp>
      <p:sp>
        <p:nvSpPr>
          <p:cNvPr id="61" name="Rectángulo 60"/>
          <p:cNvSpPr/>
          <p:nvPr/>
        </p:nvSpPr>
        <p:spPr>
          <a:xfrm>
            <a:off x="10083205" y="1721105"/>
            <a:ext cx="575176" cy="27542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ES" dirty="0"/>
          </a:p>
        </p:txBody>
      </p:sp>
      <p:sp>
        <p:nvSpPr>
          <p:cNvPr id="62" name="Rectángulo 61"/>
          <p:cNvSpPr/>
          <p:nvPr/>
        </p:nvSpPr>
        <p:spPr>
          <a:xfrm>
            <a:off x="7984332" y="2085258"/>
            <a:ext cx="4336223" cy="18747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Rectángulo 62"/>
          <p:cNvSpPr/>
          <p:nvPr/>
        </p:nvSpPr>
        <p:spPr>
          <a:xfrm>
            <a:off x="8038736" y="2162938"/>
            <a:ext cx="1020328" cy="8559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article</a:t>
            </a:r>
            <a:endParaRPr lang="es-ES" dirty="0"/>
          </a:p>
        </p:txBody>
      </p:sp>
      <p:sp>
        <p:nvSpPr>
          <p:cNvPr id="64" name="Rectángulo 63"/>
          <p:cNvSpPr/>
          <p:nvPr/>
        </p:nvSpPr>
        <p:spPr>
          <a:xfrm>
            <a:off x="9113454" y="2152250"/>
            <a:ext cx="973786" cy="8559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article</a:t>
            </a:r>
            <a:endParaRPr lang="es-ES" dirty="0"/>
          </a:p>
        </p:txBody>
      </p:sp>
      <p:sp>
        <p:nvSpPr>
          <p:cNvPr id="65" name="Rectángulo 64"/>
          <p:cNvSpPr/>
          <p:nvPr/>
        </p:nvSpPr>
        <p:spPr>
          <a:xfrm>
            <a:off x="7984332" y="3945984"/>
            <a:ext cx="4336223" cy="58656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65"/>
          <p:cNvSpPr/>
          <p:nvPr/>
        </p:nvSpPr>
        <p:spPr>
          <a:xfrm>
            <a:off x="8021406" y="4018769"/>
            <a:ext cx="2360143" cy="404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Rectángulo 66"/>
          <p:cNvSpPr/>
          <p:nvPr/>
        </p:nvSpPr>
        <p:spPr>
          <a:xfrm>
            <a:off x="8815082" y="4060963"/>
            <a:ext cx="1529398" cy="3233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</a:t>
            </a:r>
            <a:endParaRPr lang="es-ES" dirty="0"/>
          </a:p>
        </p:txBody>
      </p:sp>
      <p:sp>
        <p:nvSpPr>
          <p:cNvPr id="68" name="Rectángulo 67"/>
          <p:cNvSpPr/>
          <p:nvPr/>
        </p:nvSpPr>
        <p:spPr>
          <a:xfrm>
            <a:off x="8097103" y="4060963"/>
            <a:ext cx="642282" cy="3233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div</a:t>
            </a:r>
            <a:endParaRPr lang="es-ES" dirty="0"/>
          </a:p>
        </p:txBody>
      </p:sp>
      <p:sp>
        <p:nvSpPr>
          <p:cNvPr id="69" name="Rectángulo 68"/>
          <p:cNvSpPr/>
          <p:nvPr/>
        </p:nvSpPr>
        <p:spPr>
          <a:xfrm>
            <a:off x="10457245" y="4020052"/>
            <a:ext cx="1801525" cy="404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Rectángulo 69"/>
          <p:cNvSpPr/>
          <p:nvPr/>
        </p:nvSpPr>
        <p:spPr>
          <a:xfrm>
            <a:off x="11382925" y="4046406"/>
            <a:ext cx="403661" cy="3233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</a:t>
            </a:r>
            <a:endParaRPr lang="es-ES" dirty="0"/>
          </a:p>
        </p:txBody>
      </p:sp>
      <p:sp>
        <p:nvSpPr>
          <p:cNvPr id="71" name="Rectángulo 70"/>
          <p:cNvSpPr/>
          <p:nvPr/>
        </p:nvSpPr>
        <p:spPr>
          <a:xfrm>
            <a:off x="11816439" y="4056099"/>
            <a:ext cx="403661" cy="3233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</a:t>
            </a:r>
            <a:endParaRPr lang="es-ES" dirty="0"/>
          </a:p>
        </p:txBody>
      </p:sp>
      <p:sp>
        <p:nvSpPr>
          <p:cNvPr id="72" name="Rectángulo 71"/>
          <p:cNvSpPr/>
          <p:nvPr/>
        </p:nvSpPr>
        <p:spPr>
          <a:xfrm>
            <a:off x="10942193" y="4056099"/>
            <a:ext cx="403661" cy="3233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</a:t>
            </a:r>
            <a:endParaRPr lang="es-ES" dirty="0"/>
          </a:p>
        </p:txBody>
      </p:sp>
      <p:sp>
        <p:nvSpPr>
          <p:cNvPr id="73" name="Rectángulo 72"/>
          <p:cNvSpPr/>
          <p:nvPr/>
        </p:nvSpPr>
        <p:spPr>
          <a:xfrm>
            <a:off x="8047675" y="3068145"/>
            <a:ext cx="1011390" cy="7914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article</a:t>
            </a:r>
            <a:endParaRPr lang="es-ES" dirty="0"/>
          </a:p>
        </p:txBody>
      </p:sp>
      <p:sp>
        <p:nvSpPr>
          <p:cNvPr id="74" name="Rectángulo 73"/>
          <p:cNvSpPr/>
          <p:nvPr/>
        </p:nvSpPr>
        <p:spPr>
          <a:xfrm>
            <a:off x="9122395" y="3057988"/>
            <a:ext cx="964846" cy="7914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article</a:t>
            </a:r>
            <a:endParaRPr lang="es-ES" dirty="0"/>
          </a:p>
        </p:txBody>
      </p:sp>
      <p:sp>
        <p:nvSpPr>
          <p:cNvPr id="75" name="CuadroTexto 74"/>
          <p:cNvSpPr txBox="1"/>
          <p:nvPr/>
        </p:nvSpPr>
        <p:spPr>
          <a:xfrm>
            <a:off x="7961352" y="242007"/>
            <a:ext cx="1456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PC</a:t>
            </a:r>
            <a:endParaRPr lang="es-ES" sz="2000" dirty="0"/>
          </a:p>
        </p:txBody>
      </p:sp>
      <p:sp>
        <p:nvSpPr>
          <p:cNvPr id="76" name="Rectángulo 75"/>
          <p:cNvSpPr/>
          <p:nvPr/>
        </p:nvSpPr>
        <p:spPr>
          <a:xfrm>
            <a:off x="10143496" y="2154345"/>
            <a:ext cx="1020328" cy="8559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article</a:t>
            </a:r>
            <a:endParaRPr lang="es-ES" dirty="0"/>
          </a:p>
        </p:txBody>
      </p:sp>
      <p:sp>
        <p:nvSpPr>
          <p:cNvPr id="77" name="Rectángulo 76"/>
          <p:cNvSpPr/>
          <p:nvPr/>
        </p:nvSpPr>
        <p:spPr>
          <a:xfrm>
            <a:off x="11218214" y="2143657"/>
            <a:ext cx="973786" cy="8559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article</a:t>
            </a:r>
            <a:endParaRPr lang="es-ES" dirty="0"/>
          </a:p>
        </p:txBody>
      </p:sp>
      <p:sp>
        <p:nvSpPr>
          <p:cNvPr id="78" name="Rectángulo 77"/>
          <p:cNvSpPr/>
          <p:nvPr/>
        </p:nvSpPr>
        <p:spPr>
          <a:xfrm>
            <a:off x="10166767" y="3068144"/>
            <a:ext cx="1020328" cy="7959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article</a:t>
            </a:r>
            <a:endParaRPr lang="es-ES" dirty="0"/>
          </a:p>
        </p:txBody>
      </p:sp>
      <p:sp>
        <p:nvSpPr>
          <p:cNvPr id="79" name="Rectángulo 78"/>
          <p:cNvSpPr/>
          <p:nvPr/>
        </p:nvSpPr>
        <p:spPr>
          <a:xfrm>
            <a:off x="11241485" y="3057456"/>
            <a:ext cx="973786" cy="7959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article</a:t>
            </a:r>
            <a:endParaRPr lang="es-ES" dirty="0"/>
          </a:p>
        </p:txBody>
      </p:sp>
      <p:sp>
        <p:nvSpPr>
          <p:cNvPr id="80" name="Rectángulo 79"/>
          <p:cNvSpPr/>
          <p:nvPr/>
        </p:nvSpPr>
        <p:spPr>
          <a:xfrm>
            <a:off x="8063190" y="1705270"/>
            <a:ext cx="642282" cy="3233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div</a:t>
            </a:r>
            <a:endParaRPr lang="es-ES" dirty="0"/>
          </a:p>
        </p:txBody>
      </p:sp>
      <p:sp>
        <p:nvSpPr>
          <p:cNvPr id="81" name="Rectángulo 80"/>
          <p:cNvSpPr/>
          <p:nvPr/>
        </p:nvSpPr>
        <p:spPr>
          <a:xfrm>
            <a:off x="6260503" y="2168626"/>
            <a:ext cx="1314190" cy="8559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article</a:t>
            </a:r>
            <a:endParaRPr lang="es-ES" dirty="0"/>
          </a:p>
        </p:txBody>
      </p:sp>
      <p:sp>
        <p:nvSpPr>
          <p:cNvPr id="82" name="Rectángulo 81"/>
          <p:cNvSpPr/>
          <p:nvPr/>
        </p:nvSpPr>
        <p:spPr>
          <a:xfrm>
            <a:off x="3437779" y="3044747"/>
            <a:ext cx="1403104" cy="8559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article</a:t>
            </a:r>
            <a:endParaRPr lang="es-ES" dirty="0"/>
          </a:p>
        </p:txBody>
      </p:sp>
      <p:sp>
        <p:nvSpPr>
          <p:cNvPr id="83" name="Rectángulo 82"/>
          <p:cNvSpPr/>
          <p:nvPr/>
        </p:nvSpPr>
        <p:spPr>
          <a:xfrm>
            <a:off x="4912484" y="3044747"/>
            <a:ext cx="1314190" cy="8559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article</a:t>
            </a:r>
            <a:endParaRPr lang="es-ES" dirty="0"/>
          </a:p>
        </p:txBody>
      </p:sp>
      <p:sp>
        <p:nvSpPr>
          <p:cNvPr id="84" name="Rectángulo 83"/>
          <p:cNvSpPr/>
          <p:nvPr/>
        </p:nvSpPr>
        <p:spPr>
          <a:xfrm>
            <a:off x="6274051" y="3050435"/>
            <a:ext cx="1314190" cy="8559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article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627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27903" y="568411"/>
            <a:ext cx="10305536" cy="1013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980303" y="720811"/>
            <a:ext cx="1861752" cy="6755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2994456" y="737286"/>
            <a:ext cx="1861752" cy="6755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5008609" y="720810"/>
            <a:ext cx="1861752" cy="6755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7022762" y="720809"/>
            <a:ext cx="1861752" cy="6755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9036915" y="720808"/>
            <a:ext cx="1861752" cy="6755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1095633" y="823780"/>
            <a:ext cx="634313" cy="469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1758779" y="963823"/>
            <a:ext cx="1054443" cy="189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3056248" y="823780"/>
            <a:ext cx="634313" cy="469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/>
          <p:cNvSpPr/>
          <p:nvPr/>
        </p:nvSpPr>
        <p:spPr>
          <a:xfrm>
            <a:off x="3719394" y="963823"/>
            <a:ext cx="1054443" cy="189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/>
          <p:cNvSpPr/>
          <p:nvPr/>
        </p:nvSpPr>
        <p:spPr>
          <a:xfrm>
            <a:off x="5084819" y="823780"/>
            <a:ext cx="634313" cy="469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/>
          <p:cNvSpPr/>
          <p:nvPr/>
        </p:nvSpPr>
        <p:spPr>
          <a:xfrm>
            <a:off x="5747965" y="963823"/>
            <a:ext cx="1054443" cy="189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/>
          <p:cNvSpPr/>
          <p:nvPr/>
        </p:nvSpPr>
        <p:spPr>
          <a:xfrm>
            <a:off x="7098972" y="834076"/>
            <a:ext cx="634313" cy="469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/>
          <p:cNvSpPr/>
          <p:nvPr/>
        </p:nvSpPr>
        <p:spPr>
          <a:xfrm>
            <a:off x="7762118" y="974119"/>
            <a:ext cx="1054443" cy="189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9118253" y="823780"/>
            <a:ext cx="634313" cy="469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9781399" y="963823"/>
            <a:ext cx="1054443" cy="189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4536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14400" y="407772"/>
            <a:ext cx="10305536" cy="6054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827902" y="38440"/>
            <a:ext cx="12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body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1000898" y="525849"/>
            <a:ext cx="10120183" cy="502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bloque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000898" y="1146435"/>
            <a:ext cx="2533136" cy="473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linea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3620532" y="1146434"/>
            <a:ext cx="2533136" cy="473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linea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000898" y="1738187"/>
            <a:ext cx="10120183" cy="502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bloque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000898" y="2329940"/>
            <a:ext cx="10120183" cy="502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bloque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000898" y="2921693"/>
            <a:ext cx="2533136" cy="473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linea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620532" y="2917576"/>
            <a:ext cx="2533136" cy="473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linea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6240166" y="2926159"/>
            <a:ext cx="2533136" cy="473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linea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1000898" y="3484614"/>
            <a:ext cx="2533136" cy="473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linea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3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89232" y="155146"/>
            <a:ext cx="10305536" cy="107503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2706130" y="3052120"/>
            <a:ext cx="4658498" cy="10750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 arriba y abajo 5"/>
          <p:cNvSpPr/>
          <p:nvPr/>
        </p:nvSpPr>
        <p:spPr>
          <a:xfrm>
            <a:off x="4831492" y="2057400"/>
            <a:ext cx="296562" cy="99472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 arriba y abajo 6"/>
          <p:cNvSpPr/>
          <p:nvPr/>
        </p:nvSpPr>
        <p:spPr>
          <a:xfrm rot="5400000">
            <a:off x="7708558" y="3101032"/>
            <a:ext cx="289353" cy="97721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 arriba y abajo 7"/>
          <p:cNvSpPr/>
          <p:nvPr/>
        </p:nvSpPr>
        <p:spPr>
          <a:xfrm rot="5400000">
            <a:off x="2072847" y="3101032"/>
            <a:ext cx="289353" cy="97721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 arriba y abajo 8"/>
          <p:cNvSpPr/>
          <p:nvPr/>
        </p:nvSpPr>
        <p:spPr>
          <a:xfrm>
            <a:off x="4831492" y="4127159"/>
            <a:ext cx="296562" cy="113682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9318369" y="2959100"/>
            <a:ext cx="1729259" cy="1075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0" y="3052118"/>
            <a:ext cx="1729259" cy="1075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2706130" y="5263979"/>
            <a:ext cx="4658498" cy="1075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/>
          <p:cNvSpPr txBox="1"/>
          <p:nvPr/>
        </p:nvSpPr>
        <p:spPr>
          <a:xfrm>
            <a:off x="5410200" y="2387600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TOP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270500" y="451090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BOTTOM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7477899" y="3075630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RIGHT</a:t>
            </a:r>
            <a:endParaRPr lang="es-E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879600" y="3052118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LEFT</a:t>
            </a:r>
            <a:endParaRPr lang="es-ES" dirty="0"/>
          </a:p>
        </p:txBody>
      </p:sp>
      <p:sp>
        <p:nvSpPr>
          <p:cNvPr id="18" name="Flecha arriba y abajo 17"/>
          <p:cNvSpPr/>
          <p:nvPr/>
        </p:nvSpPr>
        <p:spPr>
          <a:xfrm>
            <a:off x="4831492" y="1230185"/>
            <a:ext cx="296562" cy="83476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errar llave 18"/>
          <p:cNvSpPr/>
          <p:nvPr/>
        </p:nvSpPr>
        <p:spPr>
          <a:xfrm>
            <a:off x="6062191" y="1255585"/>
            <a:ext cx="368300" cy="17035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/>
          <p:cNvSpPr txBox="1"/>
          <p:nvPr/>
        </p:nvSpPr>
        <p:spPr>
          <a:xfrm>
            <a:off x="6546592" y="1880287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50px</a:t>
            </a:r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5174992" y="143956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BOTTOM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118663" y="1462903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25px</a:t>
            </a:r>
            <a:endParaRPr lang="es-E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4171779" y="2346065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25px</a:t>
            </a:r>
            <a:endParaRPr lang="es-ES" dirty="0"/>
          </a:p>
        </p:txBody>
      </p:sp>
      <p:sp>
        <p:nvSpPr>
          <p:cNvPr id="24" name="Multiplicar 23"/>
          <p:cNvSpPr/>
          <p:nvPr/>
        </p:nvSpPr>
        <p:spPr>
          <a:xfrm>
            <a:off x="3463926" y="380870"/>
            <a:ext cx="3937772" cy="3303631"/>
          </a:xfrm>
          <a:prstGeom prst="mathMultiply">
            <a:avLst>
              <a:gd name="adj1" fmla="val 51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Flecha arriba y abajo 24"/>
          <p:cNvSpPr/>
          <p:nvPr/>
        </p:nvSpPr>
        <p:spPr>
          <a:xfrm rot="5400000">
            <a:off x="8677362" y="3109099"/>
            <a:ext cx="289353" cy="961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/>
          <p:cNvSpPr txBox="1"/>
          <p:nvPr/>
        </p:nvSpPr>
        <p:spPr>
          <a:xfrm>
            <a:off x="8491839" y="3065504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LEFT</a:t>
            </a:r>
            <a:endParaRPr lang="es-ES" dirty="0"/>
          </a:p>
        </p:txBody>
      </p:sp>
      <p:sp>
        <p:nvSpPr>
          <p:cNvPr id="27" name="Multiplicar 26"/>
          <p:cNvSpPr/>
          <p:nvPr/>
        </p:nvSpPr>
        <p:spPr>
          <a:xfrm>
            <a:off x="6446281" y="1647569"/>
            <a:ext cx="3937772" cy="3303631"/>
          </a:xfrm>
          <a:prstGeom prst="mathMultiply">
            <a:avLst>
              <a:gd name="adj1" fmla="val 51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CuadroTexto 27"/>
          <p:cNvSpPr txBox="1"/>
          <p:nvPr/>
        </p:nvSpPr>
        <p:spPr>
          <a:xfrm>
            <a:off x="514395" y="1542964"/>
            <a:ext cx="2902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 smtClean="0"/>
              <a:t>MARGIN</a:t>
            </a:r>
            <a:endParaRPr lang="es-ES" sz="4800" dirty="0"/>
          </a:p>
        </p:txBody>
      </p:sp>
    </p:spTree>
    <p:extLst>
      <p:ext uri="{BB962C8B-B14F-4D97-AF65-F5344CB8AC3E}">
        <p14:creationId xmlns:p14="http://schemas.microsoft.com/office/powerpoint/2010/main" val="2887509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3130" y="1832920"/>
            <a:ext cx="8800070" cy="28406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/>
              <a:t>HOLA MUNDO</a:t>
            </a:r>
            <a:endParaRPr lang="es-ES" sz="3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704895" y="285664"/>
            <a:ext cx="2902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 smtClean="0"/>
              <a:t>PADDING</a:t>
            </a:r>
            <a:endParaRPr lang="es-ES" sz="4800" dirty="0"/>
          </a:p>
        </p:txBody>
      </p:sp>
      <p:sp>
        <p:nvSpPr>
          <p:cNvPr id="6" name="Flecha arriba y abajo 5"/>
          <p:cNvSpPr/>
          <p:nvPr/>
        </p:nvSpPr>
        <p:spPr>
          <a:xfrm>
            <a:off x="5690630" y="1832920"/>
            <a:ext cx="272535" cy="124666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 arriba y abajo 6"/>
          <p:cNvSpPr/>
          <p:nvPr/>
        </p:nvSpPr>
        <p:spPr>
          <a:xfrm>
            <a:off x="5554362" y="3426939"/>
            <a:ext cx="272535" cy="124666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 arriba y abajo 7"/>
          <p:cNvSpPr/>
          <p:nvPr/>
        </p:nvSpPr>
        <p:spPr>
          <a:xfrm rot="5400000">
            <a:off x="8693236" y="1756977"/>
            <a:ext cx="304711" cy="30352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 arriba y abajo 8"/>
          <p:cNvSpPr/>
          <p:nvPr/>
        </p:nvSpPr>
        <p:spPr>
          <a:xfrm rot="5400000">
            <a:off x="2928381" y="1756977"/>
            <a:ext cx="304711" cy="30352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5963165" y="2271584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TOP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826897" y="3884397"/>
            <a:ext cx="119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BOTTOM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2902465" y="2752896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LEFT</a:t>
            </a:r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8553965" y="2807558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RIGHT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1929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62681" y="1845277"/>
            <a:ext cx="10676237" cy="7743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600" dirty="0"/>
          </a:p>
        </p:txBody>
      </p:sp>
      <p:sp>
        <p:nvSpPr>
          <p:cNvPr id="5" name="Rectángulo 4"/>
          <p:cNvSpPr/>
          <p:nvPr/>
        </p:nvSpPr>
        <p:spPr>
          <a:xfrm>
            <a:off x="1260390" y="1989438"/>
            <a:ext cx="1210961" cy="4942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2561969" y="1989438"/>
            <a:ext cx="1210961" cy="4942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3863548" y="1985320"/>
            <a:ext cx="1210961" cy="4942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5189838" y="1985320"/>
            <a:ext cx="1210961" cy="4942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2714369" y="2141838"/>
            <a:ext cx="1210961" cy="4942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5600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70703" y="704335"/>
            <a:ext cx="11417643" cy="57829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600" dirty="0"/>
          </a:p>
        </p:txBody>
      </p:sp>
      <p:sp>
        <p:nvSpPr>
          <p:cNvPr id="6" name="Rectángulo 5"/>
          <p:cNvSpPr/>
          <p:nvPr/>
        </p:nvSpPr>
        <p:spPr>
          <a:xfrm>
            <a:off x="469558" y="803189"/>
            <a:ext cx="11207578" cy="54616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tx1"/>
                </a:solidFill>
              </a:rPr>
              <a:t>div</a:t>
            </a:r>
            <a:endParaRPr lang="es-ES" sz="3600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80768" y="918516"/>
            <a:ext cx="10972799" cy="4654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tx1"/>
                </a:solidFill>
              </a:rPr>
              <a:t>h1</a:t>
            </a:r>
            <a:endParaRPr lang="es-ES" sz="3600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93124" y="1482808"/>
            <a:ext cx="10972799" cy="4654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tx1"/>
                </a:solidFill>
              </a:rPr>
              <a:t>h2</a:t>
            </a:r>
            <a:endParaRPr lang="es-ES" sz="36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93124" y="2094465"/>
            <a:ext cx="10972799" cy="3416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err="1" smtClean="0">
                <a:solidFill>
                  <a:schemeClr val="tx1"/>
                </a:solidFill>
              </a:rPr>
              <a:t>section</a:t>
            </a:r>
            <a:endParaRPr lang="es-ES" sz="3600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735225" y="2234502"/>
            <a:ext cx="10688596" cy="1361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err="1" smtClean="0">
                <a:solidFill>
                  <a:schemeClr val="tx1"/>
                </a:solidFill>
              </a:rPr>
              <a:t>article</a:t>
            </a:r>
            <a:endParaRPr lang="es-ES" sz="3600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813485" y="2309679"/>
            <a:ext cx="7799174" cy="256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err="1" smtClean="0">
                <a:solidFill>
                  <a:schemeClr val="tx1"/>
                </a:solidFill>
              </a:rPr>
              <a:t>img</a:t>
            </a:r>
            <a:endParaRPr lang="es-ES" sz="3600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813485" y="2664949"/>
            <a:ext cx="7799174" cy="238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tx1"/>
                </a:solidFill>
              </a:rPr>
              <a:t>h4</a:t>
            </a:r>
            <a:endParaRPr lang="es-ES" sz="3600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813485" y="2989313"/>
            <a:ext cx="7799174" cy="238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tx1"/>
                </a:solidFill>
              </a:rPr>
              <a:t>p</a:t>
            </a:r>
            <a:endParaRPr lang="es-ES" sz="3600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813485" y="3280220"/>
            <a:ext cx="7799174" cy="238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err="1" smtClean="0">
                <a:solidFill>
                  <a:schemeClr val="tx1"/>
                </a:solidFill>
              </a:rPr>
              <a:t>footer</a:t>
            </a:r>
            <a:endParaRPr lang="es-ES" sz="3600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593124" y="5651152"/>
            <a:ext cx="10972799" cy="477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err="1" smtClean="0">
                <a:solidFill>
                  <a:schemeClr val="tx1"/>
                </a:solidFill>
              </a:rPr>
              <a:t>footer</a:t>
            </a:r>
            <a:endParaRPr lang="es-ES" sz="3600" dirty="0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35225" y="3872808"/>
            <a:ext cx="10688596" cy="1361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err="1" smtClean="0">
                <a:solidFill>
                  <a:schemeClr val="tx1"/>
                </a:solidFill>
              </a:rPr>
              <a:t>article</a:t>
            </a:r>
            <a:endParaRPr lang="es-ES" sz="3600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813485" y="3947985"/>
            <a:ext cx="7799174" cy="256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err="1" smtClean="0">
                <a:solidFill>
                  <a:schemeClr val="tx1"/>
                </a:solidFill>
              </a:rPr>
              <a:t>img</a:t>
            </a:r>
            <a:endParaRPr lang="es-ES" sz="3600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813485" y="4303255"/>
            <a:ext cx="7799174" cy="238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tx1"/>
                </a:solidFill>
              </a:rPr>
              <a:t>h4</a:t>
            </a:r>
            <a:endParaRPr lang="es-ES" sz="3600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813485" y="4627619"/>
            <a:ext cx="7799174" cy="238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tx1"/>
                </a:solidFill>
              </a:rPr>
              <a:t>p</a:t>
            </a:r>
            <a:endParaRPr lang="es-ES" sz="3600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813485" y="4918526"/>
            <a:ext cx="7799174" cy="238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err="1" smtClean="0">
                <a:solidFill>
                  <a:schemeClr val="tx1"/>
                </a:solidFill>
              </a:rPr>
              <a:t>footer</a:t>
            </a:r>
            <a:endParaRPr lang="es-E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259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1335" y="0"/>
            <a:ext cx="11842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 smtClean="0"/>
              <a:t>FLEX BOX – </a:t>
            </a:r>
            <a:r>
              <a:rPr lang="es-ES" sz="4800" dirty="0" err="1" smtClean="0"/>
              <a:t>flex-direction</a:t>
            </a:r>
            <a:r>
              <a:rPr lang="es-ES" sz="4800" dirty="0" smtClean="0"/>
              <a:t> </a:t>
            </a:r>
            <a:r>
              <a:rPr lang="es-ES" sz="4800" dirty="0" err="1" smtClean="0"/>
              <a:t>row</a:t>
            </a:r>
            <a:endParaRPr lang="es-ES" sz="4800" dirty="0"/>
          </a:p>
        </p:txBody>
      </p:sp>
      <p:sp>
        <p:nvSpPr>
          <p:cNvPr id="5" name="Rectángulo 4"/>
          <p:cNvSpPr/>
          <p:nvPr/>
        </p:nvSpPr>
        <p:spPr>
          <a:xfrm>
            <a:off x="473440" y="1327323"/>
            <a:ext cx="11158152" cy="424454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600" dirty="0"/>
          </a:p>
        </p:txBody>
      </p:sp>
      <p:sp>
        <p:nvSpPr>
          <p:cNvPr id="6" name="Rectángulo 5"/>
          <p:cNvSpPr/>
          <p:nvPr/>
        </p:nvSpPr>
        <p:spPr>
          <a:xfrm>
            <a:off x="621959" y="1453979"/>
            <a:ext cx="1083273" cy="9391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131335" y="1000898"/>
            <a:ext cx="11842362" cy="55481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600" dirty="0"/>
          </a:p>
        </p:txBody>
      </p:sp>
      <p:sp>
        <p:nvSpPr>
          <p:cNvPr id="8" name="Rectángulo 7"/>
          <p:cNvSpPr/>
          <p:nvPr/>
        </p:nvSpPr>
        <p:spPr>
          <a:xfrm>
            <a:off x="1806384" y="1443680"/>
            <a:ext cx="1083273" cy="9494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2990809" y="1443680"/>
            <a:ext cx="1083273" cy="9494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4175234" y="1443680"/>
            <a:ext cx="1083273" cy="9494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 izquierda y derecha 10"/>
          <p:cNvSpPr/>
          <p:nvPr/>
        </p:nvSpPr>
        <p:spPr>
          <a:xfrm>
            <a:off x="473441" y="830998"/>
            <a:ext cx="11158152" cy="49632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Eje principal  - JUSTIFY-CONTENT</a:t>
            </a:r>
            <a:endParaRPr lang="es-ES" dirty="0"/>
          </a:p>
        </p:txBody>
      </p:sp>
      <p:sp>
        <p:nvSpPr>
          <p:cNvPr id="12" name="Flecha izquierda y derecha 11"/>
          <p:cNvSpPr/>
          <p:nvPr/>
        </p:nvSpPr>
        <p:spPr>
          <a:xfrm rot="16200000">
            <a:off x="-1896996" y="3201431"/>
            <a:ext cx="4244544" cy="49632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Eje secundario – ALIGN ITEMS</a:t>
            </a:r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705231" y="2719518"/>
            <a:ext cx="9650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Cuando el </a:t>
            </a:r>
            <a:r>
              <a:rPr lang="es-ES" sz="2400" dirty="0" err="1" smtClean="0"/>
              <a:t>flex-direction</a:t>
            </a:r>
            <a:r>
              <a:rPr lang="es-ES" sz="2400" dirty="0" smtClean="0"/>
              <a:t> es ROW</a:t>
            </a:r>
          </a:p>
          <a:p>
            <a:r>
              <a:rPr lang="es-ES" sz="2400" dirty="0"/>
              <a:t>e</a:t>
            </a:r>
            <a:r>
              <a:rPr lang="es-ES" sz="2400" dirty="0" smtClean="0"/>
              <a:t>l eje horizontal es el principal</a:t>
            </a:r>
            <a:endParaRPr lang="es-ES" sz="24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1806384" y="4355765"/>
            <a:ext cx="9650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La propiedad </a:t>
            </a:r>
            <a:r>
              <a:rPr lang="es-ES" sz="2400" dirty="0" err="1" smtClean="0"/>
              <a:t>align-items</a:t>
            </a:r>
            <a:r>
              <a:rPr lang="es-ES" sz="2400" dirty="0" smtClean="0"/>
              <a:t> domina siempre el eje secundario</a:t>
            </a:r>
            <a:endParaRPr lang="es-ES" sz="24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857630" y="4029340"/>
            <a:ext cx="9650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La propiedad </a:t>
            </a:r>
            <a:r>
              <a:rPr lang="es-ES" sz="2400" dirty="0" err="1" smtClean="0"/>
              <a:t>justify-content</a:t>
            </a:r>
            <a:r>
              <a:rPr lang="es-ES" sz="2400" dirty="0" smtClean="0"/>
              <a:t> domina siempre el eje principal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4834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1335" y="0"/>
            <a:ext cx="11842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 smtClean="0"/>
              <a:t>FLEX BOX – </a:t>
            </a:r>
            <a:r>
              <a:rPr lang="es-ES" sz="4800" dirty="0" err="1" smtClean="0"/>
              <a:t>flex-direction</a:t>
            </a:r>
            <a:r>
              <a:rPr lang="es-ES" sz="4800" dirty="0" smtClean="0"/>
              <a:t> </a:t>
            </a:r>
            <a:r>
              <a:rPr lang="es-ES" sz="4800" dirty="0" err="1" smtClean="0"/>
              <a:t>column</a:t>
            </a:r>
            <a:endParaRPr lang="es-ES" sz="4800" dirty="0"/>
          </a:p>
        </p:txBody>
      </p:sp>
      <p:sp>
        <p:nvSpPr>
          <p:cNvPr id="5" name="Rectángulo 4"/>
          <p:cNvSpPr/>
          <p:nvPr/>
        </p:nvSpPr>
        <p:spPr>
          <a:xfrm>
            <a:off x="473440" y="1327323"/>
            <a:ext cx="11158152" cy="424454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600" dirty="0"/>
          </a:p>
        </p:txBody>
      </p:sp>
      <p:sp>
        <p:nvSpPr>
          <p:cNvPr id="6" name="Rectángulo 5"/>
          <p:cNvSpPr/>
          <p:nvPr/>
        </p:nvSpPr>
        <p:spPr>
          <a:xfrm>
            <a:off x="621959" y="1453979"/>
            <a:ext cx="1083273" cy="9391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131335" y="1000898"/>
            <a:ext cx="11842362" cy="55481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600" dirty="0"/>
          </a:p>
        </p:txBody>
      </p:sp>
      <p:sp>
        <p:nvSpPr>
          <p:cNvPr id="8" name="Rectángulo 7"/>
          <p:cNvSpPr/>
          <p:nvPr/>
        </p:nvSpPr>
        <p:spPr>
          <a:xfrm>
            <a:off x="648851" y="2442005"/>
            <a:ext cx="1083273" cy="9494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648851" y="3449594"/>
            <a:ext cx="1083273" cy="9494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674182" y="4442764"/>
            <a:ext cx="1083273" cy="9494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 izquierda y derecha 10"/>
          <p:cNvSpPr/>
          <p:nvPr/>
        </p:nvSpPr>
        <p:spPr>
          <a:xfrm>
            <a:off x="473441" y="830998"/>
            <a:ext cx="11158152" cy="49632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Eje secundario – ALIGN ITEMS</a:t>
            </a:r>
            <a:endParaRPr lang="es-ES" dirty="0"/>
          </a:p>
        </p:txBody>
      </p:sp>
      <p:sp>
        <p:nvSpPr>
          <p:cNvPr id="12" name="Flecha izquierda y derecha 11"/>
          <p:cNvSpPr/>
          <p:nvPr/>
        </p:nvSpPr>
        <p:spPr>
          <a:xfrm rot="16200000">
            <a:off x="-1896996" y="3201431"/>
            <a:ext cx="4244544" cy="49632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Eje principal – JUSTIFY CONTENT</a:t>
            </a:r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3301999" y="2203099"/>
            <a:ext cx="6057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Cuando el </a:t>
            </a:r>
            <a:r>
              <a:rPr lang="es-ES" sz="2400" dirty="0" err="1" smtClean="0"/>
              <a:t>flex-direction</a:t>
            </a:r>
            <a:r>
              <a:rPr lang="es-ES" sz="2400" dirty="0" smtClean="0"/>
              <a:t> es COLUMN</a:t>
            </a:r>
          </a:p>
          <a:p>
            <a:r>
              <a:rPr lang="es-ES" sz="2400" dirty="0"/>
              <a:t>e</a:t>
            </a:r>
            <a:r>
              <a:rPr lang="es-ES" sz="2400" dirty="0" smtClean="0"/>
              <a:t>l eje vertical es el principal</a:t>
            </a:r>
            <a:endParaRPr lang="es-ES" sz="24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3301999" y="3313324"/>
            <a:ext cx="9650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La propiedad </a:t>
            </a:r>
            <a:r>
              <a:rPr lang="es-ES" sz="2400" dirty="0" err="1" smtClean="0"/>
              <a:t>justify-content</a:t>
            </a:r>
            <a:r>
              <a:rPr lang="es-ES" sz="2400" dirty="0" smtClean="0"/>
              <a:t> domina siempre el eje principal</a:t>
            </a:r>
            <a:endParaRPr lang="es-ES" sz="24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3301998" y="3669955"/>
            <a:ext cx="9650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La propiedad </a:t>
            </a:r>
            <a:r>
              <a:rPr lang="es-ES" sz="2400" dirty="0" err="1" smtClean="0"/>
              <a:t>align-items</a:t>
            </a:r>
            <a:r>
              <a:rPr lang="es-ES" sz="2400" dirty="0" smtClean="0"/>
              <a:t> domina siempre el eje secundario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3678218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1824</TotalTime>
  <Words>255</Words>
  <Application>Microsoft Office PowerPoint</Application>
  <PresentationFormat>Panorámica</PresentationFormat>
  <Paragraphs>151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java</dc:creator>
  <cp:lastModifiedBy>java</cp:lastModifiedBy>
  <cp:revision>58</cp:revision>
  <dcterms:created xsi:type="dcterms:W3CDTF">2024-03-06T08:55:06Z</dcterms:created>
  <dcterms:modified xsi:type="dcterms:W3CDTF">2024-03-19T12:07:16Z</dcterms:modified>
</cp:coreProperties>
</file>