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82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32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13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685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7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18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5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48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2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0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3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9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5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E45F-49EE-4568-9D07-062F5D78129C}" type="datetimeFigureOut">
              <a:rPr lang="es-ES" smtClean="0"/>
              <a:t>04/09/2024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A4EF21-A3D7-48D1-867B-358A1AEB4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50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79049-547B-49BD-99CC-B70B4C020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Operaciones básicas en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D4DA7-93AB-4433-9D6B-56C9F2AA3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Usando la aplicación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133645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72149-DBB3-4ED9-8DF9-5EB8BDF8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División de un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F2D24-202E-4F72-8032-C752780A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Area</a:t>
            </a:r>
            <a:r>
              <a:rPr lang="es-ES" dirty="0"/>
              <a:t> de trabajo</a:t>
            </a:r>
          </a:p>
          <a:p>
            <a:pPr lvl="1"/>
            <a:r>
              <a:rPr lang="es-ES" dirty="0"/>
              <a:t>Este área es donde se encuentran los archivos que tenemos nosotros en el ordenador, con los que estamos trabajando actualmente</a:t>
            </a:r>
          </a:p>
          <a:p>
            <a:endParaRPr lang="es-ES" dirty="0"/>
          </a:p>
          <a:p>
            <a:r>
              <a:rPr lang="es-ES" dirty="0" err="1"/>
              <a:t>Area</a:t>
            </a:r>
            <a:r>
              <a:rPr lang="es-ES" dirty="0"/>
              <a:t> de almacenamiento</a:t>
            </a:r>
          </a:p>
          <a:p>
            <a:pPr lvl="1"/>
            <a:r>
              <a:rPr lang="es-ES" dirty="0"/>
              <a:t>Es un </a:t>
            </a:r>
            <a:r>
              <a:rPr lang="es-ES" dirty="0" err="1"/>
              <a:t>almacen</a:t>
            </a:r>
            <a:r>
              <a:rPr lang="es-ES" dirty="0"/>
              <a:t> temporal</a:t>
            </a:r>
          </a:p>
          <a:p>
            <a:endParaRPr lang="es-ES" dirty="0"/>
          </a:p>
          <a:p>
            <a:r>
              <a:rPr lang="es-ES" dirty="0"/>
              <a:t>Repositorio</a:t>
            </a:r>
          </a:p>
          <a:p>
            <a:pPr lvl="1"/>
            <a:r>
              <a:rPr lang="es-ES" dirty="0"/>
              <a:t>Son las distintas copias de seguridad del programa. Cada </a:t>
            </a:r>
            <a:r>
              <a:rPr lang="es-ES" dirty="0" err="1"/>
              <a:t>Commit</a:t>
            </a:r>
            <a:r>
              <a:rPr lang="es-ES" dirty="0"/>
              <a:t> generara un repositorio nuevo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4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AFA6-DBA1-4A6F-B58E-A5653465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repositorio con proyecto ya iniciado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68070-83DC-4BC1-B9E2-2DB21812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crear un repositorio online, y tenerlo sincronizado con </a:t>
            </a:r>
            <a:r>
              <a:rPr lang="es-ES" dirty="0" err="1"/>
              <a:t>github</a:t>
            </a:r>
            <a:r>
              <a:rPr lang="es-ES" dirty="0"/>
              <a:t> primero crearemos una base estable del proyecto</a:t>
            </a:r>
          </a:p>
          <a:p>
            <a:r>
              <a:rPr lang="es-ES" dirty="0"/>
              <a:t>Una vez creada, iniciaremos el programa. En caso de que nos solicite un </a:t>
            </a:r>
            <a:r>
              <a:rPr lang="es-ES" dirty="0" err="1"/>
              <a:t>login</a:t>
            </a:r>
            <a:r>
              <a:rPr lang="es-ES" dirty="0"/>
              <a:t>, introducir las credenciales de la cuenta de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r>
              <a:rPr lang="es-ES" dirty="0"/>
              <a:t>Si es nuestro primer repositorio y tenemos la aplicación limpia, podemos añadiremos un repositorio local desde el botón correspondiente</a:t>
            </a:r>
          </a:p>
          <a:p>
            <a:pPr lvl="1"/>
            <a:r>
              <a:rPr lang="es-ES" dirty="0"/>
              <a:t>Si ya tenemos otros repositorios, podemos acceder desde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9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A36EDE5-7694-421B-B119-C70F6883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dos opciones para añadir repositorios existentes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7F05A2C-C4E5-41D8-B079-FBCB44ECA6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923039"/>
            <a:ext cx="4183062" cy="235653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EBCC5C4-4CD5-4DBF-B418-193C72F5369A}"/>
              </a:ext>
            </a:extLst>
          </p:cNvPr>
          <p:cNvSpPr/>
          <p:nvPr/>
        </p:nvSpPr>
        <p:spPr>
          <a:xfrm>
            <a:off x="1800807" y="4236098"/>
            <a:ext cx="821094" cy="466530"/>
          </a:xfrm>
          <a:prstGeom prst="rightArrow">
            <a:avLst>
              <a:gd name="adj1" fmla="val 50000"/>
              <a:gd name="adj2" fmla="val 5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4573FCC-5FB8-483F-A2DA-9D9B92041F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1658" y="3033152"/>
            <a:ext cx="4184650" cy="2136307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7E36B4A-A8E0-4AA5-B484-531ECC68E498}"/>
              </a:ext>
            </a:extLst>
          </p:cNvPr>
          <p:cNvSpPr/>
          <p:nvPr/>
        </p:nvSpPr>
        <p:spPr>
          <a:xfrm rot="19291334">
            <a:off x="4916915" y="3746723"/>
            <a:ext cx="821094" cy="466530"/>
          </a:xfrm>
          <a:prstGeom prst="rightArrow">
            <a:avLst>
              <a:gd name="adj1" fmla="val 50000"/>
              <a:gd name="adj2" fmla="val 5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53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E2A08-D5B8-4014-A968-78370BC4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B73E62-9DE4-4933-8A28-34AF55576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894" y="2543969"/>
            <a:ext cx="5048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574CB-243C-4AB6-B251-E9551FFF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B47E0-A278-4D75-BE8F-8232638D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4426BF-BED3-4316-9643-5662B805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642937"/>
            <a:ext cx="48768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1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D656E-6877-4A20-B5FF-7E812FD4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F96D5-DA86-42D7-8DB4-B153C082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F2CEA6-5395-440B-BEC6-608508F5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102"/>
            <a:ext cx="8761445" cy="46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83CE-48D6-4C7A-95E6-6899DD30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7AB1B7-D210-431D-BAC7-889CF07E4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919" y="2172494"/>
            <a:ext cx="5410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0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CB0A1-5B04-48AE-A3C3-CEB49423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0F8C70-A0DB-4284-A144-492ED222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69" y="2160588"/>
            <a:ext cx="73299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147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Operaciones básicas en GIT</vt:lpstr>
      <vt:lpstr>División de un repositorio</vt:lpstr>
      <vt:lpstr>Generación de repositorio con proyecto ya iniciado</vt:lpstr>
      <vt:lpstr>Las dos opciones para añadir repositorios existentes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Operaciones básicas en GIT</dc:title>
  <dc:creator>Alain Moles</dc:creator>
  <cp:lastModifiedBy>Alain Moles</cp:lastModifiedBy>
  <cp:revision>5</cp:revision>
  <dcterms:created xsi:type="dcterms:W3CDTF">2022-10-31T15:33:38Z</dcterms:created>
  <dcterms:modified xsi:type="dcterms:W3CDTF">2024-09-04T12:48:26Z</dcterms:modified>
</cp:coreProperties>
</file>