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10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3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7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0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4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4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61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7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8F68-58AB-4D58-A91C-8F38BA8E9DE5}" type="datetimeFigureOut">
              <a:rPr lang="es-ES" smtClean="0"/>
              <a:t>13/09/2024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4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33135" y="691978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214551" y="2767914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HTML5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033319" y="691978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900086" y="691978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4011827" y="2413686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529385" y="5198761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69294" y="765433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38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44341" y="630618"/>
            <a:ext cx="7187302" cy="491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4341" y="26128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096741" y="783018"/>
            <a:ext cx="6874264" cy="149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96741" y="2346836"/>
            <a:ext cx="6874264" cy="149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9735" y="598352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h2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43430" y="2253951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096741" y="3910654"/>
            <a:ext cx="6874264" cy="1513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06048" y="3837461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249141" y="4460789"/>
            <a:ext cx="3447324" cy="75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243430" y="426170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span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848865" y="4479325"/>
            <a:ext cx="3122140" cy="75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95554" y="426170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img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0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8" y="630617"/>
            <a:ext cx="10948085" cy="578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8177" y="993082"/>
            <a:ext cx="10647405" cy="7245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177" y="808416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nav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69323" y="29946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920578" y="1145482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913232" y="1145482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01769" y="1145481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90306" y="1145480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78843" y="1145479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Flecha arriba y abajo 12"/>
          <p:cNvSpPr/>
          <p:nvPr/>
        </p:nvSpPr>
        <p:spPr>
          <a:xfrm>
            <a:off x="5232101" y="1145479"/>
            <a:ext cx="131681" cy="1606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izquierda y derecha 13"/>
          <p:cNvSpPr/>
          <p:nvPr/>
        </p:nvSpPr>
        <p:spPr>
          <a:xfrm>
            <a:off x="5363782" y="1293415"/>
            <a:ext cx="353259" cy="1403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1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8" y="630617"/>
            <a:ext cx="10948085" cy="578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17838" y="993082"/>
            <a:ext cx="10948085" cy="81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014223" y="776147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nav</a:t>
            </a:r>
            <a:endParaRPr lang="es-ES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669323" y="29946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2082113" y="1145482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074767" y="1145482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063304" y="1145481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51841" y="1145480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40378" y="1145479"/>
            <a:ext cx="838198" cy="394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40253" y="1200533"/>
            <a:ext cx="955594" cy="413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70238" y="1126390"/>
            <a:ext cx="1157419" cy="591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482827" y="941724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0758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8" y="630617"/>
            <a:ext cx="10948085" cy="578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70238" y="741405"/>
            <a:ext cx="10672119" cy="5585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21958" y="2347782"/>
            <a:ext cx="535458" cy="2199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74358" y="2631989"/>
            <a:ext cx="263610" cy="39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70238" y="3218724"/>
            <a:ext cx="263610" cy="39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0238" y="3854885"/>
            <a:ext cx="263610" cy="39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2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8" y="630617"/>
            <a:ext cx="10948085" cy="578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29049" y="686223"/>
            <a:ext cx="1614616" cy="145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29049" y="2195385"/>
            <a:ext cx="1614616" cy="1453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29049" y="3704547"/>
            <a:ext cx="1614616" cy="145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6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8" y="630617"/>
            <a:ext cx="10948085" cy="5782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70239" y="783017"/>
            <a:ext cx="4805062" cy="4385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2639" y="935417"/>
            <a:ext cx="3154061" cy="3039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75039" y="1087817"/>
            <a:ext cx="1693561" cy="165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7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24465" y="469979"/>
            <a:ext cx="5090984" cy="549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24465" y="100648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262449" y="572954"/>
            <a:ext cx="4753232" cy="2553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682578" y="397428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div</a:t>
            </a:r>
            <a:endParaRPr lang="es-ES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1414849" y="725354"/>
            <a:ext cx="4466967" cy="2264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22837" y="1488512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img</a:t>
            </a:r>
            <a:endParaRPr lang="es-ES" dirty="0" smtClean="0"/>
          </a:p>
        </p:txBody>
      </p:sp>
      <p:sp>
        <p:nvSpPr>
          <p:cNvPr id="10" name="Rectángulo 9"/>
          <p:cNvSpPr/>
          <p:nvPr/>
        </p:nvSpPr>
        <p:spPr>
          <a:xfrm>
            <a:off x="1262449" y="3743253"/>
            <a:ext cx="4753232" cy="155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14849" y="3253049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h3</a:t>
            </a:r>
            <a:endParaRPr lang="es-ES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1262449" y="3303842"/>
            <a:ext cx="4753232" cy="359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58098" y="3778035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h2</a:t>
            </a:r>
            <a:endParaRPr lang="es-ES" dirty="0" smtClean="0"/>
          </a:p>
        </p:txBody>
      </p:sp>
      <p:sp>
        <p:nvSpPr>
          <p:cNvPr id="14" name="Rectángulo 13"/>
          <p:cNvSpPr/>
          <p:nvPr/>
        </p:nvSpPr>
        <p:spPr>
          <a:xfrm>
            <a:off x="1268627" y="5456355"/>
            <a:ext cx="1137852" cy="286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425145" y="5414780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span</a:t>
            </a:r>
            <a:endParaRPr lang="es-ES" dirty="0" smtClean="0"/>
          </a:p>
        </p:txBody>
      </p:sp>
      <p:sp>
        <p:nvSpPr>
          <p:cNvPr id="16" name="Rectángulo 15"/>
          <p:cNvSpPr/>
          <p:nvPr/>
        </p:nvSpPr>
        <p:spPr>
          <a:xfrm>
            <a:off x="2501213" y="5468455"/>
            <a:ext cx="1137852" cy="286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577413" y="5429425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span</a:t>
            </a:r>
            <a:endParaRPr lang="es-ES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6664411" y="840420"/>
            <a:ext cx="42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Anchura artículo 310px</a:t>
            </a:r>
            <a:endParaRPr lang="es-ES" dirty="0" smtClean="0"/>
          </a:p>
        </p:txBody>
      </p:sp>
      <p:sp>
        <p:nvSpPr>
          <p:cNvPr id="19" name="Rectángulo 18"/>
          <p:cNvSpPr/>
          <p:nvPr/>
        </p:nvSpPr>
        <p:spPr>
          <a:xfrm>
            <a:off x="1414850" y="2384854"/>
            <a:ext cx="1563128" cy="60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200271" y="840420"/>
            <a:ext cx="156312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264111" y="840420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</a:t>
            </a:r>
            <a:endParaRPr lang="es-ES" dirty="0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1896762" y="2476160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img</a:t>
            </a:r>
            <a:endParaRPr lang="es-ES" dirty="0" smtClean="0"/>
          </a:p>
        </p:txBody>
      </p:sp>
      <p:sp>
        <p:nvSpPr>
          <p:cNvPr id="23" name="Rectángulo 22"/>
          <p:cNvSpPr/>
          <p:nvPr/>
        </p:nvSpPr>
        <p:spPr>
          <a:xfrm>
            <a:off x="7376983" y="2058762"/>
            <a:ext cx="4073610" cy="735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376983" y="2893151"/>
            <a:ext cx="4073610" cy="708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630301" y="3762542"/>
            <a:ext cx="982357" cy="67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15631" y="3762542"/>
            <a:ext cx="2734962" cy="671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363728" y="2058762"/>
            <a:ext cx="813487" cy="246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300779" y="1857844"/>
            <a:ext cx="4314571" cy="2813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7453180" y="3663608"/>
            <a:ext cx="4073618" cy="858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1262449" y="5371807"/>
            <a:ext cx="4753232" cy="42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41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17839" y="630617"/>
            <a:ext cx="1927654" cy="52517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96746" y="630616"/>
            <a:ext cx="7496432" cy="264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949147" y="783017"/>
            <a:ext cx="1301578" cy="1527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403126" y="783017"/>
            <a:ext cx="1301578" cy="1527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857105" y="783017"/>
            <a:ext cx="1301578" cy="1527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376986" y="783017"/>
            <a:ext cx="1301578" cy="1527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49146" y="2463116"/>
            <a:ext cx="5729417" cy="564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926727" y="783017"/>
            <a:ext cx="1205813" cy="2353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796746" y="3456197"/>
            <a:ext cx="3665838" cy="264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627340" y="3456197"/>
            <a:ext cx="3665838" cy="264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949146" y="3608597"/>
            <a:ext cx="1190368" cy="2297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328986" y="3608598"/>
            <a:ext cx="1935890" cy="53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328986" y="4243541"/>
            <a:ext cx="1935890" cy="934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4328986" y="5371912"/>
            <a:ext cx="1935890" cy="53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713837" y="3608597"/>
            <a:ext cx="3418704" cy="53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750907" y="4295615"/>
            <a:ext cx="3418704" cy="534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13837" y="4930558"/>
            <a:ext cx="1478693" cy="975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279027" y="4956179"/>
            <a:ext cx="1853514" cy="975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84089" y="6293712"/>
            <a:ext cx="10142838" cy="400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697892" y="530790"/>
            <a:ext cx="7706497" cy="55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4089" y="469912"/>
            <a:ext cx="10142838" cy="5733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2949146" y="742008"/>
            <a:ext cx="5759279" cy="1630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870545" y="651386"/>
            <a:ext cx="5960418" cy="2485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79242" y="3385728"/>
            <a:ext cx="7513935" cy="2546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250725" y="3538128"/>
            <a:ext cx="2014151" cy="2344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6652056" y="4878136"/>
            <a:ext cx="3641121" cy="1004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88541" y="420130"/>
            <a:ext cx="10441459" cy="614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988540" y="432486"/>
            <a:ext cx="10441459" cy="506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988540" y="951469"/>
            <a:ext cx="10441459" cy="506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988540" y="1470452"/>
            <a:ext cx="7203990" cy="539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192530" y="1453976"/>
            <a:ext cx="2331309" cy="539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000896" y="1999731"/>
            <a:ext cx="4621427" cy="551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000896" y="2566340"/>
            <a:ext cx="5090985" cy="559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988539" y="3140673"/>
            <a:ext cx="2257169" cy="5617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988539" y="3676390"/>
            <a:ext cx="3150975" cy="6237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2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48032" y="617838"/>
            <a:ext cx="9996616" cy="567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248032" y="345989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html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651685" y="1103871"/>
            <a:ext cx="9189309" cy="1935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651684" y="3264933"/>
            <a:ext cx="9189309" cy="259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651684" y="305281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804084" y="908225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head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902940" y="1261076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902940" y="1847331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902940" y="2427405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2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9622" y="679623"/>
            <a:ext cx="10935729" cy="517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79622" y="310291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17605" y="930877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7605" y="1613246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7605" y="2280509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17605" y="2962878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2552" y="369332"/>
            <a:ext cx="10935729" cy="637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245974" y="310983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94953" y="521732"/>
            <a:ext cx="10597978" cy="3259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591066" y="152401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947353" y="674133"/>
            <a:ext cx="10260225" cy="746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947353" y="1486244"/>
            <a:ext cx="10260225" cy="799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126529" y="826533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279559" y="818295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743568" y="826533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34764" y="1637958"/>
            <a:ext cx="2090350" cy="437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579343" y="1656837"/>
            <a:ext cx="7405814" cy="41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80303" y="2434627"/>
            <a:ext cx="10260225" cy="104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79111" y="1772166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32406" y="1759982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85701" y="1760155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4983" y="988541"/>
            <a:ext cx="2965621" cy="345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693772" y="619209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942965" y="1184878"/>
            <a:ext cx="2689655" cy="135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942965" y="1000212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942964" y="3954161"/>
            <a:ext cx="2689655" cy="4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969736" y="3769495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969736" y="2599037"/>
            <a:ext cx="2662883" cy="31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69736" y="2999600"/>
            <a:ext cx="2662883" cy="76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95366" y="1337278"/>
            <a:ext cx="2403392" cy="1077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95364" y="4138827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span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937682" y="4119263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94853" y="911658"/>
            <a:ext cx="2965621" cy="345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083642" y="542326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332835" y="1107995"/>
            <a:ext cx="2689655" cy="135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332835" y="923329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332834" y="3877278"/>
            <a:ext cx="2689655" cy="4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6359606" y="3692612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6359606" y="2522154"/>
            <a:ext cx="2662883" cy="31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359606" y="2922717"/>
            <a:ext cx="2662883" cy="76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485236" y="1260395"/>
            <a:ext cx="2403392" cy="1077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485234" y="4061944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span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327552" y="4042380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339542" y="529970"/>
            <a:ext cx="7447009" cy="447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356019" y="260867"/>
            <a:ext cx="15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91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3005" y="1112108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farola{</a:t>
            </a:r>
          </a:p>
          <a:p>
            <a:r>
              <a:rPr lang="es-ES" dirty="0" smtClean="0"/>
              <a:t>     rojo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05339" y="420128"/>
            <a:ext cx="8167816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Flecha arriba y abajo 4"/>
          <p:cNvSpPr/>
          <p:nvPr/>
        </p:nvSpPr>
        <p:spPr>
          <a:xfrm>
            <a:off x="5585360" y="420128"/>
            <a:ext cx="407773" cy="1075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rriba y abajo 5"/>
          <p:cNvSpPr/>
          <p:nvPr/>
        </p:nvSpPr>
        <p:spPr>
          <a:xfrm>
            <a:off x="5585360" y="1740454"/>
            <a:ext cx="407773" cy="1075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izquierda y derecha 7"/>
          <p:cNvSpPr/>
          <p:nvPr/>
        </p:nvSpPr>
        <p:spPr>
          <a:xfrm>
            <a:off x="5066270" y="5072158"/>
            <a:ext cx="1643766" cy="377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izquierda y derecha 8"/>
          <p:cNvSpPr/>
          <p:nvPr/>
        </p:nvSpPr>
        <p:spPr>
          <a:xfrm>
            <a:off x="6388691" y="1438637"/>
            <a:ext cx="3484464" cy="3583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742478" y="403650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Padding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903151" y="4185245"/>
            <a:ext cx="3163119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10036" y="4185244"/>
            <a:ext cx="3348364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55800" y="4185244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Margin</a:t>
            </a:r>
            <a:endParaRPr lang="es-ES" dirty="0"/>
          </a:p>
        </p:txBody>
      </p:sp>
      <p:sp>
        <p:nvSpPr>
          <p:cNvPr id="14" name="Flecha izquierda y derecha 13"/>
          <p:cNvSpPr/>
          <p:nvPr/>
        </p:nvSpPr>
        <p:spPr>
          <a:xfrm>
            <a:off x="1742478" y="1471309"/>
            <a:ext cx="3447324" cy="3256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rriba y abajo 14"/>
          <p:cNvSpPr/>
          <p:nvPr/>
        </p:nvSpPr>
        <p:spPr>
          <a:xfrm>
            <a:off x="3130589" y="3608173"/>
            <a:ext cx="391087" cy="5786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822796" y="3240449"/>
            <a:ext cx="3163119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1941" y="478218"/>
            <a:ext cx="6573583" cy="169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1941" y="4004014"/>
            <a:ext cx="6573583" cy="176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 arriba y abajo 5"/>
          <p:cNvSpPr/>
          <p:nvPr/>
        </p:nvSpPr>
        <p:spPr>
          <a:xfrm>
            <a:off x="3571209" y="2174789"/>
            <a:ext cx="407773" cy="18292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>
            <a:off x="5078732" y="2174789"/>
            <a:ext cx="395311" cy="8530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rriba y abajo 7"/>
          <p:cNvSpPr/>
          <p:nvPr/>
        </p:nvSpPr>
        <p:spPr>
          <a:xfrm>
            <a:off x="5078732" y="3027830"/>
            <a:ext cx="395311" cy="9761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icar 8"/>
          <p:cNvSpPr/>
          <p:nvPr/>
        </p:nvSpPr>
        <p:spPr>
          <a:xfrm>
            <a:off x="5078732" y="2403764"/>
            <a:ext cx="1235675" cy="1260390"/>
          </a:xfrm>
          <a:prstGeom prst="mathMultiply">
            <a:avLst>
              <a:gd name="adj1" fmla="val 8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848287" y="2786397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10px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05093" y="2427889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5px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98861" y="3318947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772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136</Words>
  <Application>Microsoft Office PowerPoint</Application>
  <PresentationFormat>Panorámica</PresentationFormat>
  <Paragraphs>94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java</dc:creator>
  <cp:lastModifiedBy>java</cp:lastModifiedBy>
  <cp:revision>34</cp:revision>
  <dcterms:created xsi:type="dcterms:W3CDTF">2024-09-04T08:28:44Z</dcterms:created>
  <dcterms:modified xsi:type="dcterms:W3CDTF">2024-09-13T11:58:11Z</dcterms:modified>
</cp:coreProperties>
</file>