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AFB-6EDA-4282-AE39-52D13F61B399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DB7D-57CA-41AC-9017-EC0AC08017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054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AFB-6EDA-4282-AE39-52D13F61B399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DB7D-57CA-41AC-9017-EC0AC08017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546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AFB-6EDA-4282-AE39-52D13F61B399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DB7D-57CA-41AC-9017-EC0AC08017F3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8126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AFB-6EDA-4282-AE39-52D13F61B399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DB7D-57CA-41AC-9017-EC0AC08017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9037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AFB-6EDA-4282-AE39-52D13F61B399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DB7D-57CA-41AC-9017-EC0AC08017F3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5741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AFB-6EDA-4282-AE39-52D13F61B399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DB7D-57CA-41AC-9017-EC0AC08017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3617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AFB-6EDA-4282-AE39-52D13F61B399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DB7D-57CA-41AC-9017-EC0AC08017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629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AFB-6EDA-4282-AE39-52D13F61B399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DB7D-57CA-41AC-9017-EC0AC08017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38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AFB-6EDA-4282-AE39-52D13F61B399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DB7D-57CA-41AC-9017-EC0AC08017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00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AFB-6EDA-4282-AE39-52D13F61B399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DB7D-57CA-41AC-9017-EC0AC08017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58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AFB-6EDA-4282-AE39-52D13F61B399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DB7D-57CA-41AC-9017-EC0AC08017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01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AFB-6EDA-4282-AE39-52D13F61B399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DB7D-57CA-41AC-9017-EC0AC08017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32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AFB-6EDA-4282-AE39-52D13F61B399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DB7D-57CA-41AC-9017-EC0AC08017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795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AFB-6EDA-4282-AE39-52D13F61B399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DB7D-57CA-41AC-9017-EC0AC08017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925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AFB-6EDA-4282-AE39-52D13F61B399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DB7D-57CA-41AC-9017-EC0AC08017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75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0AFB-6EDA-4282-AE39-52D13F61B399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DB7D-57CA-41AC-9017-EC0AC08017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153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10AFB-6EDA-4282-AE39-52D13F61B399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E6DB7D-57CA-41AC-9017-EC0AC08017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863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5C5596-99AE-BD60-2E1D-40FCE426F4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8" r="5910" b="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993ED1-9448-9520-C079-FCF5AC716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s-ES" sz="4800" dirty="0"/>
              <a:t>Formularios en SPRING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F9C3A7-6F8B-C731-EC4C-98787CB5D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endParaRPr lang="es-ES" sz="16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868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7E1FB-5D7A-3A4F-A335-8940F788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Pasos para crear un formulario de inserción de datos: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3A7012-22A3-CD00-42E7-6613688F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Crearemos un controlador que nos dirija al archivo HTML que tenga ese formulario</a:t>
            </a:r>
          </a:p>
          <a:p>
            <a:r>
              <a:rPr lang="es-ES" dirty="0"/>
              <a:t>En este formulario deberemos añadir como atributos al modelo las listas de los </a:t>
            </a:r>
            <a:r>
              <a:rPr lang="es-ES" dirty="0" err="1"/>
              <a:t>select</a:t>
            </a:r>
            <a:r>
              <a:rPr lang="es-ES" dirty="0"/>
              <a:t> que tengamos</a:t>
            </a:r>
          </a:p>
          <a:p>
            <a:pPr lvl="1"/>
            <a:r>
              <a:rPr lang="es-ES" dirty="0"/>
              <a:t>Tal vez tengamos que hacer uso de los </a:t>
            </a:r>
            <a:r>
              <a:rPr lang="es-ES" dirty="0" err="1"/>
              <a:t>repository</a:t>
            </a:r>
            <a:endParaRPr lang="es-ES" dirty="0"/>
          </a:p>
          <a:p>
            <a:r>
              <a:rPr lang="es-ES" dirty="0"/>
              <a:t>Una vez hecho esto añadiremos también un atributo del tipo de la Entidad que vayamos a querer hacer la </a:t>
            </a:r>
            <a:r>
              <a:rPr lang="es-ES" dirty="0" err="1"/>
              <a:t>insert</a:t>
            </a:r>
            <a:endParaRPr lang="es-ES" dirty="0"/>
          </a:p>
          <a:p>
            <a:pPr lvl="1"/>
            <a:r>
              <a:rPr lang="es-ES" dirty="0"/>
              <a:t>Ese </a:t>
            </a:r>
            <a:r>
              <a:rPr lang="es-ES" dirty="0" err="1"/>
              <a:t>object</a:t>
            </a:r>
            <a:r>
              <a:rPr lang="es-ES" dirty="0"/>
              <a:t> es una guía donde se dejarán los datos del formulario, es obligatorio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232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E53B5-EDE9-DA41-1119-07B52833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lo dicho anterior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55D5BE-B837-D520-1839-E6C16A1C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endParaRPr lang="es-E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s-E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EspecieRepository</a:t>
            </a:r>
            <a:r>
              <a:rPr lang="es-E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especieRepo</a:t>
            </a:r>
            <a:r>
              <a:rPr lang="es-E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endParaRPr lang="es-E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s-E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ProvinciaRepository</a:t>
            </a:r>
            <a:r>
              <a:rPr lang="es-E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provinciaRepo</a:t>
            </a:r>
            <a:r>
              <a:rPr lang="es-E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u="sng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@RequestMapping</a:t>
            </a:r>
            <a:r>
              <a:rPr lang="es-ES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600" u="sng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"/admin"</a:t>
            </a:r>
            <a:r>
              <a:rPr lang="es-ES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s-E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s-E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s-E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cargarPrincipal</a:t>
            </a:r>
            <a:r>
              <a:rPr lang="es-E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s-E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s-E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&lt;Especie&gt; </a:t>
            </a:r>
            <a:r>
              <a:rPr lang="es-ES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listaEspecies</a:t>
            </a:r>
            <a:r>
              <a:rPr lang="es-E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s-ES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especieRepo</a:t>
            </a:r>
            <a:r>
              <a:rPr lang="es-E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.findAll</a:t>
            </a:r>
            <a:r>
              <a:rPr lang="es-E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s-E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s-E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&lt;Provincia&gt; </a:t>
            </a:r>
            <a:r>
              <a:rPr lang="es-ES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listaProvincias</a:t>
            </a:r>
            <a:r>
              <a:rPr lang="es-E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s-ES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provinciaRepo</a:t>
            </a:r>
            <a:r>
              <a:rPr lang="es-E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.findAll</a:t>
            </a:r>
            <a:r>
              <a:rPr lang="es-E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s-ES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model</a:t>
            </a:r>
            <a:r>
              <a:rPr lang="es-E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.addAttribute</a:t>
            </a:r>
            <a:r>
              <a:rPr lang="es-E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atr_lista_especies</a:t>
            </a:r>
            <a:r>
              <a:rPr lang="es-ES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listaEspecies</a:t>
            </a:r>
            <a:r>
              <a:rPr lang="es-E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s-ES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model</a:t>
            </a:r>
            <a:r>
              <a:rPr lang="es-E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.addAttribute</a:t>
            </a:r>
            <a:r>
              <a:rPr lang="es-E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atr_lista_provincias</a:t>
            </a:r>
            <a:r>
              <a:rPr lang="es-ES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listaProvincias</a:t>
            </a:r>
            <a:r>
              <a:rPr lang="es-E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s-ES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model</a:t>
            </a:r>
            <a:r>
              <a:rPr lang="es-E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.addAttribute</a:t>
            </a:r>
            <a:r>
              <a:rPr lang="es-E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objeto_entidad</a:t>
            </a:r>
            <a:r>
              <a:rPr lang="es-ES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s-E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Mascota());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s-ES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s-E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admin</a:t>
            </a:r>
            <a:r>
              <a:rPr lang="es-ES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270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E862F-AE0A-23C9-09F1-4CBFEF20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Cofiguracion</a:t>
            </a:r>
            <a:r>
              <a:rPr lang="es-ES" dirty="0"/>
              <a:t> del </a:t>
            </a:r>
            <a:r>
              <a:rPr lang="es-ES" dirty="0" err="1"/>
              <a:t>form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80071D-9291-E296-1E4F-186892237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587543" cy="3880773"/>
          </a:xfrm>
        </p:spPr>
        <p:txBody>
          <a:bodyPr/>
          <a:lstStyle/>
          <a:p>
            <a:r>
              <a:rPr lang="es-ES" dirty="0"/>
              <a:t>El siguiente paso será diseñar el formulario</a:t>
            </a:r>
          </a:p>
          <a:p>
            <a:r>
              <a:rPr lang="es-ES" dirty="0"/>
              <a:t>Básicamente es un </a:t>
            </a:r>
            <a:r>
              <a:rPr lang="es-ES" dirty="0" err="1"/>
              <a:t>form</a:t>
            </a:r>
            <a:r>
              <a:rPr lang="es-ES" dirty="0"/>
              <a:t> normal, pero le hemos incluido algunas etiquetas de </a:t>
            </a:r>
            <a:r>
              <a:rPr lang="es-ES" dirty="0" err="1"/>
              <a:t>thymeleaf</a:t>
            </a:r>
            <a:endParaRPr lang="es-ES" dirty="0"/>
          </a:p>
          <a:p>
            <a:r>
              <a:rPr lang="es-ES" dirty="0"/>
              <a:t>En la cabecera le añadiremos las siguientes: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form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th:action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@{/</a:t>
            </a:r>
            <a:r>
              <a:rPr lang="en-US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guardarMascota</a:t>
            </a:r>
            <a:r>
              <a:rPr lang="en-US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th:object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${</a:t>
            </a:r>
            <a:r>
              <a:rPr lang="en-US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objeto_entidad</a:t>
            </a:r>
            <a:r>
              <a:rPr lang="en-US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method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post</a:t>
            </a:r>
            <a:r>
              <a:rPr lang="en-U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"&gt;</a:t>
            </a:r>
          </a:p>
          <a:p>
            <a:pPr lvl="1"/>
            <a:r>
              <a:rPr lang="en-US" b="1" dirty="0" err="1"/>
              <a:t>Th:action</a:t>
            </a:r>
            <a:r>
              <a:rPr lang="en-US" b="1" dirty="0"/>
              <a:t>: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tendra</a:t>
            </a:r>
            <a:r>
              <a:rPr lang="en-US" dirty="0"/>
              <a:t> la </a:t>
            </a:r>
            <a:r>
              <a:rPr lang="en-US" dirty="0" err="1"/>
              <a:t>direccion</a:t>
            </a:r>
            <a:r>
              <a:rPr lang="en-US" dirty="0"/>
              <a:t> de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controlador</a:t>
            </a:r>
            <a:r>
              <a:rPr lang="en-US" dirty="0"/>
              <a:t> que se </a:t>
            </a:r>
            <a:r>
              <a:rPr lang="en-US" dirty="0" err="1"/>
              <a:t>encargara</a:t>
            </a:r>
            <a:r>
              <a:rPr lang="en-US" dirty="0"/>
              <a:t> de </a:t>
            </a:r>
            <a:r>
              <a:rPr lang="en-US" dirty="0" err="1"/>
              <a:t>gestionar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contenido</a:t>
            </a:r>
            <a:r>
              <a:rPr lang="en-US" dirty="0"/>
              <a:t> del </a:t>
            </a:r>
            <a:r>
              <a:rPr lang="en-US" dirty="0" err="1"/>
              <a:t>formulario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pulse submit</a:t>
            </a:r>
          </a:p>
          <a:p>
            <a:pPr lvl="1"/>
            <a:r>
              <a:rPr lang="en-US" b="1" dirty="0" err="1"/>
              <a:t>Th:object</a:t>
            </a:r>
            <a:r>
              <a:rPr lang="en-US" b="1" dirty="0"/>
              <a:t>: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lo que </a:t>
            </a:r>
            <a:r>
              <a:rPr lang="en-US" dirty="0" err="1"/>
              <a:t>hacemos</a:t>
            </a:r>
            <a:r>
              <a:rPr lang="en-US" dirty="0"/>
              <a:t> es </a:t>
            </a:r>
            <a:r>
              <a:rPr lang="en-US" dirty="0" err="1"/>
              <a:t>referenciar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inputs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, para que </a:t>
            </a:r>
            <a:r>
              <a:rPr lang="en-US" dirty="0" err="1"/>
              <a:t>cuando</a:t>
            </a:r>
            <a:r>
              <a:rPr lang="en-US" dirty="0"/>
              <a:t> se pulse submit, se </a:t>
            </a:r>
            <a:r>
              <a:rPr lang="en-US" dirty="0" err="1"/>
              <a:t>envien</a:t>
            </a:r>
            <a:r>
              <a:rPr lang="en-US" dirty="0"/>
              <a:t> </a:t>
            </a:r>
            <a:r>
              <a:rPr lang="en-US" dirty="0" err="1"/>
              <a:t>agrupados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25290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14C2B-9307-A5C7-0F7F-71D2A98D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del </a:t>
            </a:r>
            <a:r>
              <a:rPr lang="es-ES" dirty="0" err="1"/>
              <a:t>form</a:t>
            </a:r>
            <a:r>
              <a:rPr lang="es-ES" dirty="0"/>
              <a:t>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D75488-9F60-C9DC-372E-CA978241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A cada uno de los inputs, debemos decir en que campo del objeto de la cabecera va a enlazar su valor</a:t>
            </a:r>
          </a:p>
          <a:p>
            <a:r>
              <a:rPr lang="es-ES" dirty="0"/>
              <a:t>Para ello añadiremos el parámetro </a:t>
            </a:r>
            <a:r>
              <a:rPr lang="es-ES" dirty="0" err="1"/>
              <a:t>th:field</a:t>
            </a:r>
            <a:endParaRPr lang="es-ES" dirty="0"/>
          </a:p>
          <a:p>
            <a:pPr lvl="1"/>
            <a:r>
              <a:rPr lang="es-ES" dirty="0"/>
              <a:t>En este campo el * nos indica que hace referencia al objeto de la cabecera del </a:t>
            </a:r>
            <a:r>
              <a:rPr lang="es-ES" dirty="0" err="1"/>
              <a:t>form</a:t>
            </a:r>
            <a:r>
              <a:rPr lang="es-ES" dirty="0"/>
              <a:t> (</a:t>
            </a:r>
            <a:r>
              <a:rPr lang="en-US" sz="1600" dirty="0" err="1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th:object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Lo que está entre las llaves es el nombre del campo del objeto.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U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th:field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*{</a:t>
            </a:r>
            <a:r>
              <a:rPr lang="en-US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nombre</a:t>
            </a:r>
            <a:r>
              <a:rPr lang="en-US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nombre</a:t>
            </a:r>
            <a:r>
              <a:rPr lang="en-U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placeholder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Nombre</a:t>
            </a:r>
            <a:r>
              <a:rPr lang="en-U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"&gt;</a:t>
            </a:r>
          </a:p>
          <a:p>
            <a:r>
              <a:rPr lang="en-US" dirty="0"/>
              <a:t>Tambien lo </a:t>
            </a:r>
            <a:r>
              <a:rPr lang="en-US" dirty="0" err="1"/>
              <a:t>haremos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select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especie.id</a:t>
            </a:r>
            <a:r>
              <a:rPr lang="en-U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th:field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*{especie.id}</a:t>
            </a:r>
            <a:r>
              <a:rPr lang="en-U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&lt;</a:t>
            </a:r>
            <a:r>
              <a:rPr lang="es-ES" sz="18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option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th:each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elemento : ${</a:t>
            </a:r>
            <a:r>
              <a:rPr lang="es-ES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atr_lista_especies</a:t>
            </a:r>
            <a:r>
              <a:rPr lang="es-ES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s-E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</a:t>
            </a:r>
            <a:r>
              <a:rPr lang="es-ES" sz="1800" dirty="0" err="1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th:value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${</a:t>
            </a:r>
            <a:r>
              <a:rPr lang="es-ES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elemento.id</a:t>
            </a:r>
            <a:r>
              <a:rPr lang="es-ES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s-E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“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	</a:t>
            </a:r>
            <a:r>
              <a:rPr lang="es-ES" sz="1800" dirty="0" err="1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th:text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${</a:t>
            </a:r>
            <a:r>
              <a:rPr lang="es-ES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elemento.especie</a:t>
            </a:r>
            <a:r>
              <a:rPr lang="es-ES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s-E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s-ES" sz="18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option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s-ES" sz="18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s-E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43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2D4CA-B30E-83B5-F88C-6737BA30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Resolución del formulario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18540-8C28-CD53-52CC-DBB084378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558047" cy="3880773"/>
          </a:xfrm>
        </p:spPr>
        <p:txBody>
          <a:bodyPr>
            <a:normAutofit/>
          </a:bodyPr>
          <a:lstStyle/>
          <a:p>
            <a:r>
              <a:rPr lang="es-ES" dirty="0"/>
              <a:t>Cuando se pulse el </a:t>
            </a:r>
            <a:r>
              <a:rPr lang="es-ES" dirty="0" err="1"/>
              <a:t>botom</a:t>
            </a:r>
            <a:r>
              <a:rPr lang="es-ES" dirty="0"/>
              <a:t> de </a:t>
            </a:r>
            <a:r>
              <a:rPr lang="es-ES" dirty="0" err="1"/>
              <a:t>sumbit</a:t>
            </a:r>
            <a:r>
              <a:rPr lang="es-ES" dirty="0"/>
              <a:t> se </a:t>
            </a:r>
            <a:r>
              <a:rPr lang="es-ES" dirty="0" err="1"/>
              <a:t>resolvera</a:t>
            </a:r>
            <a:r>
              <a:rPr lang="es-ES" dirty="0"/>
              <a:t> el </a:t>
            </a:r>
            <a:r>
              <a:rPr lang="es-ES" dirty="0" err="1"/>
              <a:t>form</a:t>
            </a:r>
            <a:endParaRPr lang="es-ES" dirty="0"/>
          </a:p>
          <a:p>
            <a:r>
              <a:rPr lang="es-ES" dirty="0"/>
              <a:t>Iremos al controlador que gestione el </a:t>
            </a:r>
            <a:r>
              <a:rPr lang="es-ES" dirty="0" err="1"/>
              <a:t>form</a:t>
            </a:r>
            <a:r>
              <a:rPr lang="es-ES" dirty="0"/>
              <a:t> (</a:t>
            </a:r>
            <a:r>
              <a:rPr lang="es-ES" sz="1800" dirty="0" err="1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th:action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@{/</a:t>
            </a:r>
            <a:r>
              <a:rPr lang="es-ES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guardarMascota</a:t>
            </a:r>
            <a:r>
              <a:rPr lang="es-ES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s-E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“)</a:t>
            </a:r>
          </a:p>
          <a:p>
            <a:r>
              <a:rPr lang="es-ES" dirty="0"/>
              <a:t>Para poder recoger los datos del </a:t>
            </a:r>
            <a:r>
              <a:rPr lang="es-ES" dirty="0" err="1"/>
              <a:t>form</a:t>
            </a:r>
            <a:r>
              <a:rPr lang="es-ES" dirty="0"/>
              <a:t> lo haremos con @ModelAttribute.</a:t>
            </a:r>
          </a:p>
          <a:p>
            <a:pPr lvl="1"/>
            <a:r>
              <a:rPr lang="es-ES" dirty="0"/>
              <a:t>El tipo debe ser del dato del objeto de la entidad y el nombre es el de el </a:t>
            </a:r>
            <a:r>
              <a:rPr lang="es-ES" dirty="0" err="1"/>
              <a:t>th:object</a:t>
            </a:r>
            <a:endParaRPr lang="es-ES" dirty="0"/>
          </a:p>
          <a:p>
            <a:r>
              <a:rPr lang="es-ES" dirty="0"/>
              <a:t>Para guardar, por ejemplo, haremos uso del repositorio adecuado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u="sng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@RequestMapping</a:t>
            </a:r>
            <a:r>
              <a:rPr lang="es-ES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600" u="sng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"/guardarMascota"</a:t>
            </a:r>
            <a:r>
              <a:rPr lang="es-ES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s-E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s-E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s-E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guardarMascota</a:t>
            </a:r>
            <a:r>
              <a:rPr lang="es-E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@ModelAttribute</a:t>
            </a:r>
            <a:r>
              <a:rPr lang="es-E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Mascota </a:t>
            </a:r>
            <a:r>
              <a:rPr lang="es-ES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objeto_entidad</a:t>
            </a:r>
            <a:r>
              <a:rPr lang="es-E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s-ES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mascotaRepo</a:t>
            </a:r>
            <a:r>
              <a:rPr lang="es-E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.save</a:t>
            </a:r>
            <a:r>
              <a:rPr lang="es-E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objeto_entidad</a:t>
            </a:r>
            <a:r>
              <a:rPr lang="es-E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s-ES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s-E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redirect</a:t>
            </a:r>
            <a:r>
              <a:rPr lang="es-ES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:/</a:t>
            </a:r>
            <a:r>
              <a:rPr lang="es-ES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admin</a:t>
            </a:r>
            <a:r>
              <a:rPr lang="es-ES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s-ES" dirty="0"/>
              <a:t>En este caso el “</a:t>
            </a:r>
            <a:r>
              <a:rPr lang="es-ES" dirty="0" err="1"/>
              <a:t>redirect</a:t>
            </a:r>
            <a:r>
              <a:rPr lang="es-ES" dirty="0"/>
              <a:t>:/</a:t>
            </a:r>
            <a:r>
              <a:rPr lang="es-ES" dirty="0" err="1"/>
              <a:t>admin</a:t>
            </a:r>
            <a:r>
              <a:rPr lang="es-ES" dirty="0"/>
              <a:t>” es para no tener que volver a recoger las listas de especies y de provincias. Cargamos esa dirección y el controlador asociado lo hace</a:t>
            </a:r>
          </a:p>
        </p:txBody>
      </p:sp>
    </p:spTree>
    <p:extLst>
      <p:ext uri="{BB962C8B-B14F-4D97-AF65-F5344CB8AC3E}">
        <p14:creationId xmlns:p14="http://schemas.microsoft.com/office/powerpoint/2010/main" val="357215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99DEA-52F4-2CBC-4982-3CC76F22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Mostrado de información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D861E8-6ECE-2CF4-6880-71F31E4D2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queremos mostrar información, aquí podemos encontrarnos dos opciones: la primera es cuando mandamos información de un solo objeto, o cuando mandamos una lista de datos</a:t>
            </a:r>
          </a:p>
          <a:p>
            <a:r>
              <a:rPr lang="es-ES" dirty="0"/>
              <a:t>El primer paso ya sería igual para ambos: en el controlador que redirige al HTML debe cargar en el modelo el objeto o la lista</a:t>
            </a:r>
          </a:p>
          <a:p>
            <a:r>
              <a:rPr lang="es-ES" dirty="0"/>
              <a:t>Si lo que queremos es repetir una lista, en la etiqueta HTML que se repitiese pondríamos lo siguiente etiqueta </a:t>
            </a:r>
            <a:r>
              <a:rPr lang="es-ES" dirty="0" err="1"/>
              <a:t>thymeleaf</a:t>
            </a:r>
            <a:endParaRPr lang="es-ES" dirty="0"/>
          </a:p>
          <a:p>
            <a:pPr lvl="1"/>
            <a:r>
              <a:rPr lang="es-ES" dirty="0" err="1"/>
              <a:t>Th:each</a:t>
            </a:r>
            <a:r>
              <a:rPr lang="es-ES" dirty="0"/>
              <a:t>(“elemento : ${</a:t>
            </a:r>
            <a:r>
              <a:rPr lang="es-ES" dirty="0" err="1"/>
              <a:t>atributo_enviado</a:t>
            </a:r>
            <a:r>
              <a:rPr lang="es-ES" dirty="0"/>
              <a:t>}”)</a:t>
            </a:r>
          </a:p>
          <a:p>
            <a:pPr lvl="1"/>
            <a:r>
              <a:rPr lang="es-ES" dirty="0"/>
              <a:t>Para mostrarlos datos, lo que haremos será en cada una de las </a:t>
            </a:r>
            <a:r>
              <a:rPr lang="es-ES"/>
              <a:t>etiquetas poner otra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420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58886-042E-674B-A916-45F748A1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uso de *,$ y @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9DF122-9B7E-08EF-0D05-59B10F77F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</a:t>
            </a:r>
            <a:r>
              <a:rPr lang="es-ES" dirty="0" err="1"/>
              <a:t>thymeleaf</a:t>
            </a:r>
            <a:r>
              <a:rPr lang="es-ES" dirty="0"/>
              <a:t> para hacer referencia a datos que vengan de java, nos hemos encontrado anteriormente con algunos símbolos</a:t>
            </a:r>
          </a:p>
          <a:p>
            <a:r>
              <a:rPr lang="es-ES" dirty="0"/>
              <a:t>Cada uno de ellos tiene una utilidad diferente para según el origen de los datos</a:t>
            </a:r>
          </a:p>
          <a:p>
            <a:r>
              <a:rPr lang="es-ES" dirty="0"/>
              <a:t>Este seria un resumen de los mas comunes:</a:t>
            </a:r>
          </a:p>
          <a:p>
            <a:pPr lvl="1"/>
            <a:r>
              <a:rPr lang="es-ES" b="1" dirty="0"/>
              <a:t>(*)</a:t>
            </a:r>
            <a:r>
              <a:rPr lang="es-ES" dirty="0"/>
              <a:t>: Se usa para acceder a propiedades de objetos en el modelo.</a:t>
            </a:r>
          </a:p>
          <a:p>
            <a:pPr lvl="1"/>
            <a:r>
              <a:rPr lang="es-ES" b="1" dirty="0"/>
              <a:t>($)</a:t>
            </a:r>
            <a:r>
              <a:rPr lang="es-ES" dirty="0"/>
              <a:t>: Se utiliza para acceder a variables definidas en la solicitud o sesión.</a:t>
            </a:r>
          </a:p>
          <a:p>
            <a:pPr lvl="1"/>
            <a:r>
              <a:rPr lang="es-ES" b="1" dirty="0"/>
              <a:t>(@)</a:t>
            </a:r>
            <a:r>
              <a:rPr lang="es-ES" dirty="0"/>
              <a:t>: Se usa para construir </a:t>
            </a:r>
            <a:r>
              <a:rPr lang="es-ES" dirty="0" err="1"/>
              <a:t>URLs</a:t>
            </a:r>
            <a:r>
              <a:rPr lang="es-ES" dirty="0"/>
              <a:t>, acceder a fragmentos y otros recursos.</a:t>
            </a:r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525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373B3-78CF-9C9C-5D83-717CEBDB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Otros operadores de acceso a los objetos en </a:t>
            </a:r>
            <a:r>
              <a:rPr lang="es-ES" dirty="0" err="1"/>
              <a:t>thymeleaf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361079-3A59-604C-4867-CDF560803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(^)</a:t>
            </a:r>
            <a:r>
              <a:rPr lang="es-ES" dirty="0"/>
              <a:t>: Se utiliza para iterar sobre listas.</a:t>
            </a:r>
          </a:p>
          <a:p>
            <a:pPr marL="0" indent="0">
              <a:buNone/>
            </a:pPr>
            <a:r>
              <a:rPr lang="es-ES" b="1" dirty="0"/>
              <a:t>(#) y (::)</a:t>
            </a:r>
            <a:r>
              <a:rPr lang="es-ES" dirty="0"/>
              <a:t>: Se usa para referenciar fragmentos de plantilla.</a:t>
            </a:r>
          </a:p>
          <a:p>
            <a:pPr marL="0" indent="0">
              <a:buNone/>
            </a:pPr>
            <a:r>
              <a:rPr lang="es-ES" b="1" dirty="0"/>
              <a:t>(!)</a:t>
            </a:r>
            <a:r>
              <a:rPr lang="es-ES" dirty="0"/>
              <a:t>: Se utiliza para evaluar expresiones condicionales.</a:t>
            </a:r>
          </a:p>
          <a:p>
            <a:pPr marL="0" indent="0">
              <a:buNone/>
            </a:pPr>
            <a:r>
              <a:rPr lang="es-ES" b="1" dirty="0"/>
              <a:t>(?)</a:t>
            </a:r>
            <a:r>
              <a:rPr lang="es-ES" dirty="0"/>
              <a:t>: Se usa para evaluar expresiones condicionales en atributos.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5452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821</Words>
  <Application>Microsoft Office PowerPoint</Application>
  <PresentationFormat>Panorámica</PresentationFormat>
  <Paragraphs>71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Trebuchet MS</vt:lpstr>
      <vt:lpstr>Wingdings 3</vt:lpstr>
      <vt:lpstr>Faceta</vt:lpstr>
      <vt:lpstr>Formularios en SPRING</vt:lpstr>
      <vt:lpstr>Pasos para crear un formulario de inserción de datos:</vt:lpstr>
      <vt:lpstr>Ejemplo de lo dicho anterior</vt:lpstr>
      <vt:lpstr>Cofiguracion del form</vt:lpstr>
      <vt:lpstr>Configuración del form (II)</vt:lpstr>
      <vt:lpstr>Resolución del formulario</vt:lpstr>
      <vt:lpstr>Mostrado de información </vt:lpstr>
      <vt:lpstr>El uso de *,$ y @</vt:lpstr>
      <vt:lpstr>Otros operadores de acceso a los objetos en thymeleaf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Alain Moles</dc:creator>
  <cp:lastModifiedBy>Alain Moles</cp:lastModifiedBy>
  <cp:revision>7</cp:revision>
  <dcterms:created xsi:type="dcterms:W3CDTF">2024-01-15T15:05:18Z</dcterms:created>
  <dcterms:modified xsi:type="dcterms:W3CDTF">2024-01-16T07:21:52Z</dcterms:modified>
</cp:coreProperties>
</file>