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10002837" cy="68770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E4993-130D-4866-B051-AC0668799A5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u-ES"/>
        </a:p>
      </dgm:t>
    </dgm:pt>
    <dgm:pt modelId="{815BB278-45F2-4574-826C-15D1E54D9C5F}">
      <dgm:prSet phldrT="[Texto]"/>
      <dgm:spPr>
        <a:solidFill>
          <a:srgbClr val="0070C0"/>
        </a:solidFill>
      </dgm:spPr>
      <dgm:t>
        <a:bodyPr/>
        <a:lstStyle/>
        <a:p>
          <a:r>
            <a:rPr lang="es-ES_tradnl" dirty="0"/>
            <a:t>UD 1</a:t>
          </a:r>
          <a:endParaRPr lang="eu-ES" dirty="0"/>
        </a:p>
      </dgm:t>
    </dgm:pt>
    <dgm:pt modelId="{DD001F1B-64D8-45EF-9556-9EC3B1C24456}" type="parTrans" cxnId="{B95CC9D8-6172-4522-9810-4ECA6FBCBA7C}">
      <dgm:prSet/>
      <dgm:spPr/>
      <dgm:t>
        <a:bodyPr/>
        <a:lstStyle/>
        <a:p>
          <a:endParaRPr lang="eu-ES"/>
        </a:p>
      </dgm:t>
    </dgm:pt>
    <dgm:pt modelId="{69BE69AA-068A-4F6C-AAFF-0F58FE98BA41}" type="sibTrans" cxnId="{B95CC9D8-6172-4522-9810-4ECA6FBCBA7C}">
      <dgm:prSet/>
      <dgm:spPr/>
      <dgm:t>
        <a:bodyPr/>
        <a:lstStyle/>
        <a:p>
          <a:endParaRPr lang="eu-ES"/>
        </a:p>
      </dgm:t>
    </dgm:pt>
    <dgm:pt modelId="{B9D819D6-3FB9-439F-A9F6-DB11732E53DE}">
      <dgm:prSet phldrT="[Texto]"/>
      <dgm:spPr/>
      <dgm:t>
        <a:bodyPr/>
        <a:lstStyle/>
        <a:p>
          <a:r>
            <a:rPr lang="eu-ES" dirty="0" err="1"/>
            <a:t>Selección</a:t>
          </a:r>
          <a:r>
            <a:rPr lang="eu-ES" dirty="0"/>
            <a:t> de </a:t>
          </a:r>
          <a:r>
            <a:rPr lang="eu-ES" dirty="0" err="1"/>
            <a:t>arquitecturas</a:t>
          </a:r>
          <a:r>
            <a:rPr lang="eu-ES" dirty="0"/>
            <a:t> y </a:t>
          </a:r>
          <a:r>
            <a:rPr lang="eu-ES" dirty="0" err="1"/>
            <a:t>herramientas</a:t>
          </a:r>
          <a:r>
            <a:rPr lang="eu-ES" dirty="0"/>
            <a:t> de </a:t>
          </a:r>
          <a:r>
            <a:rPr lang="eu-ES" dirty="0" err="1"/>
            <a:t>programación</a:t>
          </a:r>
          <a:endParaRPr lang="eu-ES" dirty="0"/>
        </a:p>
      </dgm:t>
    </dgm:pt>
    <dgm:pt modelId="{945C84F9-40FB-4EF3-A686-F5F9A52FDD2D}" type="parTrans" cxnId="{3ADCA6ED-5277-4ED9-ADF6-55CB87E3F0F5}">
      <dgm:prSet/>
      <dgm:spPr/>
      <dgm:t>
        <a:bodyPr/>
        <a:lstStyle/>
        <a:p>
          <a:endParaRPr lang="eu-ES"/>
        </a:p>
      </dgm:t>
    </dgm:pt>
    <dgm:pt modelId="{C6B6D662-0C8C-48D8-AC5E-2659905DDEA8}" type="sibTrans" cxnId="{3ADCA6ED-5277-4ED9-ADF6-55CB87E3F0F5}">
      <dgm:prSet/>
      <dgm:spPr/>
      <dgm:t>
        <a:bodyPr/>
        <a:lstStyle/>
        <a:p>
          <a:endParaRPr lang="eu-ES"/>
        </a:p>
      </dgm:t>
    </dgm:pt>
    <dgm:pt modelId="{856B293F-3151-4493-9E7E-8A4527001911}">
      <dgm:prSet phldrT="[Texto]"/>
      <dgm:spPr>
        <a:solidFill>
          <a:srgbClr val="0070C0"/>
        </a:solidFill>
      </dgm:spPr>
      <dgm:t>
        <a:bodyPr/>
        <a:lstStyle/>
        <a:p>
          <a:r>
            <a:rPr lang="es-ES_tradnl" dirty="0"/>
            <a:t>UD 2</a:t>
          </a:r>
          <a:endParaRPr lang="eu-ES" dirty="0"/>
        </a:p>
      </dgm:t>
    </dgm:pt>
    <dgm:pt modelId="{9759B1DE-9305-40C1-BB2F-F744B3A3450A}" type="parTrans" cxnId="{EB20FD2D-5C4C-4EC5-8D51-88CB1639FA69}">
      <dgm:prSet/>
      <dgm:spPr/>
      <dgm:t>
        <a:bodyPr/>
        <a:lstStyle/>
        <a:p>
          <a:endParaRPr lang="eu-ES"/>
        </a:p>
      </dgm:t>
    </dgm:pt>
    <dgm:pt modelId="{173BA3B3-A50A-4731-A41F-E7226DF63456}" type="sibTrans" cxnId="{EB20FD2D-5C4C-4EC5-8D51-88CB1639FA69}">
      <dgm:prSet/>
      <dgm:spPr/>
      <dgm:t>
        <a:bodyPr/>
        <a:lstStyle/>
        <a:p>
          <a:endParaRPr lang="eu-ES"/>
        </a:p>
      </dgm:t>
    </dgm:pt>
    <dgm:pt modelId="{137D380C-EBAB-46BB-A704-C8A2DC838CED}">
      <dgm:prSet phldrT="[Texto]"/>
      <dgm:spPr/>
      <dgm:t>
        <a:bodyPr/>
        <a:lstStyle/>
        <a:p>
          <a:r>
            <a:rPr lang="es-ES_tradnl" dirty="0"/>
            <a:t>Manejo de la sintaxis del lenguaje JavaScript</a:t>
          </a:r>
          <a:endParaRPr lang="eu-ES" dirty="0"/>
        </a:p>
      </dgm:t>
    </dgm:pt>
    <dgm:pt modelId="{7BF7BFBE-98D6-4EB9-BC9E-12C5D61BC329}" type="parTrans" cxnId="{3E643577-85FA-45FD-9E04-317BBB0B9BC5}">
      <dgm:prSet/>
      <dgm:spPr/>
      <dgm:t>
        <a:bodyPr/>
        <a:lstStyle/>
        <a:p>
          <a:endParaRPr lang="eu-ES"/>
        </a:p>
      </dgm:t>
    </dgm:pt>
    <dgm:pt modelId="{1C1FB4C8-F57F-4FBB-8444-A09675E869A2}" type="sibTrans" cxnId="{3E643577-85FA-45FD-9E04-317BBB0B9BC5}">
      <dgm:prSet/>
      <dgm:spPr/>
      <dgm:t>
        <a:bodyPr/>
        <a:lstStyle/>
        <a:p>
          <a:endParaRPr lang="eu-ES"/>
        </a:p>
      </dgm:t>
    </dgm:pt>
    <dgm:pt modelId="{967B447C-E115-45CD-BB24-745795AF4571}">
      <dgm:prSet phldrT="[Texto]"/>
      <dgm:spPr>
        <a:solidFill>
          <a:srgbClr val="0070C0"/>
        </a:solidFill>
      </dgm:spPr>
      <dgm:t>
        <a:bodyPr/>
        <a:lstStyle/>
        <a:p>
          <a:r>
            <a:rPr lang="es-ES_tradnl" dirty="0"/>
            <a:t>UD 3</a:t>
          </a:r>
          <a:endParaRPr lang="eu-ES" dirty="0"/>
        </a:p>
      </dgm:t>
    </dgm:pt>
    <dgm:pt modelId="{80BA94B2-F164-47DB-A21B-96C5FAB0FB7E}" type="parTrans" cxnId="{D10DFDC8-D446-43DA-A27F-7CD67E550048}">
      <dgm:prSet/>
      <dgm:spPr/>
      <dgm:t>
        <a:bodyPr/>
        <a:lstStyle/>
        <a:p>
          <a:endParaRPr lang="eu-ES"/>
        </a:p>
      </dgm:t>
    </dgm:pt>
    <dgm:pt modelId="{2AB2C7CB-BBE3-4AEE-8AB0-18531D777DB3}" type="sibTrans" cxnId="{D10DFDC8-D446-43DA-A27F-7CD67E550048}">
      <dgm:prSet/>
      <dgm:spPr/>
      <dgm:t>
        <a:bodyPr/>
        <a:lstStyle/>
        <a:p>
          <a:endParaRPr lang="eu-ES"/>
        </a:p>
      </dgm:t>
    </dgm:pt>
    <dgm:pt modelId="{BE817E33-BF70-432A-A459-6B92B5F2801C}">
      <dgm:prSet phldrT="[Texto]"/>
      <dgm:spPr/>
      <dgm:t>
        <a:bodyPr/>
        <a:lstStyle/>
        <a:p>
          <a:r>
            <a:rPr lang="eu-ES" dirty="0" err="1"/>
            <a:t>Utilización</a:t>
          </a:r>
          <a:r>
            <a:rPr lang="eu-ES" dirty="0"/>
            <a:t> de los </a:t>
          </a:r>
          <a:r>
            <a:rPr lang="eu-ES" dirty="0" err="1"/>
            <a:t>objetos</a:t>
          </a:r>
          <a:r>
            <a:rPr lang="eu-ES" dirty="0"/>
            <a:t> </a:t>
          </a:r>
          <a:r>
            <a:rPr lang="eu-ES" dirty="0" err="1"/>
            <a:t>predefinidos</a:t>
          </a:r>
          <a:r>
            <a:rPr lang="eu-ES" dirty="0"/>
            <a:t> del </a:t>
          </a:r>
          <a:r>
            <a:rPr lang="eu-ES" dirty="0" err="1"/>
            <a:t>lenguaje</a:t>
          </a:r>
          <a:endParaRPr lang="eu-ES" dirty="0"/>
        </a:p>
      </dgm:t>
    </dgm:pt>
    <dgm:pt modelId="{8FA18FC4-6F16-4191-9F29-92D1CC1781EC}" type="sibTrans" cxnId="{F2F287E8-E0CA-4B16-B62D-A342D06DD3EE}">
      <dgm:prSet/>
      <dgm:spPr/>
      <dgm:t>
        <a:bodyPr/>
        <a:lstStyle/>
        <a:p>
          <a:endParaRPr lang="eu-ES"/>
        </a:p>
      </dgm:t>
    </dgm:pt>
    <dgm:pt modelId="{642A1C7A-683F-4787-974E-6DF921ACB124}" type="parTrans" cxnId="{F2F287E8-E0CA-4B16-B62D-A342D06DD3EE}">
      <dgm:prSet/>
      <dgm:spPr/>
      <dgm:t>
        <a:bodyPr/>
        <a:lstStyle/>
        <a:p>
          <a:endParaRPr lang="eu-ES"/>
        </a:p>
      </dgm:t>
    </dgm:pt>
    <dgm:pt modelId="{708C1E84-1CE6-4FBC-A24D-FE06444E9D9A}">
      <dgm:prSet phldrT="[Texto]"/>
      <dgm:spPr>
        <a:solidFill>
          <a:srgbClr val="0070C0"/>
        </a:solidFill>
      </dgm:spPr>
      <dgm:t>
        <a:bodyPr/>
        <a:lstStyle/>
        <a:p>
          <a:r>
            <a:rPr lang="eu-ES" dirty="0"/>
            <a:t>UD 4</a:t>
          </a:r>
        </a:p>
      </dgm:t>
    </dgm:pt>
    <dgm:pt modelId="{FDCF06A8-A586-491D-BB8F-5FC953E70523}" type="parTrans" cxnId="{C72EA016-D6EF-45E8-A062-7ABA6569621C}">
      <dgm:prSet/>
      <dgm:spPr/>
      <dgm:t>
        <a:bodyPr/>
        <a:lstStyle/>
        <a:p>
          <a:endParaRPr lang="es-ES"/>
        </a:p>
      </dgm:t>
    </dgm:pt>
    <dgm:pt modelId="{43FF1622-22D2-4764-95A6-5AF9D270FE82}" type="sibTrans" cxnId="{C72EA016-D6EF-45E8-A062-7ABA6569621C}">
      <dgm:prSet/>
      <dgm:spPr/>
      <dgm:t>
        <a:bodyPr/>
        <a:lstStyle/>
        <a:p>
          <a:endParaRPr lang="es-ES"/>
        </a:p>
      </dgm:t>
    </dgm:pt>
    <dgm:pt modelId="{8F510DD1-7D15-4C4F-8A6E-1C09369C93EE}">
      <dgm:prSet phldrT="[Texto]"/>
      <dgm:spPr>
        <a:solidFill>
          <a:srgbClr val="0070C0"/>
        </a:solidFill>
      </dgm:spPr>
      <dgm:t>
        <a:bodyPr/>
        <a:lstStyle/>
        <a:p>
          <a:r>
            <a:rPr lang="eu-ES" dirty="0"/>
            <a:t>UD 5</a:t>
          </a:r>
        </a:p>
      </dgm:t>
    </dgm:pt>
    <dgm:pt modelId="{B5A3F070-0B2A-4ADB-9D5D-55127D6B8DE7}" type="parTrans" cxnId="{E9A34FC5-6EAB-4154-A8F8-CC15131E4B53}">
      <dgm:prSet/>
      <dgm:spPr/>
      <dgm:t>
        <a:bodyPr/>
        <a:lstStyle/>
        <a:p>
          <a:endParaRPr lang="es-ES"/>
        </a:p>
      </dgm:t>
    </dgm:pt>
    <dgm:pt modelId="{2BE748D4-6F2F-4121-A8F7-3F4F191773C1}" type="sibTrans" cxnId="{E9A34FC5-6EAB-4154-A8F8-CC15131E4B53}">
      <dgm:prSet/>
      <dgm:spPr/>
      <dgm:t>
        <a:bodyPr/>
        <a:lstStyle/>
        <a:p>
          <a:endParaRPr lang="es-ES"/>
        </a:p>
      </dgm:t>
    </dgm:pt>
    <dgm:pt modelId="{2A939DA5-6D33-42B6-B826-73C68AA1856C}">
      <dgm:prSet phldrT="[Texto]"/>
      <dgm:spPr>
        <a:solidFill>
          <a:srgbClr val="0070C0"/>
        </a:solidFill>
      </dgm:spPr>
      <dgm:t>
        <a:bodyPr/>
        <a:lstStyle/>
        <a:p>
          <a:r>
            <a:rPr lang="eu-ES" dirty="0"/>
            <a:t>UD 6</a:t>
          </a:r>
        </a:p>
      </dgm:t>
    </dgm:pt>
    <dgm:pt modelId="{8C523D39-FA1F-4FB3-B6FF-FC8AAB727AC4}" type="parTrans" cxnId="{40877173-479A-4CFF-ADAC-B2174F1774C6}">
      <dgm:prSet/>
      <dgm:spPr/>
      <dgm:t>
        <a:bodyPr/>
        <a:lstStyle/>
        <a:p>
          <a:endParaRPr lang="es-ES"/>
        </a:p>
      </dgm:t>
    </dgm:pt>
    <dgm:pt modelId="{E25926CC-AD37-479D-8A03-196A3DD13575}" type="sibTrans" cxnId="{40877173-479A-4CFF-ADAC-B2174F1774C6}">
      <dgm:prSet/>
      <dgm:spPr/>
      <dgm:t>
        <a:bodyPr/>
        <a:lstStyle/>
        <a:p>
          <a:endParaRPr lang="es-ES"/>
        </a:p>
      </dgm:t>
    </dgm:pt>
    <dgm:pt modelId="{B77DCFB5-6B66-491F-990B-438CF65146BE}">
      <dgm:prSet phldrT="[Texto]"/>
      <dgm:spPr/>
      <dgm:t>
        <a:bodyPr/>
        <a:lstStyle/>
        <a:p>
          <a:r>
            <a:rPr lang="eu-ES" dirty="0" err="1"/>
            <a:t>Utilización</a:t>
          </a:r>
          <a:r>
            <a:rPr lang="eu-ES" dirty="0"/>
            <a:t> del modelo de </a:t>
          </a:r>
          <a:r>
            <a:rPr lang="eu-ES" dirty="0" err="1"/>
            <a:t>objetos</a:t>
          </a:r>
          <a:r>
            <a:rPr lang="eu-ES" dirty="0"/>
            <a:t> de </a:t>
          </a:r>
          <a:r>
            <a:rPr lang="eu-ES" dirty="0" err="1"/>
            <a:t>documento</a:t>
          </a:r>
          <a:r>
            <a:rPr lang="eu-ES" dirty="0"/>
            <a:t> (DOM)</a:t>
          </a:r>
        </a:p>
      </dgm:t>
    </dgm:pt>
    <dgm:pt modelId="{97CBC273-F7CB-4483-AC64-27307CD77859}" type="parTrans" cxnId="{1A08B75E-2894-465D-A2B0-9F9513EA3F2F}">
      <dgm:prSet/>
      <dgm:spPr/>
      <dgm:t>
        <a:bodyPr/>
        <a:lstStyle/>
        <a:p>
          <a:endParaRPr lang="es-ES"/>
        </a:p>
      </dgm:t>
    </dgm:pt>
    <dgm:pt modelId="{73C85BA3-A4B1-4C1F-B760-B7D2F0ECCEE1}" type="sibTrans" cxnId="{1A08B75E-2894-465D-A2B0-9F9513EA3F2F}">
      <dgm:prSet/>
      <dgm:spPr/>
      <dgm:t>
        <a:bodyPr/>
        <a:lstStyle/>
        <a:p>
          <a:endParaRPr lang="es-ES"/>
        </a:p>
      </dgm:t>
    </dgm:pt>
    <dgm:pt modelId="{A63F309B-AC77-4A0A-AA05-41F3F446ED2F}">
      <dgm:prSet phldrT="[Texto]"/>
      <dgm:spPr/>
      <dgm:t>
        <a:bodyPr/>
        <a:lstStyle/>
        <a:p>
          <a:r>
            <a:rPr lang="eu-ES" dirty="0" err="1"/>
            <a:t>Programación</a:t>
          </a:r>
          <a:r>
            <a:rPr lang="eu-ES" dirty="0"/>
            <a:t> con </a:t>
          </a:r>
          <a:r>
            <a:rPr lang="eu-ES" dirty="0" err="1"/>
            <a:t>arrays</a:t>
          </a:r>
          <a:r>
            <a:rPr lang="eu-ES" dirty="0"/>
            <a:t>, </a:t>
          </a:r>
          <a:r>
            <a:rPr lang="eu-ES" dirty="0" err="1"/>
            <a:t>funciones</a:t>
          </a:r>
          <a:r>
            <a:rPr lang="eu-ES" dirty="0"/>
            <a:t> y </a:t>
          </a:r>
          <a:r>
            <a:rPr lang="eu-ES" dirty="0" err="1"/>
            <a:t>objetos</a:t>
          </a:r>
          <a:r>
            <a:rPr lang="eu-ES" dirty="0"/>
            <a:t> </a:t>
          </a:r>
          <a:r>
            <a:rPr lang="eu-ES" dirty="0" err="1"/>
            <a:t>definidos</a:t>
          </a:r>
          <a:r>
            <a:rPr lang="eu-ES" dirty="0"/>
            <a:t> </a:t>
          </a:r>
          <a:r>
            <a:rPr lang="eu-ES" dirty="0" err="1"/>
            <a:t>por</a:t>
          </a:r>
          <a:r>
            <a:rPr lang="eu-ES" dirty="0"/>
            <a:t> el </a:t>
          </a:r>
          <a:r>
            <a:rPr lang="eu-ES" dirty="0" err="1"/>
            <a:t>usuario</a:t>
          </a:r>
          <a:endParaRPr lang="eu-ES" dirty="0"/>
        </a:p>
      </dgm:t>
    </dgm:pt>
    <dgm:pt modelId="{FA648709-14C3-4569-ADA9-A3B595870EB2}" type="parTrans" cxnId="{6ADF04AA-5850-40EE-AD70-8B81176A93ED}">
      <dgm:prSet/>
      <dgm:spPr/>
      <dgm:t>
        <a:bodyPr/>
        <a:lstStyle/>
        <a:p>
          <a:endParaRPr lang="es-ES"/>
        </a:p>
      </dgm:t>
    </dgm:pt>
    <dgm:pt modelId="{7C79B20A-E11F-4E44-9C69-BBDDF6684D18}" type="sibTrans" cxnId="{6ADF04AA-5850-40EE-AD70-8B81176A93ED}">
      <dgm:prSet/>
      <dgm:spPr/>
      <dgm:t>
        <a:bodyPr/>
        <a:lstStyle/>
        <a:p>
          <a:endParaRPr lang="es-ES"/>
        </a:p>
      </dgm:t>
    </dgm:pt>
    <dgm:pt modelId="{CB46989C-3E1B-478A-94D3-31390B5C0A7D}">
      <dgm:prSet phldrT="[Texto]"/>
      <dgm:spPr/>
      <dgm:t>
        <a:bodyPr/>
        <a:lstStyle/>
        <a:p>
          <a:r>
            <a:rPr lang="eu-ES" dirty="0" err="1"/>
            <a:t>Interacción</a:t>
          </a:r>
          <a:r>
            <a:rPr lang="eu-ES" dirty="0"/>
            <a:t> con el </a:t>
          </a:r>
          <a:r>
            <a:rPr lang="eu-ES" dirty="0" err="1"/>
            <a:t>usuario</a:t>
          </a:r>
          <a:r>
            <a:rPr lang="eu-ES" dirty="0"/>
            <a:t>: </a:t>
          </a:r>
          <a:r>
            <a:rPr lang="eu-ES" dirty="0" err="1"/>
            <a:t>eventos</a:t>
          </a:r>
          <a:r>
            <a:rPr lang="eu-ES" dirty="0"/>
            <a:t> y </a:t>
          </a:r>
          <a:r>
            <a:rPr lang="eu-ES" dirty="0" err="1"/>
            <a:t>formularios</a:t>
          </a:r>
          <a:endParaRPr lang="eu-ES" dirty="0"/>
        </a:p>
      </dgm:t>
    </dgm:pt>
    <dgm:pt modelId="{3461EE2E-C3B5-4F4E-93F9-CD7F5BA6EB0D}" type="parTrans" cxnId="{EC7BAC26-76F3-4533-BD7C-43AD5198C854}">
      <dgm:prSet/>
      <dgm:spPr/>
      <dgm:t>
        <a:bodyPr/>
        <a:lstStyle/>
        <a:p>
          <a:endParaRPr lang="es-ES"/>
        </a:p>
      </dgm:t>
    </dgm:pt>
    <dgm:pt modelId="{9DE8D240-B136-4DA1-84B6-0EAE0E0BA4CB}" type="sibTrans" cxnId="{EC7BAC26-76F3-4533-BD7C-43AD5198C854}">
      <dgm:prSet/>
      <dgm:spPr/>
      <dgm:t>
        <a:bodyPr/>
        <a:lstStyle/>
        <a:p>
          <a:endParaRPr lang="es-ES"/>
        </a:p>
      </dgm:t>
    </dgm:pt>
    <dgm:pt modelId="{897F3B3E-C12F-485C-ABDF-7468D4BF0A04}" type="pres">
      <dgm:prSet presAssocID="{ECBE4993-130D-4866-B051-AC0668799A5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204E558-30B1-422F-B957-F52EDFC6DBFD}" type="pres">
      <dgm:prSet presAssocID="{815BB278-45F2-4574-826C-15D1E54D9C5F}" presName="composite" presStyleCnt="0"/>
      <dgm:spPr/>
    </dgm:pt>
    <dgm:pt modelId="{E8A4C539-A04D-4B72-854F-6029E73B8B24}" type="pres">
      <dgm:prSet presAssocID="{815BB278-45F2-4574-826C-15D1E54D9C5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D352A8-A25A-48CE-AFD1-F9CF2AC6BAF4}" type="pres">
      <dgm:prSet presAssocID="{815BB278-45F2-4574-826C-15D1E54D9C5F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27DCFD-4782-44D2-A284-F41D6C4DEBF1}" type="pres">
      <dgm:prSet presAssocID="{815BB278-45F2-4574-826C-15D1E54D9C5F}" presName="Accent" presStyleLbl="parChTrans1D1" presStyleIdx="0" presStyleCnt="6"/>
      <dgm:spPr/>
    </dgm:pt>
    <dgm:pt modelId="{E7528A2E-E715-45C4-915B-002AB3E3A402}" type="pres">
      <dgm:prSet presAssocID="{69BE69AA-068A-4F6C-AAFF-0F58FE98BA41}" presName="sibTrans" presStyleCnt="0"/>
      <dgm:spPr/>
    </dgm:pt>
    <dgm:pt modelId="{68BFAD68-DFE1-4E67-BDBF-12F7EFFDAE9F}" type="pres">
      <dgm:prSet presAssocID="{856B293F-3151-4493-9E7E-8A4527001911}" presName="composite" presStyleCnt="0"/>
      <dgm:spPr/>
    </dgm:pt>
    <dgm:pt modelId="{C46D71D6-E8E9-4E37-AD9D-B6B616605A4C}" type="pres">
      <dgm:prSet presAssocID="{856B293F-3151-4493-9E7E-8A4527001911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1BFA0C-B586-479E-81C9-3D7AE02AB616}" type="pres">
      <dgm:prSet presAssocID="{856B293F-3151-4493-9E7E-8A4527001911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1A2F01-65EA-42D8-A333-5FEB7E730448}" type="pres">
      <dgm:prSet presAssocID="{856B293F-3151-4493-9E7E-8A4527001911}" presName="Accent" presStyleLbl="parChTrans1D1" presStyleIdx="1" presStyleCnt="6"/>
      <dgm:spPr/>
    </dgm:pt>
    <dgm:pt modelId="{0E72B4AF-A67E-407E-AB79-8F70DB4935E4}" type="pres">
      <dgm:prSet presAssocID="{173BA3B3-A50A-4731-A41F-E7226DF63456}" presName="sibTrans" presStyleCnt="0"/>
      <dgm:spPr/>
    </dgm:pt>
    <dgm:pt modelId="{4F12C51F-4224-4AE9-956D-23BDF685DDD7}" type="pres">
      <dgm:prSet presAssocID="{967B447C-E115-45CD-BB24-745795AF4571}" presName="composite" presStyleCnt="0"/>
      <dgm:spPr/>
    </dgm:pt>
    <dgm:pt modelId="{C08E6FD8-1E44-4133-9A04-18E3772D551E}" type="pres">
      <dgm:prSet presAssocID="{967B447C-E115-45CD-BB24-745795AF457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A43AD-4B5D-46A8-9EF4-C7D3EFA20703}" type="pres">
      <dgm:prSet presAssocID="{967B447C-E115-45CD-BB24-745795AF4571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36DBBF-E213-444A-9D7A-5BFE168D79C0}" type="pres">
      <dgm:prSet presAssocID="{967B447C-E115-45CD-BB24-745795AF4571}" presName="Accent" presStyleLbl="parChTrans1D1" presStyleIdx="2" presStyleCnt="6"/>
      <dgm:spPr/>
    </dgm:pt>
    <dgm:pt modelId="{641C211D-F84D-4E54-A7AB-471F464F3413}" type="pres">
      <dgm:prSet presAssocID="{2AB2C7CB-BBE3-4AEE-8AB0-18531D777DB3}" presName="sibTrans" presStyleCnt="0"/>
      <dgm:spPr/>
    </dgm:pt>
    <dgm:pt modelId="{E0855051-D595-49F9-8E2E-9BE317955A4A}" type="pres">
      <dgm:prSet presAssocID="{708C1E84-1CE6-4FBC-A24D-FE06444E9D9A}" presName="composite" presStyleCnt="0"/>
      <dgm:spPr/>
    </dgm:pt>
    <dgm:pt modelId="{26221FA8-AD84-4A48-8F13-9CDF0513D3DD}" type="pres">
      <dgm:prSet presAssocID="{708C1E84-1CE6-4FBC-A24D-FE06444E9D9A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DECFD7-579B-461C-98DD-EFB9DD844B0D}" type="pres">
      <dgm:prSet presAssocID="{708C1E84-1CE6-4FBC-A24D-FE06444E9D9A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2B2FF5-D198-4035-81ED-CC50B34A7D8A}" type="pres">
      <dgm:prSet presAssocID="{708C1E84-1CE6-4FBC-A24D-FE06444E9D9A}" presName="Accent" presStyleLbl="parChTrans1D1" presStyleIdx="3" presStyleCnt="6"/>
      <dgm:spPr/>
    </dgm:pt>
    <dgm:pt modelId="{8F02EF29-F3BD-4950-8A1D-F2220D47A236}" type="pres">
      <dgm:prSet presAssocID="{43FF1622-22D2-4764-95A6-5AF9D270FE82}" presName="sibTrans" presStyleCnt="0"/>
      <dgm:spPr/>
    </dgm:pt>
    <dgm:pt modelId="{7BAC99CC-76CE-4EBD-AEA5-7B23DBC0F016}" type="pres">
      <dgm:prSet presAssocID="{8F510DD1-7D15-4C4F-8A6E-1C09369C93EE}" presName="composite" presStyleCnt="0"/>
      <dgm:spPr/>
    </dgm:pt>
    <dgm:pt modelId="{360B9ACC-F485-4B5F-93EB-946039997B7D}" type="pres">
      <dgm:prSet presAssocID="{8F510DD1-7D15-4C4F-8A6E-1C09369C93EE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750C83-29F0-4A67-A35B-A43CDBB87FC4}" type="pres">
      <dgm:prSet presAssocID="{8F510DD1-7D15-4C4F-8A6E-1C09369C93EE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07D7B1-D0A1-4392-86A9-372760B7F7D6}" type="pres">
      <dgm:prSet presAssocID="{8F510DD1-7D15-4C4F-8A6E-1C09369C93EE}" presName="Accent" presStyleLbl="parChTrans1D1" presStyleIdx="4" presStyleCnt="6"/>
      <dgm:spPr/>
    </dgm:pt>
    <dgm:pt modelId="{130B8798-198E-47CA-A914-55B2A7CF3E6E}" type="pres">
      <dgm:prSet presAssocID="{2BE748D4-6F2F-4121-A8F7-3F4F191773C1}" presName="sibTrans" presStyleCnt="0"/>
      <dgm:spPr/>
    </dgm:pt>
    <dgm:pt modelId="{B8816723-285C-4DAF-9AB7-CDDEF4FE7445}" type="pres">
      <dgm:prSet presAssocID="{2A939DA5-6D33-42B6-B826-73C68AA1856C}" presName="composite" presStyleCnt="0"/>
      <dgm:spPr/>
    </dgm:pt>
    <dgm:pt modelId="{AC03631B-CB10-41D4-A7B2-6B1ECF6EEC5A}" type="pres">
      <dgm:prSet presAssocID="{2A939DA5-6D33-42B6-B826-73C68AA1856C}" presName="First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941C59-6D19-425F-8931-9053083E2829}" type="pres">
      <dgm:prSet presAssocID="{2A939DA5-6D33-42B6-B826-73C68AA1856C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FE2503-0A70-43C7-A015-D24E2AE91497}" type="pres">
      <dgm:prSet presAssocID="{2A939DA5-6D33-42B6-B826-73C68AA1856C}" presName="Accent" presStyleLbl="parChTrans1D1" presStyleIdx="5" presStyleCnt="6"/>
      <dgm:spPr/>
    </dgm:pt>
  </dgm:ptLst>
  <dgm:cxnLst>
    <dgm:cxn modelId="{5BAACB27-2823-4899-BE6A-346F2C605C09}" type="presOf" srcId="{856B293F-3151-4493-9E7E-8A4527001911}" destId="{B71BFA0C-B586-479E-81C9-3D7AE02AB616}" srcOrd="0" destOrd="0" presId="urn:microsoft.com/office/officeart/2011/layout/TabList"/>
    <dgm:cxn modelId="{6E1A1CDD-EBA7-465C-89FE-C62506566CE2}" type="presOf" srcId="{CB46989C-3E1B-478A-94D3-31390B5C0A7D}" destId="{360B9ACC-F485-4B5F-93EB-946039997B7D}" srcOrd="0" destOrd="0" presId="urn:microsoft.com/office/officeart/2011/layout/TabList"/>
    <dgm:cxn modelId="{40877173-479A-4CFF-ADAC-B2174F1774C6}" srcId="{ECBE4993-130D-4866-B051-AC0668799A55}" destId="{2A939DA5-6D33-42B6-B826-73C68AA1856C}" srcOrd="5" destOrd="0" parTransId="{8C523D39-FA1F-4FB3-B6FF-FC8AAB727AC4}" sibTransId="{E25926CC-AD37-479D-8A03-196A3DD13575}"/>
    <dgm:cxn modelId="{B3DB1CC2-044F-47B8-AF98-B763599B29F6}" type="presOf" srcId="{815BB278-45F2-4574-826C-15D1E54D9C5F}" destId="{C3D352A8-A25A-48CE-AFD1-F9CF2AC6BAF4}" srcOrd="0" destOrd="0" presId="urn:microsoft.com/office/officeart/2011/layout/TabList"/>
    <dgm:cxn modelId="{F1FD26FF-0B2D-4833-A8DF-381AEAB2829B}" type="presOf" srcId="{B9D819D6-3FB9-439F-A9F6-DB11732E53DE}" destId="{E8A4C539-A04D-4B72-854F-6029E73B8B24}" srcOrd="0" destOrd="0" presId="urn:microsoft.com/office/officeart/2011/layout/TabList"/>
    <dgm:cxn modelId="{EB20FD2D-5C4C-4EC5-8D51-88CB1639FA69}" srcId="{ECBE4993-130D-4866-B051-AC0668799A55}" destId="{856B293F-3151-4493-9E7E-8A4527001911}" srcOrd="1" destOrd="0" parTransId="{9759B1DE-9305-40C1-BB2F-F744B3A3450A}" sibTransId="{173BA3B3-A50A-4731-A41F-E7226DF63456}"/>
    <dgm:cxn modelId="{75DECD9A-46A6-4F9E-BEB5-4C9B898F6872}" type="presOf" srcId="{967B447C-E115-45CD-BB24-745795AF4571}" destId="{54EA43AD-4B5D-46A8-9EF4-C7D3EFA20703}" srcOrd="0" destOrd="0" presId="urn:microsoft.com/office/officeart/2011/layout/TabList"/>
    <dgm:cxn modelId="{D10DFDC8-D446-43DA-A27F-7CD67E550048}" srcId="{ECBE4993-130D-4866-B051-AC0668799A55}" destId="{967B447C-E115-45CD-BB24-745795AF4571}" srcOrd="2" destOrd="0" parTransId="{80BA94B2-F164-47DB-A21B-96C5FAB0FB7E}" sibTransId="{2AB2C7CB-BBE3-4AEE-8AB0-18531D777DB3}"/>
    <dgm:cxn modelId="{2B5DEABE-0DDB-40A8-AB7B-0605AA155979}" type="presOf" srcId="{ECBE4993-130D-4866-B051-AC0668799A55}" destId="{897F3B3E-C12F-485C-ABDF-7468D4BF0A04}" srcOrd="0" destOrd="0" presId="urn:microsoft.com/office/officeart/2011/layout/TabList"/>
    <dgm:cxn modelId="{7C100E00-99FF-4113-A145-14D09C5654D8}" type="presOf" srcId="{A63F309B-AC77-4A0A-AA05-41F3F446ED2F}" destId="{26221FA8-AD84-4A48-8F13-9CDF0513D3DD}" srcOrd="0" destOrd="0" presId="urn:microsoft.com/office/officeart/2011/layout/TabList"/>
    <dgm:cxn modelId="{F078F664-86F2-4169-AACF-54362DAF2B0C}" type="presOf" srcId="{B77DCFB5-6B66-491F-990B-438CF65146BE}" destId="{AC03631B-CB10-41D4-A7B2-6B1ECF6EEC5A}" srcOrd="0" destOrd="0" presId="urn:microsoft.com/office/officeart/2011/layout/TabList"/>
    <dgm:cxn modelId="{3ADCA6ED-5277-4ED9-ADF6-55CB87E3F0F5}" srcId="{815BB278-45F2-4574-826C-15D1E54D9C5F}" destId="{B9D819D6-3FB9-439F-A9F6-DB11732E53DE}" srcOrd="0" destOrd="0" parTransId="{945C84F9-40FB-4EF3-A686-F5F9A52FDD2D}" sibTransId="{C6B6D662-0C8C-48D8-AC5E-2659905DDEA8}"/>
    <dgm:cxn modelId="{6BAFA6E8-B328-47A3-BD2B-DF179ECAE9D6}" type="presOf" srcId="{708C1E84-1CE6-4FBC-A24D-FE06444E9D9A}" destId="{F4DECFD7-579B-461C-98DD-EFB9DD844B0D}" srcOrd="0" destOrd="0" presId="urn:microsoft.com/office/officeart/2011/layout/TabList"/>
    <dgm:cxn modelId="{3E643577-85FA-45FD-9E04-317BBB0B9BC5}" srcId="{856B293F-3151-4493-9E7E-8A4527001911}" destId="{137D380C-EBAB-46BB-A704-C8A2DC838CED}" srcOrd="0" destOrd="0" parTransId="{7BF7BFBE-98D6-4EB9-BC9E-12C5D61BC329}" sibTransId="{1C1FB4C8-F57F-4FBB-8444-A09675E869A2}"/>
    <dgm:cxn modelId="{EC7BAC26-76F3-4533-BD7C-43AD5198C854}" srcId="{8F510DD1-7D15-4C4F-8A6E-1C09369C93EE}" destId="{CB46989C-3E1B-478A-94D3-31390B5C0A7D}" srcOrd="0" destOrd="0" parTransId="{3461EE2E-C3B5-4F4E-93F9-CD7F5BA6EB0D}" sibTransId="{9DE8D240-B136-4DA1-84B6-0EAE0E0BA4CB}"/>
    <dgm:cxn modelId="{C72EA016-D6EF-45E8-A062-7ABA6569621C}" srcId="{ECBE4993-130D-4866-B051-AC0668799A55}" destId="{708C1E84-1CE6-4FBC-A24D-FE06444E9D9A}" srcOrd="3" destOrd="0" parTransId="{FDCF06A8-A586-491D-BB8F-5FC953E70523}" sibTransId="{43FF1622-22D2-4764-95A6-5AF9D270FE82}"/>
    <dgm:cxn modelId="{1A08B75E-2894-465D-A2B0-9F9513EA3F2F}" srcId="{2A939DA5-6D33-42B6-B826-73C68AA1856C}" destId="{B77DCFB5-6B66-491F-990B-438CF65146BE}" srcOrd="0" destOrd="0" parTransId="{97CBC273-F7CB-4483-AC64-27307CD77859}" sibTransId="{73C85BA3-A4B1-4C1F-B760-B7D2F0ECCEE1}"/>
    <dgm:cxn modelId="{B95CC9D8-6172-4522-9810-4ECA6FBCBA7C}" srcId="{ECBE4993-130D-4866-B051-AC0668799A55}" destId="{815BB278-45F2-4574-826C-15D1E54D9C5F}" srcOrd="0" destOrd="0" parTransId="{DD001F1B-64D8-45EF-9556-9EC3B1C24456}" sibTransId="{69BE69AA-068A-4F6C-AAFF-0F58FE98BA41}"/>
    <dgm:cxn modelId="{95DA76AC-CA7E-45CF-8712-E778726B47BF}" type="presOf" srcId="{8F510DD1-7D15-4C4F-8A6E-1C09369C93EE}" destId="{61750C83-29F0-4A67-A35B-A43CDBB87FC4}" srcOrd="0" destOrd="0" presId="urn:microsoft.com/office/officeart/2011/layout/TabList"/>
    <dgm:cxn modelId="{6ADF04AA-5850-40EE-AD70-8B81176A93ED}" srcId="{708C1E84-1CE6-4FBC-A24D-FE06444E9D9A}" destId="{A63F309B-AC77-4A0A-AA05-41F3F446ED2F}" srcOrd="0" destOrd="0" parTransId="{FA648709-14C3-4569-ADA9-A3B595870EB2}" sibTransId="{7C79B20A-E11F-4E44-9C69-BBDDF6684D18}"/>
    <dgm:cxn modelId="{1FAAF237-880D-40AB-AEB2-B65FEA5C2835}" type="presOf" srcId="{BE817E33-BF70-432A-A459-6B92B5F2801C}" destId="{C08E6FD8-1E44-4133-9A04-18E3772D551E}" srcOrd="0" destOrd="0" presId="urn:microsoft.com/office/officeart/2011/layout/TabList"/>
    <dgm:cxn modelId="{E9A34FC5-6EAB-4154-A8F8-CC15131E4B53}" srcId="{ECBE4993-130D-4866-B051-AC0668799A55}" destId="{8F510DD1-7D15-4C4F-8A6E-1C09369C93EE}" srcOrd="4" destOrd="0" parTransId="{B5A3F070-0B2A-4ADB-9D5D-55127D6B8DE7}" sibTransId="{2BE748D4-6F2F-4121-A8F7-3F4F191773C1}"/>
    <dgm:cxn modelId="{70309478-74D5-4D72-AFA9-4B7BC21DB654}" type="presOf" srcId="{137D380C-EBAB-46BB-A704-C8A2DC838CED}" destId="{C46D71D6-E8E9-4E37-AD9D-B6B616605A4C}" srcOrd="0" destOrd="0" presId="urn:microsoft.com/office/officeart/2011/layout/TabList"/>
    <dgm:cxn modelId="{F2F287E8-E0CA-4B16-B62D-A342D06DD3EE}" srcId="{967B447C-E115-45CD-BB24-745795AF4571}" destId="{BE817E33-BF70-432A-A459-6B92B5F2801C}" srcOrd="0" destOrd="0" parTransId="{642A1C7A-683F-4787-974E-6DF921ACB124}" sibTransId="{8FA18FC4-6F16-4191-9F29-92D1CC1781EC}"/>
    <dgm:cxn modelId="{99CDF589-32CF-4FDF-B374-D137AE4E1317}" type="presOf" srcId="{2A939DA5-6D33-42B6-B826-73C68AA1856C}" destId="{AD941C59-6D19-425F-8931-9053083E2829}" srcOrd="0" destOrd="0" presId="urn:microsoft.com/office/officeart/2011/layout/TabList"/>
    <dgm:cxn modelId="{3E75A561-AD87-4E35-82E3-0CB843D8E0CC}" type="presParOf" srcId="{897F3B3E-C12F-485C-ABDF-7468D4BF0A04}" destId="{8204E558-30B1-422F-B957-F52EDFC6DBFD}" srcOrd="0" destOrd="0" presId="urn:microsoft.com/office/officeart/2011/layout/TabList"/>
    <dgm:cxn modelId="{4451511F-D261-4C9A-AB08-CF6273D95A0C}" type="presParOf" srcId="{8204E558-30B1-422F-B957-F52EDFC6DBFD}" destId="{E8A4C539-A04D-4B72-854F-6029E73B8B24}" srcOrd="0" destOrd="0" presId="urn:microsoft.com/office/officeart/2011/layout/TabList"/>
    <dgm:cxn modelId="{7BC48248-4D87-45CE-81B1-F66E7765DE8D}" type="presParOf" srcId="{8204E558-30B1-422F-B957-F52EDFC6DBFD}" destId="{C3D352A8-A25A-48CE-AFD1-F9CF2AC6BAF4}" srcOrd="1" destOrd="0" presId="urn:microsoft.com/office/officeart/2011/layout/TabList"/>
    <dgm:cxn modelId="{8F096839-BF2C-467C-964A-62191CA9A33F}" type="presParOf" srcId="{8204E558-30B1-422F-B957-F52EDFC6DBFD}" destId="{9427DCFD-4782-44D2-A284-F41D6C4DEBF1}" srcOrd="2" destOrd="0" presId="urn:microsoft.com/office/officeart/2011/layout/TabList"/>
    <dgm:cxn modelId="{53054BF4-5DB1-422A-9988-C673E16F6F8F}" type="presParOf" srcId="{897F3B3E-C12F-485C-ABDF-7468D4BF0A04}" destId="{E7528A2E-E715-45C4-915B-002AB3E3A402}" srcOrd="1" destOrd="0" presId="urn:microsoft.com/office/officeart/2011/layout/TabList"/>
    <dgm:cxn modelId="{0BC9064C-D3AF-43B2-B416-556F3F04F200}" type="presParOf" srcId="{897F3B3E-C12F-485C-ABDF-7468D4BF0A04}" destId="{68BFAD68-DFE1-4E67-BDBF-12F7EFFDAE9F}" srcOrd="2" destOrd="0" presId="urn:microsoft.com/office/officeart/2011/layout/TabList"/>
    <dgm:cxn modelId="{B7D5FA69-B537-4A86-854B-F6F7FF6850D7}" type="presParOf" srcId="{68BFAD68-DFE1-4E67-BDBF-12F7EFFDAE9F}" destId="{C46D71D6-E8E9-4E37-AD9D-B6B616605A4C}" srcOrd="0" destOrd="0" presId="urn:microsoft.com/office/officeart/2011/layout/TabList"/>
    <dgm:cxn modelId="{34635DC7-4981-4B58-8EC0-CB1B9B37AF22}" type="presParOf" srcId="{68BFAD68-DFE1-4E67-BDBF-12F7EFFDAE9F}" destId="{B71BFA0C-B586-479E-81C9-3D7AE02AB616}" srcOrd="1" destOrd="0" presId="urn:microsoft.com/office/officeart/2011/layout/TabList"/>
    <dgm:cxn modelId="{84642240-9D90-480A-8661-E202F6D53E74}" type="presParOf" srcId="{68BFAD68-DFE1-4E67-BDBF-12F7EFFDAE9F}" destId="{FA1A2F01-65EA-42D8-A333-5FEB7E730448}" srcOrd="2" destOrd="0" presId="urn:microsoft.com/office/officeart/2011/layout/TabList"/>
    <dgm:cxn modelId="{8875FD4A-7A2F-42C7-9BCB-8399F891757B}" type="presParOf" srcId="{897F3B3E-C12F-485C-ABDF-7468D4BF0A04}" destId="{0E72B4AF-A67E-407E-AB79-8F70DB4935E4}" srcOrd="3" destOrd="0" presId="urn:microsoft.com/office/officeart/2011/layout/TabList"/>
    <dgm:cxn modelId="{E9D356E3-9904-47F1-BD61-F4C46148CC02}" type="presParOf" srcId="{897F3B3E-C12F-485C-ABDF-7468D4BF0A04}" destId="{4F12C51F-4224-4AE9-956D-23BDF685DDD7}" srcOrd="4" destOrd="0" presId="urn:microsoft.com/office/officeart/2011/layout/TabList"/>
    <dgm:cxn modelId="{0BCF75DB-0BF7-4CFB-8622-C6DE5EBBE65B}" type="presParOf" srcId="{4F12C51F-4224-4AE9-956D-23BDF685DDD7}" destId="{C08E6FD8-1E44-4133-9A04-18E3772D551E}" srcOrd="0" destOrd="0" presId="urn:microsoft.com/office/officeart/2011/layout/TabList"/>
    <dgm:cxn modelId="{CCF9AAB4-F653-4C0C-A097-9CACD39F5E71}" type="presParOf" srcId="{4F12C51F-4224-4AE9-956D-23BDF685DDD7}" destId="{54EA43AD-4B5D-46A8-9EF4-C7D3EFA20703}" srcOrd="1" destOrd="0" presId="urn:microsoft.com/office/officeart/2011/layout/TabList"/>
    <dgm:cxn modelId="{C4FDBC41-C791-4488-82B5-CC7D7918D386}" type="presParOf" srcId="{4F12C51F-4224-4AE9-956D-23BDF685DDD7}" destId="{EE36DBBF-E213-444A-9D7A-5BFE168D79C0}" srcOrd="2" destOrd="0" presId="urn:microsoft.com/office/officeart/2011/layout/TabList"/>
    <dgm:cxn modelId="{23A7CB35-5192-47FA-9418-5D77986E7449}" type="presParOf" srcId="{897F3B3E-C12F-485C-ABDF-7468D4BF0A04}" destId="{641C211D-F84D-4E54-A7AB-471F464F3413}" srcOrd="5" destOrd="0" presId="urn:microsoft.com/office/officeart/2011/layout/TabList"/>
    <dgm:cxn modelId="{26B5F94B-1F8F-4904-8894-2DA8289B9E96}" type="presParOf" srcId="{897F3B3E-C12F-485C-ABDF-7468D4BF0A04}" destId="{E0855051-D595-49F9-8E2E-9BE317955A4A}" srcOrd="6" destOrd="0" presId="urn:microsoft.com/office/officeart/2011/layout/TabList"/>
    <dgm:cxn modelId="{9BD6E7C2-4A64-4C6A-A462-DB22A3251E7E}" type="presParOf" srcId="{E0855051-D595-49F9-8E2E-9BE317955A4A}" destId="{26221FA8-AD84-4A48-8F13-9CDF0513D3DD}" srcOrd="0" destOrd="0" presId="urn:microsoft.com/office/officeart/2011/layout/TabList"/>
    <dgm:cxn modelId="{3648C7F5-CE9C-4FAC-8047-3B34EF5B109E}" type="presParOf" srcId="{E0855051-D595-49F9-8E2E-9BE317955A4A}" destId="{F4DECFD7-579B-461C-98DD-EFB9DD844B0D}" srcOrd="1" destOrd="0" presId="urn:microsoft.com/office/officeart/2011/layout/TabList"/>
    <dgm:cxn modelId="{E4D4BD57-E63B-4464-902D-46CAB61398D5}" type="presParOf" srcId="{E0855051-D595-49F9-8E2E-9BE317955A4A}" destId="{B92B2FF5-D198-4035-81ED-CC50B34A7D8A}" srcOrd="2" destOrd="0" presId="urn:microsoft.com/office/officeart/2011/layout/TabList"/>
    <dgm:cxn modelId="{EDF6C711-3E8C-40CB-B64E-918249AB8932}" type="presParOf" srcId="{897F3B3E-C12F-485C-ABDF-7468D4BF0A04}" destId="{8F02EF29-F3BD-4950-8A1D-F2220D47A236}" srcOrd="7" destOrd="0" presId="urn:microsoft.com/office/officeart/2011/layout/TabList"/>
    <dgm:cxn modelId="{CA9752F7-9033-4B6C-BC4A-162B2F711350}" type="presParOf" srcId="{897F3B3E-C12F-485C-ABDF-7468D4BF0A04}" destId="{7BAC99CC-76CE-4EBD-AEA5-7B23DBC0F016}" srcOrd="8" destOrd="0" presId="urn:microsoft.com/office/officeart/2011/layout/TabList"/>
    <dgm:cxn modelId="{0E47F55A-DF2D-44B1-90A0-9906E41CF622}" type="presParOf" srcId="{7BAC99CC-76CE-4EBD-AEA5-7B23DBC0F016}" destId="{360B9ACC-F485-4B5F-93EB-946039997B7D}" srcOrd="0" destOrd="0" presId="urn:microsoft.com/office/officeart/2011/layout/TabList"/>
    <dgm:cxn modelId="{4C614CD2-5B7B-4D7B-9946-CF13D4759442}" type="presParOf" srcId="{7BAC99CC-76CE-4EBD-AEA5-7B23DBC0F016}" destId="{61750C83-29F0-4A67-A35B-A43CDBB87FC4}" srcOrd="1" destOrd="0" presId="urn:microsoft.com/office/officeart/2011/layout/TabList"/>
    <dgm:cxn modelId="{40218377-8442-43BD-ACD6-52513FC80719}" type="presParOf" srcId="{7BAC99CC-76CE-4EBD-AEA5-7B23DBC0F016}" destId="{AD07D7B1-D0A1-4392-86A9-372760B7F7D6}" srcOrd="2" destOrd="0" presId="urn:microsoft.com/office/officeart/2011/layout/TabList"/>
    <dgm:cxn modelId="{F9FE572C-F1C2-4EFC-AA87-3D26D2033380}" type="presParOf" srcId="{897F3B3E-C12F-485C-ABDF-7468D4BF0A04}" destId="{130B8798-198E-47CA-A914-55B2A7CF3E6E}" srcOrd="9" destOrd="0" presId="urn:microsoft.com/office/officeart/2011/layout/TabList"/>
    <dgm:cxn modelId="{801AD58F-6078-4A70-8C87-770C835A73AB}" type="presParOf" srcId="{897F3B3E-C12F-485C-ABDF-7468D4BF0A04}" destId="{B8816723-285C-4DAF-9AB7-CDDEF4FE7445}" srcOrd="10" destOrd="0" presId="urn:microsoft.com/office/officeart/2011/layout/TabList"/>
    <dgm:cxn modelId="{D0FEFCF8-3864-4A84-9ECB-F2C5871F7032}" type="presParOf" srcId="{B8816723-285C-4DAF-9AB7-CDDEF4FE7445}" destId="{AC03631B-CB10-41D4-A7B2-6B1ECF6EEC5A}" srcOrd="0" destOrd="0" presId="urn:microsoft.com/office/officeart/2011/layout/TabList"/>
    <dgm:cxn modelId="{BC54CC3B-92C9-4BFE-B210-44AB1DC43350}" type="presParOf" srcId="{B8816723-285C-4DAF-9AB7-CDDEF4FE7445}" destId="{AD941C59-6D19-425F-8931-9053083E2829}" srcOrd="1" destOrd="0" presId="urn:microsoft.com/office/officeart/2011/layout/TabList"/>
    <dgm:cxn modelId="{616B410B-700B-4C03-A83A-46A835328F2D}" type="presParOf" srcId="{B8816723-285C-4DAF-9AB7-CDDEF4FE7445}" destId="{FEFE2503-0A70-43C7-A015-D24E2AE9149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E4993-130D-4866-B051-AC0668799A5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u-ES"/>
        </a:p>
      </dgm:t>
    </dgm:pt>
    <dgm:pt modelId="{815BB278-45F2-4574-826C-15D1E54D9C5F}">
      <dgm:prSet phldrT="[Texto]"/>
      <dgm:spPr>
        <a:solidFill>
          <a:srgbClr val="0070C0"/>
        </a:solidFill>
      </dgm:spPr>
      <dgm:t>
        <a:bodyPr/>
        <a:lstStyle/>
        <a:p>
          <a:r>
            <a:rPr lang="es-ES_tradnl" dirty="0"/>
            <a:t>UD 7</a:t>
          </a:r>
          <a:endParaRPr lang="eu-ES" dirty="0"/>
        </a:p>
      </dgm:t>
    </dgm:pt>
    <dgm:pt modelId="{DD001F1B-64D8-45EF-9556-9EC3B1C24456}" type="parTrans" cxnId="{B95CC9D8-6172-4522-9810-4ECA6FBCBA7C}">
      <dgm:prSet/>
      <dgm:spPr/>
      <dgm:t>
        <a:bodyPr/>
        <a:lstStyle/>
        <a:p>
          <a:endParaRPr lang="eu-ES"/>
        </a:p>
      </dgm:t>
    </dgm:pt>
    <dgm:pt modelId="{69BE69AA-068A-4F6C-AAFF-0F58FE98BA41}" type="sibTrans" cxnId="{B95CC9D8-6172-4522-9810-4ECA6FBCBA7C}">
      <dgm:prSet/>
      <dgm:spPr/>
      <dgm:t>
        <a:bodyPr/>
        <a:lstStyle/>
        <a:p>
          <a:endParaRPr lang="eu-ES"/>
        </a:p>
      </dgm:t>
    </dgm:pt>
    <dgm:pt modelId="{B9D819D6-3FB9-439F-A9F6-DB11732E53DE}">
      <dgm:prSet phldrT="[Texto]" custT="1"/>
      <dgm:spPr/>
      <dgm:t>
        <a:bodyPr/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Almacenamiento en JavaScript: Local Storage</a:t>
          </a:r>
          <a:endParaRPr lang="eu-E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/>
            <a:ea typeface="+mn-ea"/>
            <a:cs typeface="+mn-cs"/>
          </a:endParaRPr>
        </a:p>
      </dgm:t>
    </dgm:pt>
    <dgm:pt modelId="{945C84F9-40FB-4EF3-A686-F5F9A52FDD2D}" type="parTrans" cxnId="{3ADCA6ED-5277-4ED9-ADF6-55CB87E3F0F5}">
      <dgm:prSet/>
      <dgm:spPr/>
      <dgm:t>
        <a:bodyPr/>
        <a:lstStyle/>
        <a:p>
          <a:endParaRPr lang="eu-ES"/>
        </a:p>
      </dgm:t>
    </dgm:pt>
    <dgm:pt modelId="{C6B6D662-0C8C-48D8-AC5E-2659905DDEA8}" type="sibTrans" cxnId="{3ADCA6ED-5277-4ED9-ADF6-55CB87E3F0F5}">
      <dgm:prSet/>
      <dgm:spPr/>
      <dgm:t>
        <a:bodyPr/>
        <a:lstStyle/>
        <a:p>
          <a:endParaRPr lang="eu-ES"/>
        </a:p>
      </dgm:t>
    </dgm:pt>
    <dgm:pt modelId="{856B293F-3151-4493-9E7E-8A4527001911}">
      <dgm:prSet phldrT="[Texto]"/>
      <dgm:spPr>
        <a:solidFill>
          <a:srgbClr val="0070C0"/>
        </a:solidFill>
      </dgm:spPr>
      <dgm:t>
        <a:bodyPr/>
        <a:lstStyle/>
        <a:p>
          <a:r>
            <a:rPr lang="es-ES_tradnl" dirty="0"/>
            <a:t>UD 8</a:t>
          </a:r>
          <a:endParaRPr lang="eu-ES" dirty="0"/>
        </a:p>
      </dgm:t>
    </dgm:pt>
    <dgm:pt modelId="{9759B1DE-9305-40C1-BB2F-F744B3A3450A}" type="parTrans" cxnId="{EB20FD2D-5C4C-4EC5-8D51-88CB1639FA69}">
      <dgm:prSet/>
      <dgm:spPr/>
      <dgm:t>
        <a:bodyPr/>
        <a:lstStyle/>
        <a:p>
          <a:endParaRPr lang="eu-ES"/>
        </a:p>
      </dgm:t>
    </dgm:pt>
    <dgm:pt modelId="{173BA3B3-A50A-4731-A41F-E7226DF63456}" type="sibTrans" cxnId="{EB20FD2D-5C4C-4EC5-8D51-88CB1639FA69}">
      <dgm:prSet/>
      <dgm:spPr/>
      <dgm:t>
        <a:bodyPr/>
        <a:lstStyle/>
        <a:p>
          <a:endParaRPr lang="eu-ES"/>
        </a:p>
      </dgm:t>
    </dgm:pt>
    <dgm:pt modelId="{137D380C-EBAB-46BB-A704-C8A2DC838CED}">
      <dgm:prSet phldrT="[Texto]" custT="1"/>
      <dgm:spPr/>
      <dgm:t>
        <a:bodyPr/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Librerías de actualización dinámica (</a:t>
          </a:r>
          <a:r>
            <a:rPr lang="es-ES" sz="2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JQuery</a:t>
          </a:r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)</a:t>
          </a:r>
          <a:endParaRPr lang="eu-E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/>
            <a:ea typeface="+mn-ea"/>
            <a:cs typeface="+mn-cs"/>
          </a:endParaRPr>
        </a:p>
      </dgm:t>
    </dgm:pt>
    <dgm:pt modelId="{7BF7BFBE-98D6-4EB9-BC9E-12C5D61BC329}" type="parTrans" cxnId="{3E643577-85FA-45FD-9E04-317BBB0B9BC5}">
      <dgm:prSet/>
      <dgm:spPr/>
      <dgm:t>
        <a:bodyPr/>
        <a:lstStyle/>
        <a:p>
          <a:endParaRPr lang="eu-ES"/>
        </a:p>
      </dgm:t>
    </dgm:pt>
    <dgm:pt modelId="{1C1FB4C8-F57F-4FBB-8444-A09675E869A2}" type="sibTrans" cxnId="{3E643577-85FA-45FD-9E04-317BBB0B9BC5}">
      <dgm:prSet/>
      <dgm:spPr/>
      <dgm:t>
        <a:bodyPr/>
        <a:lstStyle/>
        <a:p>
          <a:endParaRPr lang="eu-ES"/>
        </a:p>
      </dgm:t>
    </dgm:pt>
    <dgm:pt modelId="{967B447C-E115-45CD-BB24-745795AF4571}">
      <dgm:prSet phldrT="[Texto]"/>
      <dgm:spPr>
        <a:solidFill>
          <a:srgbClr val="0070C0"/>
        </a:solidFill>
      </dgm:spPr>
      <dgm:t>
        <a:bodyPr/>
        <a:lstStyle/>
        <a:p>
          <a:r>
            <a:rPr lang="es-ES_tradnl" dirty="0"/>
            <a:t>UD 9</a:t>
          </a:r>
          <a:endParaRPr lang="eu-ES" dirty="0"/>
        </a:p>
      </dgm:t>
    </dgm:pt>
    <dgm:pt modelId="{80BA94B2-F164-47DB-A21B-96C5FAB0FB7E}" type="parTrans" cxnId="{D10DFDC8-D446-43DA-A27F-7CD67E550048}">
      <dgm:prSet/>
      <dgm:spPr/>
      <dgm:t>
        <a:bodyPr/>
        <a:lstStyle/>
        <a:p>
          <a:endParaRPr lang="eu-ES"/>
        </a:p>
      </dgm:t>
    </dgm:pt>
    <dgm:pt modelId="{2AB2C7CB-BBE3-4AEE-8AB0-18531D777DB3}" type="sibTrans" cxnId="{D10DFDC8-D446-43DA-A27F-7CD67E550048}">
      <dgm:prSet/>
      <dgm:spPr/>
      <dgm:t>
        <a:bodyPr/>
        <a:lstStyle/>
        <a:p>
          <a:endParaRPr lang="eu-ES"/>
        </a:p>
      </dgm:t>
    </dgm:pt>
    <dgm:pt modelId="{BE817E33-BF70-432A-A459-6B92B5F2801C}">
      <dgm:prSet phldrT="[Texto]" custT="1"/>
      <dgm:spPr/>
      <dgm:t>
        <a:bodyPr/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Almacenamiento datos JSON.</a:t>
          </a:r>
          <a:endParaRPr lang="eu-E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/>
            <a:ea typeface="+mn-ea"/>
            <a:cs typeface="+mn-cs"/>
          </a:endParaRPr>
        </a:p>
      </dgm:t>
    </dgm:pt>
    <dgm:pt modelId="{8FA18FC4-6F16-4191-9F29-92D1CC1781EC}" type="sibTrans" cxnId="{F2F287E8-E0CA-4B16-B62D-A342D06DD3EE}">
      <dgm:prSet/>
      <dgm:spPr/>
      <dgm:t>
        <a:bodyPr/>
        <a:lstStyle/>
        <a:p>
          <a:endParaRPr lang="eu-ES"/>
        </a:p>
      </dgm:t>
    </dgm:pt>
    <dgm:pt modelId="{642A1C7A-683F-4787-974E-6DF921ACB124}" type="parTrans" cxnId="{F2F287E8-E0CA-4B16-B62D-A342D06DD3EE}">
      <dgm:prSet/>
      <dgm:spPr/>
      <dgm:t>
        <a:bodyPr/>
        <a:lstStyle/>
        <a:p>
          <a:endParaRPr lang="eu-ES"/>
        </a:p>
      </dgm:t>
    </dgm:pt>
    <dgm:pt modelId="{708C1E84-1CE6-4FBC-A24D-FE06444E9D9A}">
      <dgm:prSet phldrT="[Texto]"/>
      <dgm:spPr>
        <a:solidFill>
          <a:srgbClr val="0070C0"/>
        </a:solidFill>
      </dgm:spPr>
      <dgm:t>
        <a:bodyPr/>
        <a:lstStyle/>
        <a:p>
          <a:r>
            <a:rPr lang="eu-ES" dirty="0"/>
            <a:t>UD 10</a:t>
          </a:r>
        </a:p>
      </dgm:t>
    </dgm:pt>
    <dgm:pt modelId="{FDCF06A8-A586-491D-BB8F-5FC953E70523}" type="parTrans" cxnId="{C72EA016-D6EF-45E8-A062-7ABA6569621C}">
      <dgm:prSet/>
      <dgm:spPr/>
      <dgm:t>
        <a:bodyPr/>
        <a:lstStyle/>
        <a:p>
          <a:endParaRPr lang="es-ES"/>
        </a:p>
      </dgm:t>
    </dgm:pt>
    <dgm:pt modelId="{43FF1622-22D2-4764-95A6-5AF9D270FE82}" type="sibTrans" cxnId="{C72EA016-D6EF-45E8-A062-7ABA6569621C}">
      <dgm:prSet/>
      <dgm:spPr/>
      <dgm:t>
        <a:bodyPr/>
        <a:lstStyle/>
        <a:p>
          <a:endParaRPr lang="es-ES"/>
        </a:p>
      </dgm:t>
    </dgm:pt>
    <dgm:pt modelId="{8F510DD1-7D15-4C4F-8A6E-1C09369C93EE}">
      <dgm:prSet phldrT="[Texto]"/>
      <dgm:spPr>
        <a:solidFill>
          <a:srgbClr val="0070C0"/>
        </a:solidFill>
      </dgm:spPr>
      <dgm:t>
        <a:bodyPr/>
        <a:lstStyle/>
        <a:p>
          <a:r>
            <a:rPr lang="eu-ES" dirty="0"/>
            <a:t>UD 11</a:t>
          </a:r>
        </a:p>
      </dgm:t>
    </dgm:pt>
    <dgm:pt modelId="{B5A3F070-0B2A-4ADB-9D5D-55127D6B8DE7}" type="parTrans" cxnId="{E9A34FC5-6EAB-4154-A8F8-CC15131E4B53}">
      <dgm:prSet/>
      <dgm:spPr/>
      <dgm:t>
        <a:bodyPr/>
        <a:lstStyle/>
        <a:p>
          <a:endParaRPr lang="es-ES"/>
        </a:p>
      </dgm:t>
    </dgm:pt>
    <dgm:pt modelId="{2BE748D4-6F2F-4121-A8F7-3F4F191773C1}" type="sibTrans" cxnId="{E9A34FC5-6EAB-4154-A8F8-CC15131E4B53}">
      <dgm:prSet/>
      <dgm:spPr/>
      <dgm:t>
        <a:bodyPr/>
        <a:lstStyle/>
        <a:p>
          <a:endParaRPr lang="es-ES"/>
        </a:p>
      </dgm:t>
    </dgm:pt>
    <dgm:pt modelId="{2A939DA5-6D33-42B6-B826-73C68AA1856C}">
      <dgm:prSet phldrT="[Texto]"/>
      <dgm:spPr>
        <a:solidFill>
          <a:srgbClr val="0070C0"/>
        </a:solidFill>
      </dgm:spPr>
      <dgm:t>
        <a:bodyPr/>
        <a:lstStyle/>
        <a:p>
          <a:r>
            <a:rPr lang="eu-ES" dirty="0"/>
            <a:t>UD 12</a:t>
          </a:r>
        </a:p>
      </dgm:t>
    </dgm:pt>
    <dgm:pt modelId="{8C523D39-FA1F-4FB3-B6FF-FC8AAB727AC4}" type="parTrans" cxnId="{40877173-479A-4CFF-ADAC-B2174F1774C6}">
      <dgm:prSet/>
      <dgm:spPr/>
      <dgm:t>
        <a:bodyPr/>
        <a:lstStyle/>
        <a:p>
          <a:endParaRPr lang="es-ES"/>
        </a:p>
      </dgm:t>
    </dgm:pt>
    <dgm:pt modelId="{E25926CC-AD37-479D-8A03-196A3DD13575}" type="sibTrans" cxnId="{40877173-479A-4CFF-ADAC-B2174F1774C6}">
      <dgm:prSet/>
      <dgm:spPr/>
      <dgm:t>
        <a:bodyPr/>
        <a:lstStyle/>
        <a:p>
          <a:endParaRPr lang="es-ES"/>
        </a:p>
      </dgm:t>
    </dgm:pt>
    <dgm:pt modelId="{B77DCFB5-6B66-491F-990B-438CF65146BE}">
      <dgm:prSet phldrT="[Texto]"/>
      <dgm:spPr/>
      <dgm:t>
        <a:bodyPr/>
        <a:lstStyle/>
        <a:p>
          <a:r>
            <a:rPr lang="es-ES" dirty="0"/>
            <a:t>Introducción a ECMA JS6. Clases.</a:t>
          </a:r>
          <a:endParaRPr lang="eu-ES" dirty="0"/>
        </a:p>
      </dgm:t>
    </dgm:pt>
    <dgm:pt modelId="{97CBC273-F7CB-4483-AC64-27307CD77859}" type="parTrans" cxnId="{1A08B75E-2894-465D-A2B0-9F9513EA3F2F}">
      <dgm:prSet/>
      <dgm:spPr/>
      <dgm:t>
        <a:bodyPr/>
        <a:lstStyle/>
        <a:p>
          <a:endParaRPr lang="es-ES"/>
        </a:p>
      </dgm:t>
    </dgm:pt>
    <dgm:pt modelId="{73C85BA3-A4B1-4C1F-B760-B7D2F0ECCEE1}" type="sibTrans" cxnId="{1A08B75E-2894-465D-A2B0-9F9513EA3F2F}">
      <dgm:prSet/>
      <dgm:spPr/>
      <dgm:t>
        <a:bodyPr/>
        <a:lstStyle/>
        <a:p>
          <a:endParaRPr lang="es-ES"/>
        </a:p>
      </dgm:t>
    </dgm:pt>
    <dgm:pt modelId="{A63F309B-AC77-4A0A-AA05-41F3F446ED2F}">
      <dgm:prSet phldrT="[Texto]" custT="1"/>
      <dgm:spPr>
        <a:noFill/>
        <a:ln>
          <a:noFill/>
        </a:ln>
        <a:effectLst/>
      </dgm:spPr>
      <dgm:t>
        <a:bodyPr spcFirstLastPara="0" vert="horz" wrap="square" lIns="47625" tIns="47625" rIns="47625" bIns="47625" numCol="1" spcCol="1270" anchor="b" anchorCtr="0"/>
        <a:lstStyle/>
        <a:p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Utilización de mecanismos de comunicación asíncrona (Ajax).</a:t>
          </a:r>
          <a:endParaRPr lang="eu-E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/>
            <a:ea typeface="+mn-ea"/>
            <a:cs typeface="+mn-cs"/>
          </a:endParaRPr>
        </a:p>
      </dgm:t>
    </dgm:pt>
    <dgm:pt modelId="{FA648709-14C3-4569-ADA9-A3B595870EB2}" type="parTrans" cxnId="{6ADF04AA-5850-40EE-AD70-8B81176A93ED}">
      <dgm:prSet/>
      <dgm:spPr/>
      <dgm:t>
        <a:bodyPr/>
        <a:lstStyle/>
        <a:p>
          <a:endParaRPr lang="es-ES"/>
        </a:p>
      </dgm:t>
    </dgm:pt>
    <dgm:pt modelId="{7C79B20A-E11F-4E44-9C69-BBDDF6684D18}" type="sibTrans" cxnId="{6ADF04AA-5850-40EE-AD70-8B81176A93ED}">
      <dgm:prSet/>
      <dgm:spPr/>
      <dgm:t>
        <a:bodyPr/>
        <a:lstStyle/>
        <a:p>
          <a:endParaRPr lang="es-ES"/>
        </a:p>
      </dgm:t>
    </dgm:pt>
    <dgm:pt modelId="{CB46989C-3E1B-478A-94D3-31390B5C0A7D}">
      <dgm:prSet phldrT="[Texto]"/>
      <dgm:spPr/>
      <dgm:t>
        <a:bodyPr/>
        <a:lstStyle/>
        <a:p>
          <a:r>
            <a:rPr lang="es-ES" dirty="0"/>
            <a:t>API </a:t>
          </a:r>
          <a:r>
            <a:rPr lang="es-ES" dirty="0" err="1"/>
            <a:t>fetch</a:t>
          </a:r>
          <a:r>
            <a:rPr lang="es-ES" dirty="0"/>
            <a:t>, el nuevo estándar que permite hacer llamadas HTTP</a:t>
          </a:r>
          <a:endParaRPr lang="eu-ES" dirty="0"/>
        </a:p>
      </dgm:t>
    </dgm:pt>
    <dgm:pt modelId="{3461EE2E-C3B5-4F4E-93F9-CD7F5BA6EB0D}" type="parTrans" cxnId="{EC7BAC26-76F3-4533-BD7C-43AD5198C854}">
      <dgm:prSet/>
      <dgm:spPr/>
      <dgm:t>
        <a:bodyPr/>
        <a:lstStyle/>
        <a:p>
          <a:endParaRPr lang="es-ES"/>
        </a:p>
      </dgm:t>
    </dgm:pt>
    <dgm:pt modelId="{9DE8D240-B136-4DA1-84B6-0EAE0E0BA4CB}" type="sibTrans" cxnId="{EC7BAC26-76F3-4533-BD7C-43AD5198C854}">
      <dgm:prSet/>
      <dgm:spPr/>
      <dgm:t>
        <a:bodyPr/>
        <a:lstStyle/>
        <a:p>
          <a:endParaRPr lang="es-ES"/>
        </a:p>
      </dgm:t>
    </dgm:pt>
    <dgm:pt modelId="{897F3B3E-C12F-485C-ABDF-7468D4BF0A04}" type="pres">
      <dgm:prSet presAssocID="{ECBE4993-130D-4866-B051-AC0668799A5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204E558-30B1-422F-B957-F52EDFC6DBFD}" type="pres">
      <dgm:prSet presAssocID="{815BB278-45F2-4574-826C-15D1E54D9C5F}" presName="composite" presStyleCnt="0"/>
      <dgm:spPr/>
    </dgm:pt>
    <dgm:pt modelId="{E8A4C539-A04D-4B72-854F-6029E73B8B24}" type="pres">
      <dgm:prSet presAssocID="{815BB278-45F2-4574-826C-15D1E54D9C5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D352A8-A25A-48CE-AFD1-F9CF2AC6BAF4}" type="pres">
      <dgm:prSet presAssocID="{815BB278-45F2-4574-826C-15D1E54D9C5F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27DCFD-4782-44D2-A284-F41D6C4DEBF1}" type="pres">
      <dgm:prSet presAssocID="{815BB278-45F2-4574-826C-15D1E54D9C5F}" presName="Accent" presStyleLbl="parChTrans1D1" presStyleIdx="0" presStyleCnt="6"/>
      <dgm:spPr/>
    </dgm:pt>
    <dgm:pt modelId="{E7528A2E-E715-45C4-915B-002AB3E3A402}" type="pres">
      <dgm:prSet presAssocID="{69BE69AA-068A-4F6C-AAFF-0F58FE98BA41}" presName="sibTrans" presStyleCnt="0"/>
      <dgm:spPr/>
    </dgm:pt>
    <dgm:pt modelId="{68BFAD68-DFE1-4E67-BDBF-12F7EFFDAE9F}" type="pres">
      <dgm:prSet presAssocID="{856B293F-3151-4493-9E7E-8A4527001911}" presName="composite" presStyleCnt="0"/>
      <dgm:spPr/>
    </dgm:pt>
    <dgm:pt modelId="{C46D71D6-E8E9-4E37-AD9D-B6B616605A4C}" type="pres">
      <dgm:prSet presAssocID="{856B293F-3151-4493-9E7E-8A4527001911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1BFA0C-B586-479E-81C9-3D7AE02AB616}" type="pres">
      <dgm:prSet presAssocID="{856B293F-3151-4493-9E7E-8A4527001911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1A2F01-65EA-42D8-A333-5FEB7E730448}" type="pres">
      <dgm:prSet presAssocID="{856B293F-3151-4493-9E7E-8A4527001911}" presName="Accent" presStyleLbl="parChTrans1D1" presStyleIdx="1" presStyleCnt="6"/>
      <dgm:spPr/>
    </dgm:pt>
    <dgm:pt modelId="{0E72B4AF-A67E-407E-AB79-8F70DB4935E4}" type="pres">
      <dgm:prSet presAssocID="{173BA3B3-A50A-4731-A41F-E7226DF63456}" presName="sibTrans" presStyleCnt="0"/>
      <dgm:spPr/>
    </dgm:pt>
    <dgm:pt modelId="{4F12C51F-4224-4AE9-956D-23BDF685DDD7}" type="pres">
      <dgm:prSet presAssocID="{967B447C-E115-45CD-BB24-745795AF4571}" presName="composite" presStyleCnt="0"/>
      <dgm:spPr/>
    </dgm:pt>
    <dgm:pt modelId="{C08E6FD8-1E44-4133-9A04-18E3772D551E}" type="pres">
      <dgm:prSet presAssocID="{967B447C-E115-45CD-BB24-745795AF4571}" presName="FirstChild" presStyleLbl="revTx" presStyleIdx="2" presStyleCnt="6" custScaleY="64212" custLinFactNeighborX="-528" custLinFactNeighborY="-21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A43AD-4B5D-46A8-9EF4-C7D3EFA20703}" type="pres">
      <dgm:prSet presAssocID="{967B447C-E115-45CD-BB24-745795AF4571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36DBBF-E213-444A-9D7A-5BFE168D79C0}" type="pres">
      <dgm:prSet presAssocID="{967B447C-E115-45CD-BB24-745795AF4571}" presName="Accent" presStyleLbl="parChTrans1D1" presStyleIdx="2" presStyleCnt="6"/>
      <dgm:spPr/>
    </dgm:pt>
    <dgm:pt modelId="{641C211D-F84D-4E54-A7AB-471F464F3413}" type="pres">
      <dgm:prSet presAssocID="{2AB2C7CB-BBE3-4AEE-8AB0-18531D777DB3}" presName="sibTrans" presStyleCnt="0"/>
      <dgm:spPr/>
    </dgm:pt>
    <dgm:pt modelId="{E0855051-D595-49F9-8E2E-9BE317955A4A}" type="pres">
      <dgm:prSet presAssocID="{708C1E84-1CE6-4FBC-A24D-FE06444E9D9A}" presName="composite" presStyleCnt="0"/>
      <dgm:spPr/>
    </dgm:pt>
    <dgm:pt modelId="{26221FA8-AD84-4A48-8F13-9CDF0513D3DD}" type="pres">
      <dgm:prSet presAssocID="{708C1E84-1CE6-4FBC-A24D-FE06444E9D9A}" presName="FirstChild" presStyleLbl="revTx" presStyleIdx="3" presStyleCnt="6">
        <dgm:presLayoutVars>
          <dgm:chMax val="0"/>
          <dgm:chPref val="0"/>
          <dgm:bulletEnabled val="1"/>
        </dgm:presLayoutVars>
      </dgm:prSet>
      <dgm:spPr>
        <a:xfrm>
          <a:off x="2193172" y="2411836"/>
          <a:ext cx="6242107" cy="765555"/>
        </a:xfrm>
        <a:prstGeom prst="rect">
          <a:avLst/>
        </a:prstGeom>
      </dgm:spPr>
      <dgm:t>
        <a:bodyPr/>
        <a:lstStyle/>
        <a:p>
          <a:endParaRPr lang="es-ES"/>
        </a:p>
      </dgm:t>
    </dgm:pt>
    <dgm:pt modelId="{F4DECFD7-579B-461C-98DD-EFB9DD844B0D}" type="pres">
      <dgm:prSet presAssocID="{708C1E84-1CE6-4FBC-A24D-FE06444E9D9A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2B2FF5-D198-4035-81ED-CC50B34A7D8A}" type="pres">
      <dgm:prSet presAssocID="{708C1E84-1CE6-4FBC-A24D-FE06444E9D9A}" presName="Accent" presStyleLbl="parChTrans1D1" presStyleIdx="3" presStyleCnt="6"/>
      <dgm:spPr/>
    </dgm:pt>
    <dgm:pt modelId="{8F02EF29-F3BD-4950-8A1D-F2220D47A236}" type="pres">
      <dgm:prSet presAssocID="{43FF1622-22D2-4764-95A6-5AF9D270FE82}" presName="sibTrans" presStyleCnt="0"/>
      <dgm:spPr/>
    </dgm:pt>
    <dgm:pt modelId="{7BAC99CC-76CE-4EBD-AEA5-7B23DBC0F016}" type="pres">
      <dgm:prSet presAssocID="{8F510DD1-7D15-4C4F-8A6E-1C09369C93EE}" presName="composite" presStyleCnt="0"/>
      <dgm:spPr/>
    </dgm:pt>
    <dgm:pt modelId="{360B9ACC-F485-4B5F-93EB-946039997B7D}" type="pres">
      <dgm:prSet presAssocID="{8F510DD1-7D15-4C4F-8A6E-1C09369C93EE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750C83-29F0-4A67-A35B-A43CDBB87FC4}" type="pres">
      <dgm:prSet presAssocID="{8F510DD1-7D15-4C4F-8A6E-1C09369C93EE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07D7B1-D0A1-4392-86A9-372760B7F7D6}" type="pres">
      <dgm:prSet presAssocID="{8F510DD1-7D15-4C4F-8A6E-1C09369C93EE}" presName="Accent" presStyleLbl="parChTrans1D1" presStyleIdx="4" presStyleCnt="6"/>
      <dgm:spPr/>
    </dgm:pt>
    <dgm:pt modelId="{130B8798-198E-47CA-A914-55B2A7CF3E6E}" type="pres">
      <dgm:prSet presAssocID="{2BE748D4-6F2F-4121-A8F7-3F4F191773C1}" presName="sibTrans" presStyleCnt="0"/>
      <dgm:spPr/>
    </dgm:pt>
    <dgm:pt modelId="{B8816723-285C-4DAF-9AB7-CDDEF4FE7445}" type="pres">
      <dgm:prSet presAssocID="{2A939DA5-6D33-42B6-B826-73C68AA1856C}" presName="composite" presStyleCnt="0"/>
      <dgm:spPr/>
    </dgm:pt>
    <dgm:pt modelId="{AC03631B-CB10-41D4-A7B2-6B1ECF6EEC5A}" type="pres">
      <dgm:prSet presAssocID="{2A939DA5-6D33-42B6-B826-73C68AA1856C}" presName="FirstChild" presStyleLbl="revTx" presStyleIdx="5" presStyleCnt="6" custLinFactNeighborX="626" custLinFactNeighborY="-171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941C59-6D19-425F-8931-9053083E2829}" type="pres">
      <dgm:prSet presAssocID="{2A939DA5-6D33-42B6-B826-73C68AA1856C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FE2503-0A70-43C7-A015-D24E2AE91497}" type="pres">
      <dgm:prSet presAssocID="{2A939DA5-6D33-42B6-B826-73C68AA1856C}" presName="Accent" presStyleLbl="parChTrans1D1" presStyleIdx="5" presStyleCnt="6"/>
      <dgm:spPr/>
    </dgm:pt>
  </dgm:ptLst>
  <dgm:cxnLst>
    <dgm:cxn modelId="{5BAACB27-2823-4899-BE6A-346F2C605C09}" type="presOf" srcId="{856B293F-3151-4493-9E7E-8A4527001911}" destId="{B71BFA0C-B586-479E-81C9-3D7AE02AB616}" srcOrd="0" destOrd="0" presId="urn:microsoft.com/office/officeart/2011/layout/TabList"/>
    <dgm:cxn modelId="{6E1A1CDD-EBA7-465C-89FE-C62506566CE2}" type="presOf" srcId="{CB46989C-3E1B-478A-94D3-31390B5C0A7D}" destId="{360B9ACC-F485-4B5F-93EB-946039997B7D}" srcOrd="0" destOrd="0" presId="urn:microsoft.com/office/officeart/2011/layout/TabList"/>
    <dgm:cxn modelId="{40877173-479A-4CFF-ADAC-B2174F1774C6}" srcId="{ECBE4993-130D-4866-B051-AC0668799A55}" destId="{2A939DA5-6D33-42B6-B826-73C68AA1856C}" srcOrd="5" destOrd="0" parTransId="{8C523D39-FA1F-4FB3-B6FF-FC8AAB727AC4}" sibTransId="{E25926CC-AD37-479D-8A03-196A3DD13575}"/>
    <dgm:cxn modelId="{B3DB1CC2-044F-47B8-AF98-B763599B29F6}" type="presOf" srcId="{815BB278-45F2-4574-826C-15D1E54D9C5F}" destId="{C3D352A8-A25A-48CE-AFD1-F9CF2AC6BAF4}" srcOrd="0" destOrd="0" presId="urn:microsoft.com/office/officeart/2011/layout/TabList"/>
    <dgm:cxn modelId="{F1FD26FF-0B2D-4833-A8DF-381AEAB2829B}" type="presOf" srcId="{B9D819D6-3FB9-439F-A9F6-DB11732E53DE}" destId="{E8A4C539-A04D-4B72-854F-6029E73B8B24}" srcOrd="0" destOrd="0" presId="urn:microsoft.com/office/officeart/2011/layout/TabList"/>
    <dgm:cxn modelId="{EB20FD2D-5C4C-4EC5-8D51-88CB1639FA69}" srcId="{ECBE4993-130D-4866-B051-AC0668799A55}" destId="{856B293F-3151-4493-9E7E-8A4527001911}" srcOrd="1" destOrd="0" parTransId="{9759B1DE-9305-40C1-BB2F-F744B3A3450A}" sibTransId="{173BA3B3-A50A-4731-A41F-E7226DF63456}"/>
    <dgm:cxn modelId="{75DECD9A-46A6-4F9E-BEB5-4C9B898F6872}" type="presOf" srcId="{967B447C-E115-45CD-BB24-745795AF4571}" destId="{54EA43AD-4B5D-46A8-9EF4-C7D3EFA20703}" srcOrd="0" destOrd="0" presId="urn:microsoft.com/office/officeart/2011/layout/TabList"/>
    <dgm:cxn modelId="{D10DFDC8-D446-43DA-A27F-7CD67E550048}" srcId="{ECBE4993-130D-4866-B051-AC0668799A55}" destId="{967B447C-E115-45CD-BB24-745795AF4571}" srcOrd="2" destOrd="0" parTransId="{80BA94B2-F164-47DB-A21B-96C5FAB0FB7E}" sibTransId="{2AB2C7CB-BBE3-4AEE-8AB0-18531D777DB3}"/>
    <dgm:cxn modelId="{2B5DEABE-0DDB-40A8-AB7B-0605AA155979}" type="presOf" srcId="{ECBE4993-130D-4866-B051-AC0668799A55}" destId="{897F3B3E-C12F-485C-ABDF-7468D4BF0A04}" srcOrd="0" destOrd="0" presId="urn:microsoft.com/office/officeart/2011/layout/TabList"/>
    <dgm:cxn modelId="{7C100E00-99FF-4113-A145-14D09C5654D8}" type="presOf" srcId="{A63F309B-AC77-4A0A-AA05-41F3F446ED2F}" destId="{26221FA8-AD84-4A48-8F13-9CDF0513D3DD}" srcOrd="0" destOrd="0" presId="urn:microsoft.com/office/officeart/2011/layout/TabList"/>
    <dgm:cxn modelId="{F078F664-86F2-4169-AACF-54362DAF2B0C}" type="presOf" srcId="{B77DCFB5-6B66-491F-990B-438CF65146BE}" destId="{AC03631B-CB10-41D4-A7B2-6B1ECF6EEC5A}" srcOrd="0" destOrd="0" presId="urn:microsoft.com/office/officeart/2011/layout/TabList"/>
    <dgm:cxn modelId="{3ADCA6ED-5277-4ED9-ADF6-55CB87E3F0F5}" srcId="{815BB278-45F2-4574-826C-15D1E54D9C5F}" destId="{B9D819D6-3FB9-439F-A9F6-DB11732E53DE}" srcOrd="0" destOrd="0" parTransId="{945C84F9-40FB-4EF3-A686-F5F9A52FDD2D}" sibTransId="{C6B6D662-0C8C-48D8-AC5E-2659905DDEA8}"/>
    <dgm:cxn modelId="{6BAFA6E8-B328-47A3-BD2B-DF179ECAE9D6}" type="presOf" srcId="{708C1E84-1CE6-4FBC-A24D-FE06444E9D9A}" destId="{F4DECFD7-579B-461C-98DD-EFB9DD844B0D}" srcOrd="0" destOrd="0" presId="urn:microsoft.com/office/officeart/2011/layout/TabList"/>
    <dgm:cxn modelId="{3E643577-85FA-45FD-9E04-317BBB0B9BC5}" srcId="{856B293F-3151-4493-9E7E-8A4527001911}" destId="{137D380C-EBAB-46BB-A704-C8A2DC838CED}" srcOrd="0" destOrd="0" parTransId="{7BF7BFBE-98D6-4EB9-BC9E-12C5D61BC329}" sibTransId="{1C1FB4C8-F57F-4FBB-8444-A09675E869A2}"/>
    <dgm:cxn modelId="{EC7BAC26-76F3-4533-BD7C-43AD5198C854}" srcId="{8F510DD1-7D15-4C4F-8A6E-1C09369C93EE}" destId="{CB46989C-3E1B-478A-94D3-31390B5C0A7D}" srcOrd="0" destOrd="0" parTransId="{3461EE2E-C3B5-4F4E-93F9-CD7F5BA6EB0D}" sibTransId="{9DE8D240-B136-4DA1-84B6-0EAE0E0BA4CB}"/>
    <dgm:cxn modelId="{C72EA016-D6EF-45E8-A062-7ABA6569621C}" srcId="{ECBE4993-130D-4866-B051-AC0668799A55}" destId="{708C1E84-1CE6-4FBC-A24D-FE06444E9D9A}" srcOrd="3" destOrd="0" parTransId="{FDCF06A8-A586-491D-BB8F-5FC953E70523}" sibTransId="{43FF1622-22D2-4764-95A6-5AF9D270FE82}"/>
    <dgm:cxn modelId="{1A08B75E-2894-465D-A2B0-9F9513EA3F2F}" srcId="{2A939DA5-6D33-42B6-B826-73C68AA1856C}" destId="{B77DCFB5-6B66-491F-990B-438CF65146BE}" srcOrd="0" destOrd="0" parTransId="{97CBC273-F7CB-4483-AC64-27307CD77859}" sibTransId="{73C85BA3-A4B1-4C1F-B760-B7D2F0ECCEE1}"/>
    <dgm:cxn modelId="{B95CC9D8-6172-4522-9810-4ECA6FBCBA7C}" srcId="{ECBE4993-130D-4866-B051-AC0668799A55}" destId="{815BB278-45F2-4574-826C-15D1E54D9C5F}" srcOrd="0" destOrd="0" parTransId="{DD001F1B-64D8-45EF-9556-9EC3B1C24456}" sibTransId="{69BE69AA-068A-4F6C-AAFF-0F58FE98BA41}"/>
    <dgm:cxn modelId="{95DA76AC-CA7E-45CF-8712-E778726B47BF}" type="presOf" srcId="{8F510DD1-7D15-4C4F-8A6E-1C09369C93EE}" destId="{61750C83-29F0-4A67-A35B-A43CDBB87FC4}" srcOrd="0" destOrd="0" presId="urn:microsoft.com/office/officeart/2011/layout/TabList"/>
    <dgm:cxn modelId="{6ADF04AA-5850-40EE-AD70-8B81176A93ED}" srcId="{708C1E84-1CE6-4FBC-A24D-FE06444E9D9A}" destId="{A63F309B-AC77-4A0A-AA05-41F3F446ED2F}" srcOrd="0" destOrd="0" parTransId="{FA648709-14C3-4569-ADA9-A3B595870EB2}" sibTransId="{7C79B20A-E11F-4E44-9C69-BBDDF6684D18}"/>
    <dgm:cxn modelId="{1FAAF237-880D-40AB-AEB2-B65FEA5C2835}" type="presOf" srcId="{BE817E33-BF70-432A-A459-6B92B5F2801C}" destId="{C08E6FD8-1E44-4133-9A04-18E3772D551E}" srcOrd="0" destOrd="0" presId="urn:microsoft.com/office/officeart/2011/layout/TabList"/>
    <dgm:cxn modelId="{E9A34FC5-6EAB-4154-A8F8-CC15131E4B53}" srcId="{ECBE4993-130D-4866-B051-AC0668799A55}" destId="{8F510DD1-7D15-4C4F-8A6E-1C09369C93EE}" srcOrd="4" destOrd="0" parTransId="{B5A3F070-0B2A-4ADB-9D5D-55127D6B8DE7}" sibTransId="{2BE748D4-6F2F-4121-A8F7-3F4F191773C1}"/>
    <dgm:cxn modelId="{70309478-74D5-4D72-AFA9-4B7BC21DB654}" type="presOf" srcId="{137D380C-EBAB-46BB-A704-C8A2DC838CED}" destId="{C46D71D6-E8E9-4E37-AD9D-B6B616605A4C}" srcOrd="0" destOrd="0" presId="urn:microsoft.com/office/officeart/2011/layout/TabList"/>
    <dgm:cxn modelId="{F2F287E8-E0CA-4B16-B62D-A342D06DD3EE}" srcId="{967B447C-E115-45CD-BB24-745795AF4571}" destId="{BE817E33-BF70-432A-A459-6B92B5F2801C}" srcOrd="0" destOrd="0" parTransId="{642A1C7A-683F-4787-974E-6DF921ACB124}" sibTransId="{8FA18FC4-6F16-4191-9F29-92D1CC1781EC}"/>
    <dgm:cxn modelId="{99CDF589-32CF-4FDF-B374-D137AE4E1317}" type="presOf" srcId="{2A939DA5-6D33-42B6-B826-73C68AA1856C}" destId="{AD941C59-6D19-425F-8931-9053083E2829}" srcOrd="0" destOrd="0" presId="urn:microsoft.com/office/officeart/2011/layout/TabList"/>
    <dgm:cxn modelId="{3E75A561-AD87-4E35-82E3-0CB843D8E0CC}" type="presParOf" srcId="{897F3B3E-C12F-485C-ABDF-7468D4BF0A04}" destId="{8204E558-30B1-422F-B957-F52EDFC6DBFD}" srcOrd="0" destOrd="0" presId="urn:microsoft.com/office/officeart/2011/layout/TabList"/>
    <dgm:cxn modelId="{4451511F-D261-4C9A-AB08-CF6273D95A0C}" type="presParOf" srcId="{8204E558-30B1-422F-B957-F52EDFC6DBFD}" destId="{E8A4C539-A04D-4B72-854F-6029E73B8B24}" srcOrd="0" destOrd="0" presId="urn:microsoft.com/office/officeart/2011/layout/TabList"/>
    <dgm:cxn modelId="{7BC48248-4D87-45CE-81B1-F66E7765DE8D}" type="presParOf" srcId="{8204E558-30B1-422F-B957-F52EDFC6DBFD}" destId="{C3D352A8-A25A-48CE-AFD1-F9CF2AC6BAF4}" srcOrd="1" destOrd="0" presId="urn:microsoft.com/office/officeart/2011/layout/TabList"/>
    <dgm:cxn modelId="{8F096839-BF2C-467C-964A-62191CA9A33F}" type="presParOf" srcId="{8204E558-30B1-422F-B957-F52EDFC6DBFD}" destId="{9427DCFD-4782-44D2-A284-F41D6C4DEBF1}" srcOrd="2" destOrd="0" presId="urn:microsoft.com/office/officeart/2011/layout/TabList"/>
    <dgm:cxn modelId="{53054BF4-5DB1-422A-9988-C673E16F6F8F}" type="presParOf" srcId="{897F3B3E-C12F-485C-ABDF-7468D4BF0A04}" destId="{E7528A2E-E715-45C4-915B-002AB3E3A402}" srcOrd="1" destOrd="0" presId="urn:microsoft.com/office/officeart/2011/layout/TabList"/>
    <dgm:cxn modelId="{0BC9064C-D3AF-43B2-B416-556F3F04F200}" type="presParOf" srcId="{897F3B3E-C12F-485C-ABDF-7468D4BF0A04}" destId="{68BFAD68-DFE1-4E67-BDBF-12F7EFFDAE9F}" srcOrd="2" destOrd="0" presId="urn:microsoft.com/office/officeart/2011/layout/TabList"/>
    <dgm:cxn modelId="{B7D5FA69-B537-4A86-854B-F6F7FF6850D7}" type="presParOf" srcId="{68BFAD68-DFE1-4E67-BDBF-12F7EFFDAE9F}" destId="{C46D71D6-E8E9-4E37-AD9D-B6B616605A4C}" srcOrd="0" destOrd="0" presId="urn:microsoft.com/office/officeart/2011/layout/TabList"/>
    <dgm:cxn modelId="{34635DC7-4981-4B58-8EC0-CB1B9B37AF22}" type="presParOf" srcId="{68BFAD68-DFE1-4E67-BDBF-12F7EFFDAE9F}" destId="{B71BFA0C-B586-479E-81C9-3D7AE02AB616}" srcOrd="1" destOrd="0" presId="urn:microsoft.com/office/officeart/2011/layout/TabList"/>
    <dgm:cxn modelId="{84642240-9D90-480A-8661-E202F6D53E74}" type="presParOf" srcId="{68BFAD68-DFE1-4E67-BDBF-12F7EFFDAE9F}" destId="{FA1A2F01-65EA-42D8-A333-5FEB7E730448}" srcOrd="2" destOrd="0" presId="urn:microsoft.com/office/officeart/2011/layout/TabList"/>
    <dgm:cxn modelId="{8875FD4A-7A2F-42C7-9BCB-8399F891757B}" type="presParOf" srcId="{897F3B3E-C12F-485C-ABDF-7468D4BF0A04}" destId="{0E72B4AF-A67E-407E-AB79-8F70DB4935E4}" srcOrd="3" destOrd="0" presId="urn:microsoft.com/office/officeart/2011/layout/TabList"/>
    <dgm:cxn modelId="{E9D356E3-9904-47F1-BD61-F4C46148CC02}" type="presParOf" srcId="{897F3B3E-C12F-485C-ABDF-7468D4BF0A04}" destId="{4F12C51F-4224-4AE9-956D-23BDF685DDD7}" srcOrd="4" destOrd="0" presId="urn:microsoft.com/office/officeart/2011/layout/TabList"/>
    <dgm:cxn modelId="{0BCF75DB-0BF7-4CFB-8622-C6DE5EBBE65B}" type="presParOf" srcId="{4F12C51F-4224-4AE9-956D-23BDF685DDD7}" destId="{C08E6FD8-1E44-4133-9A04-18E3772D551E}" srcOrd="0" destOrd="0" presId="urn:microsoft.com/office/officeart/2011/layout/TabList"/>
    <dgm:cxn modelId="{CCF9AAB4-F653-4C0C-A097-9CACD39F5E71}" type="presParOf" srcId="{4F12C51F-4224-4AE9-956D-23BDF685DDD7}" destId="{54EA43AD-4B5D-46A8-9EF4-C7D3EFA20703}" srcOrd="1" destOrd="0" presId="urn:microsoft.com/office/officeart/2011/layout/TabList"/>
    <dgm:cxn modelId="{C4FDBC41-C791-4488-82B5-CC7D7918D386}" type="presParOf" srcId="{4F12C51F-4224-4AE9-956D-23BDF685DDD7}" destId="{EE36DBBF-E213-444A-9D7A-5BFE168D79C0}" srcOrd="2" destOrd="0" presId="urn:microsoft.com/office/officeart/2011/layout/TabList"/>
    <dgm:cxn modelId="{23A7CB35-5192-47FA-9418-5D77986E7449}" type="presParOf" srcId="{897F3B3E-C12F-485C-ABDF-7468D4BF0A04}" destId="{641C211D-F84D-4E54-A7AB-471F464F3413}" srcOrd="5" destOrd="0" presId="urn:microsoft.com/office/officeart/2011/layout/TabList"/>
    <dgm:cxn modelId="{26B5F94B-1F8F-4904-8894-2DA8289B9E96}" type="presParOf" srcId="{897F3B3E-C12F-485C-ABDF-7468D4BF0A04}" destId="{E0855051-D595-49F9-8E2E-9BE317955A4A}" srcOrd="6" destOrd="0" presId="urn:microsoft.com/office/officeart/2011/layout/TabList"/>
    <dgm:cxn modelId="{9BD6E7C2-4A64-4C6A-A462-DB22A3251E7E}" type="presParOf" srcId="{E0855051-D595-49F9-8E2E-9BE317955A4A}" destId="{26221FA8-AD84-4A48-8F13-9CDF0513D3DD}" srcOrd="0" destOrd="0" presId="urn:microsoft.com/office/officeart/2011/layout/TabList"/>
    <dgm:cxn modelId="{3648C7F5-CE9C-4FAC-8047-3B34EF5B109E}" type="presParOf" srcId="{E0855051-D595-49F9-8E2E-9BE317955A4A}" destId="{F4DECFD7-579B-461C-98DD-EFB9DD844B0D}" srcOrd="1" destOrd="0" presId="urn:microsoft.com/office/officeart/2011/layout/TabList"/>
    <dgm:cxn modelId="{E4D4BD57-E63B-4464-902D-46CAB61398D5}" type="presParOf" srcId="{E0855051-D595-49F9-8E2E-9BE317955A4A}" destId="{B92B2FF5-D198-4035-81ED-CC50B34A7D8A}" srcOrd="2" destOrd="0" presId="urn:microsoft.com/office/officeart/2011/layout/TabList"/>
    <dgm:cxn modelId="{EDF6C711-3E8C-40CB-B64E-918249AB8932}" type="presParOf" srcId="{897F3B3E-C12F-485C-ABDF-7468D4BF0A04}" destId="{8F02EF29-F3BD-4950-8A1D-F2220D47A236}" srcOrd="7" destOrd="0" presId="urn:microsoft.com/office/officeart/2011/layout/TabList"/>
    <dgm:cxn modelId="{CA9752F7-9033-4B6C-BC4A-162B2F711350}" type="presParOf" srcId="{897F3B3E-C12F-485C-ABDF-7468D4BF0A04}" destId="{7BAC99CC-76CE-4EBD-AEA5-7B23DBC0F016}" srcOrd="8" destOrd="0" presId="urn:microsoft.com/office/officeart/2011/layout/TabList"/>
    <dgm:cxn modelId="{0E47F55A-DF2D-44B1-90A0-9906E41CF622}" type="presParOf" srcId="{7BAC99CC-76CE-4EBD-AEA5-7B23DBC0F016}" destId="{360B9ACC-F485-4B5F-93EB-946039997B7D}" srcOrd="0" destOrd="0" presId="urn:microsoft.com/office/officeart/2011/layout/TabList"/>
    <dgm:cxn modelId="{4C614CD2-5B7B-4D7B-9946-CF13D4759442}" type="presParOf" srcId="{7BAC99CC-76CE-4EBD-AEA5-7B23DBC0F016}" destId="{61750C83-29F0-4A67-A35B-A43CDBB87FC4}" srcOrd="1" destOrd="0" presId="urn:microsoft.com/office/officeart/2011/layout/TabList"/>
    <dgm:cxn modelId="{40218377-8442-43BD-ACD6-52513FC80719}" type="presParOf" srcId="{7BAC99CC-76CE-4EBD-AEA5-7B23DBC0F016}" destId="{AD07D7B1-D0A1-4392-86A9-372760B7F7D6}" srcOrd="2" destOrd="0" presId="urn:microsoft.com/office/officeart/2011/layout/TabList"/>
    <dgm:cxn modelId="{F9FE572C-F1C2-4EFC-AA87-3D26D2033380}" type="presParOf" srcId="{897F3B3E-C12F-485C-ABDF-7468D4BF0A04}" destId="{130B8798-198E-47CA-A914-55B2A7CF3E6E}" srcOrd="9" destOrd="0" presId="urn:microsoft.com/office/officeart/2011/layout/TabList"/>
    <dgm:cxn modelId="{801AD58F-6078-4A70-8C87-770C835A73AB}" type="presParOf" srcId="{897F3B3E-C12F-485C-ABDF-7468D4BF0A04}" destId="{B8816723-285C-4DAF-9AB7-CDDEF4FE7445}" srcOrd="10" destOrd="0" presId="urn:microsoft.com/office/officeart/2011/layout/TabList"/>
    <dgm:cxn modelId="{D0FEFCF8-3864-4A84-9ECB-F2C5871F7032}" type="presParOf" srcId="{B8816723-285C-4DAF-9AB7-CDDEF4FE7445}" destId="{AC03631B-CB10-41D4-A7B2-6B1ECF6EEC5A}" srcOrd="0" destOrd="0" presId="urn:microsoft.com/office/officeart/2011/layout/TabList"/>
    <dgm:cxn modelId="{BC54CC3B-92C9-4BFE-B210-44AB1DC43350}" type="presParOf" srcId="{B8816723-285C-4DAF-9AB7-CDDEF4FE7445}" destId="{AD941C59-6D19-425F-8931-9053083E2829}" srcOrd="1" destOrd="0" presId="urn:microsoft.com/office/officeart/2011/layout/TabList"/>
    <dgm:cxn modelId="{616B410B-700B-4C03-A83A-46A835328F2D}" type="presParOf" srcId="{B8816723-285C-4DAF-9AB7-CDDEF4FE7445}" destId="{FEFE2503-0A70-43C7-A015-D24E2AE9149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E2503-0A70-43C7-A015-D24E2AE91497}">
      <dsp:nvSpPr>
        <dsp:cNvPr id="0" name=""/>
        <dsp:cNvSpPr/>
      </dsp:nvSpPr>
      <dsp:spPr>
        <a:xfrm>
          <a:off x="0" y="4785058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7D7B1-D0A1-4392-86A9-372760B7F7D6}">
      <dsp:nvSpPr>
        <dsp:cNvPr id="0" name=""/>
        <dsp:cNvSpPr/>
      </dsp:nvSpPr>
      <dsp:spPr>
        <a:xfrm>
          <a:off x="0" y="3981225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B2FF5-D198-4035-81ED-CC50B34A7D8A}">
      <dsp:nvSpPr>
        <dsp:cNvPr id="0" name=""/>
        <dsp:cNvSpPr/>
      </dsp:nvSpPr>
      <dsp:spPr>
        <a:xfrm>
          <a:off x="0" y="3177391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DBBF-E213-444A-9D7A-5BFE168D79C0}">
      <dsp:nvSpPr>
        <dsp:cNvPr id="0" name=""/>
        <dsp:cNvSpPr/>
      </dsp:nvSpPr>
      <dsp:spPr>
        <a:xfrm>
          <a:off x="0" y="2373558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A2F01-65EA-42D8-A333-5FEB7E730448}">
      <dsp:nvSpPr>
        <dsp:cNvPr id="0" name=""/>
        <dsp:cNvSpPr/>
      </dsp:nvSpPr>
      <dsp:spPr>
        <a:xfrm>
          <a:off x="0" y="1569725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7DCFD-4782-44D2-A284-F41D6C4DEBF1}">
      <dsp:nvSpPr>
        <dsp:cNvPr id="0" name=""/>
        <dsp:cNvSpPr/>
      </dsp:nvSpPr>
      <dsp:spPr>
        <a:xfrm>
          <a:off x="0" y="765892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4C539-A04D-4B72-854F-6029E73B8B24}">
      <dsp:nvSpPr>
        <dsp:cNvPr id="0" name=""/>
        <dsp:cNvSpPr/>
      </dsp:nvSpPr>
      <dsp:spPr>
        <a:xfrm>
          <a:off x="2193172" y="336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2500" kern="1200" dirty="0" err="1"/>
            <a:t>Selección</a:t>
          </a:r>
          <a:r>
            <a:rPr lang="eu-ES" sz="2500" kern="1200" dirty="0"/>
            <a:t> de </a:t>
          </a:r>
          <a:r>
            <a:rPr lang="eu-ES" sz="2500" kern="1200" dirty="0" err="1"/>
            <a:t>arquitecturas</a:t>
          </a:r>
          <a:r>
            <a:rPr lang="eu-ES" sz="2500" kern="1200" dirty="0"/>
            <a:t> y </a:t>
          </a:r>
          <a:r>
            <a:rPr lang="eu-ES" sz="2500" kern="1200" dirty="0" err="1"/>
            <a:t>herramientas</a:t>
          </a:r>
          <a:r>
            <a:rPr lang="eu-ES" sz="2500" kern="1200" dirty="0"/>
            <a:t> de </a:t>
          </a:r>
          <a:r>
            <a:rPr lang="eu-ES" sz="2500" kern="1200" dirty="0" err="1"/>
            <a:t>programación</a:t>
          </a:r>
          <a:endParaRPr lang="eu-ES" sz="2500" kern="1200" dirty="0"/>
        </a:p>
      </dsp:txBody>
      <dsp:txXfrm>
        <a:off x="2193172" y="336"/>
        <a:ext cx="6242107" cy="765555"/>
      </dsp:txXfrm>
    </dsp:sp>
    <dsp:sp modelId="{C3D352A8-A25A-48CE-AFD1-F9CF2AC6BAF4}">
      <dsp:nvSpPr>
        <dsp:cNvPr id="0" name=""/>
        <dsp:cNvSpPr/>
      </dsp:nvSpPr>
      <dsp:spPr>
        <a:xfrm>
          <a:off x="0" y="336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200" kern="1200" dirty="0"/>
            <a:t>UD 1</a:t>
          </a:r>
          <a:endParaRPr lang="eu-ES" sz="4200" kern="1200" dirty="0"/>
        </a:p>
      </dsp:txBody>
      <dsp:txXfrm>
        <a:off x="37378" y="37714"/>
        <a:ext cx="2118416" cy="728177"/>
      </dsp:txXfrm>
    </dsp:sp>
    <dsp:sp modelId="{C46D71D6-E8E9-4E37-AD9D-B6B616605A4C}">
      <dsp:nvSpPr>
        <dsp:cNvPr id="0" name=""/>
        <dsp:cNvSpPr/>
      </dsp:nvSpPr>
      <dsp:spPr>
        <a:xfrm>
          <a:off x="2193172" y="804169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kern="1200" dirty="0"/>
            <a:t>Manejo de la sintaxis del lenguaje JavaScript</a:t>
          </a:r>
          <a:endParaRPr lang="eu-ES" sz="2500" kern="1200" dirty="0"/>
        </a:p>
      </dsp:txBody>
      <dsp:txXfrm>
        <a:off x="2193172" y="804169"/>
        <a:ext cx="6242107" cy="765555"/>
      </dsp:txXfrm>
    </dsp:sp>
    <dsp:sp modelId="{B71BFA0C-B586-479E-81C9-3D7AE02AB616}">
      <dsp:nvSpPr>
        <dsp:cNvPr id="0" name=""/>
        <dsp:cNvSpPr/>
      </dsp:nvSpPr>
      <dsp:spPr>
        <a:xfrm>
          <a:off x="0" y="804169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200" kern="1200" dirty="0"/>
            <a:t>UD 2</a:t>
          </a:r>
          <a:endParaRPr lang="eu-ES" sz="4200" kern="1200" dirty="0"/>
        </a:p>
      </dsp:txBody>
      <dsp:txXfrm>
        <a:off x="37378" y="841547"/>
        <a:ext cx="2118416" cy="728177"/>
      </dsp:txXfrm>
    </dsp:sp>
    <dsp:sp modelId="{C08E6FD8-1E44-4133-9A04-18E3772D551E}">
      <dsp:nvSpPr>
        <dsp:cNvPr id="0" name=""/>
        <dsp:cNvSpPr/>
      </dsp:nvSpPr>
      <dsp:spPr>
        <a:xfrm>
          <a:off x="2193172" y="1608003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2500" kern="1200" dirty="0" err="1"/>
            <a:t>Utilización</a:t>
          </a:r>
          <a:r>
            <a:rPr lang="eu-ES" sz="2500" kern="1200" dirty="0"/>
            <a:t> de los </a:t>
          </a:r>
          <a:r>
            <a:rPr lang="eu-ES" sz="2500" kern="1200" dirty="0" err="1"/>
            <a:t>objetos</a:t>
          </a:r>
          <a:r>
            <a:rPr lang="eu-ES" sz="2500" kern="1200" dirty="0"/>
            <a:t> </a:t>
          </a:r>
          <a:r>
            <a:rPr lang="eu-ES" sz="2500" kern="1200" dirty="0" err="1"/>
            <a:t>predefinidos</a:t>
          </a:r>
          <a:r>
            <a:rPr lang="eu-ES" sz="2500" kern="1200" dirty="0"/>
            <a:t> del </a:t>
          </a:r>
          <a:r>
            <a:rPr lang="eu-ES" sz="2500" kern="1200" dirty="0" err="1"/>
            <a:t>lenguaje</a:t>
          </a:r>
          <a:endParaRPr lang="eu-ES" sz="2500" kern="1200" dirty="0"/>
        </a:p>
      </dsp:txBody>
      <dsp:txXfrm>
        <a:off x="2193172" y="1608003"/>
        <a:ext cx="6242107" cy="765555"/>
      </dsp:txXfrm>
    </dsp:sp>
    <dsp:sp modelId="{54EA43AD-4B5D-46A8-9EF4-C7D3EFA20703}">
      <dsp:nvSpPr>
        <dsp:cNvPr id="0" name=""/>
        <dsp:cNvSpPr/>
      </dsp:nvSpPr>
      <dsp:spPr>
        <a:xfrm>
          <a:off x="0" y="1608003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200" kern="1200" dirty="0"/>
            <a:t>UD 3</a:t>
          </a:r>
          <a:endParaRPr lang="eu-ES" sz="4200" kern="1200" dirty="0"/>
        </a:p>
      </dsp:txBody>
      <dsp:txXfrm>
        <a:off x="37378" y="1645381"/>
        <a:ext cx="2118416" cy="728177"/>
      </dsp:txXfrm>
    </dsp:sp>
    <dsp:sp modelId="{26221FA8-AD84-4A48-8F13-9CDF0513D3DD}">
      <dsp:nvSpPr>
        <dsp:cNvPr id="0" name=""/>
        <dsp:cNvSpPr/>
      </dsp:nvSpPr>
      <dsp:spPr>
        <a:xfrm>
          <a:off x="2193172" y="2411836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2500" kern="1200" dirty="0" err="1"/>
            <a:t>Programación</a:t>
          </a:r>
          <a:r>
            <a:rPr lang="eu-ES" sz="2500" kern="1200" dirty="0"/>
            <a:t> con </a:t>
          </a:r>
          <a:r>
            <a:rPr lang="eu-ES" sz="2500" kern="1200" dirty="0" err="1"/>
            <a:t>arrays</a:t>
          </a:r>
          <a:r>
            <a:rPr lang="eu-ES" sz="2500" kern="1200" dirty="0"/>
            <a:t>, </a:t>
          </a:r>
          <a:r>
            <a:rPr lang="eu-ES" sz="2500" kern="1200" dirty="0" err="1"/>
            <a:t>funciones</a:t>
          </a:r>
          <a:r>
            <a:rPr lang="eu-ES" sz="2500" kern="1200" dirty="0"/>
            <a:t> y </a:t>
          </a:r>
          <a:r>
            <a:rPr lang="eu-ES" sz="2500" kern="1200" dirty="0" err="1"/>
            <a:t>objetos</a:t>
          </a:r>
          <a:r>
            <a:rPr lang="eu-ES" sz="2500" kern="1200" dirty="0"/>
            <a:t> </a:t>
          </a:r>
          <a:r>
            <a:rPr lang="eu-ES" sz="2500" kern="1200" dirty="0" err="1"/>
            <a:t>definidos</a:t>
          </a:r>
          <a:r>
            <a:rPr lang="eu-ES" sz="2500" kern="1200" dirty="0"/>
            <a:t> </a:t>
          </a:r>
          <a:r>
            <a:rPr lang="eu-ES" sz="2500" kern="1200" dirty="0" err="1"/>
            <a:t>por</a:t>
          </a:r>
          <a:r>
            <a:rPr lang="eu-ES" sz="2500" kern="1200" dirty="0"/>
            <a:t> el </a:t>
          </a:r>
          <a:r>
            <a:rPr lang="eu-ES" sz="2500" kern="1200" dirty="0" err="1"/>
            <a:t>usuario</a:t>
          </a:r>
          <a:endParaRPr lang="eu-ES" sz="2500" kern="1200" dirty="0"/>
        </a:p>
      </dsp:txBody>
      <dsp:txXfrm>
        <a:off x="2193172" y="2411836"/>
        <a:ext cx="6242107" cy="765555"/>
      </dsp:txXfrm>
    </dsp:sp>
    <dsp:sp modelId="{F4DECFD7-579B-461C-98DD-EFB9DD844B0D}">
      <dsp:nvSpPr>
        <dsp:cNvPr id="0" name=""/>
        <dsp:cNvSpPr/>
      </dsp:nvSpPr>
      <dsp:spPr>
        <a:xfrm>
          <a:off x="0" y="2411836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4200" kern="1200" dirty="0"/>
            <a:t>UD 4</a:t>
          </a:r>
        </a:p>
      </dsp:txBody>
      <dsp:txXfrm>
        <a:off x="37378" y="2449214"/>
        <a:ext cx="2118416" cy="728177"/>
      </dsp:txXfrm>
    </dsp:sp>
    <dsp:sp modelId="{360B9ACC-F485-4B5F-93EB-946039997B7D}">
      <dsp:nvSpPr>
        <dsp:cNvPr id="0" name=""/>
        <dsp:cNvSpPr/>
      </dsp:nvSpPr>
      <dsp:spPr>
        <a:xfrm>
          <a:off x="2193172" y="3215669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2500" kern="1200" dirty="0" err="1"/>
            <a:t>Interacción</a:t>
          </a:r>
          <a:r>
            <a:rPr lang="eu-ES" sz="2500" kern="1200" dirty="0"/>
            <a:t> con el </a:t>
          </a:r>
          <a:r>
            <a:rPr lang="eu-ES" sz="2500" kern="1200" dirty="0" err="1"/>
            <a:t>usuario</a:t>
          </a:r>
          <a:r>
            <a:rPr lang="eu-ES" sz="2500" kern="1200" dirty="0"/>
            <a:t>: </a:t>
          </a:r>
          <a:r>
            <a:rPr lang="eu-ES" sz="2500" kern="1200" dirty="0" err="1"/>
            <a:t>eventos</a:t>
          </a:r>
          <a:r>
            <a:rPr lang="eu-ES" sz="2500" kern="1200" dirty="0"/>
            <a:t> y </a:t>
          </a:r>
          <a:r>
            <a:rPr lang="eu-ES" sz="2500" kern="1200" dirty="0" err="1"/>
            <a:t>formularios</a:t>
          </a:r>
          <a:endParaRPr lang="eu-ES" sz="2500" kern="1200" dirty="0"/>
        </a:p>
      </dsp:txBody>
      <dsp:txXfrm>
        <a:off x="2193172" y="3215669"/>
        <a:ext cx="6242107" cy="765555"/>
      </dsp:txXfrm>
    </dsp:sp>
    <dsp:sp modelId="{61750C83-29F0-4A67-A35B-A43CDBB87FC4}">
      <dsp:nvSpPr>
        <dsp:cNvPr id="0" name=""/>
        <dsp:cNvSpPr/>
      </dsp:nvSpPr>
      <dsp:spPr>
        <a:xfrm>
          <a:off x="0" y="3215669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4200" kern="1200" dirty="0"/>
            <a:t>UD 5</a:t>
          </a:r>
        </a:p>
      </dsp:txBody>
      <dsp:txXfrm>
        <a:off x="37378" y="3253047"/>
        <a:ext cx="2118416" cy="728177"/>
      </dsp:txXfrm>
    </dsp:sp>
    <dsp:sp modelId="{AC03631B-CB10-41D4-A7B2-6B1ECF6EEC5A}">
      <dsp:nvSpPr>
        <dsp:cNvPr id="0" name=""/>
        <dsp:cNvSpPr/>
      </dsp:nvSpPr>
      <dsp:spPr>
        <a:xfrm>
          <a:off x="2193172" y="4019502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2500" kern="1200" dirty="0" err="1"/>
            <a:t>Utilización</a:t>
          </a:r>
          <a:r>
            <a:rPr lang="eu-ES" sz="2500" kern="1200" dirty="0"/>
            <a:t> del modelo de </a:t>
          </a:r>
          <a:r>
            <a:rPr lang="eu-ES" sz="2500" kern="1200" dirty="0" err="1"/>
            <a:t>objetos</a:t>
          </a:r>
          <a:r>
            <a:rPr lang="eu-ES" sz="2500" kern="1200" dirty="0"/>
            <a:t> de </a:t>
          </a:r>
          <a:r>
            <a:rPr lang="eu-ES" sz="2500" kern="1200" dirty="0" err="1"/>
            <a:t>documento</a:t>
          </a:r>
          <a:r>
            <a:rPr lang="eu-ES" sz="2500" kern="1200" dirty="0"/>
            <a:t> (DOM)</a:t>
          </a:r>
        </a:p>
      </dsp:txBody>
      <dsp:txXfrm>
        <a:off x="2193172" y="4019502"/>
        <a:ext cx="6242107" cy="765555"/>
      </dsp:txXfrm>
    </dsp:sp>
    <dsp:sp modelId="{AD941C59-6D19-425F-8931-9053083E2829}">
      <dsp:nvSpPr>
        <dsp:cNvPr id="0" name=""/>
        <dsp:cNvSpPr/>
      </dsp:nvSpPr>
      <dsp:spPr>
        <a:xfrm>
          <a:off x="0" y="4019502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4200" kern="1200" dirty="0"/>
            <a:t>UD 6</a:t>
          </a:r>
        </a:p>
      </dsp:txBody>
      <dsp:txXfrm>
        <a:off x="37378" y="4056880"/>
        <a:ext cx="2118416" cy="72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E2503-0A70-43C7-A015-D24E2AE91497}">
      <dsp:nvSpPr>
        <dsp:cNvPr id="0" name=""/>
        <dsp:cNvSpPr/>
      </dsp:nvSpPr>
      <dsp:spPr>
        <a:xfrm>
          <a:off x="0" y="4785058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7D7B1-D0A1-4392-86A9-372760B7F7D6}">
      <dsp:nvSpPr>
        <dsp:cNvPr id="0" name=""/>
        <dsp:cNvSpPr/>
      </dsp:nvSpPr>
      <dsp:spPr>
        <a:xfrm>
          <a:off x="0" y="3981225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B2FF5-D198-4035-81ED-CC50B34A7D8A}">
      <dsp:nvSpPr>
        <dsp:cNvPr id="0" name=""/>
        <dsp:cNvSpPr/>
      </dsp:nvSpPr>
      <dsp:spPr>
        <a:xfrm>
          <a:off x="0" y="3177391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DBBF-E213-444A-9D7A-5BFE168D79C0}">
      <dsp:nvSpPr>
        <dsp:cNvPr id="0" name=""/>
        <dsp:cNvSpPr/>
      </dsp:nvSpPr>
      <dsp:spPr>
        <a:xfrm>
          <a:off x="0" y="2373558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A2F01-65EA-42D8-A333-5FEB7E730448}">
      <dsp:nvSpPr>
        <dsp:cNvPr id="0" name=""/>
        <dsp:cNvSpPr/>
      </dsp:nvSpPr>
      <dsp:spPr>
        <a:xfrm>
          <a:off x="0" y="1569725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7DCFD-4782-44D2-A284-F41D6C4DEBF1}">
      <dsp:nvSpPr>
        <dsp:cNvPr id="0" name=""/>
        <dsp:cNvSpPr/>
      </dsp:nvSpPr>
      <dsp:spPr>
        <a:xfrm>
          <a:off x="0" y="765892"/>
          <a:ext cx="843528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4C539-A04D-4B72-854F-6029E73B8B24}">
      <dsp:nvSpPr>
        <dsp:cNvPr id="0" name=""/>
        <dsp:cNvSpPr/>
      </dsp:nvSpPr>
      <dsp:spPr>
        <a:xfrm>
          <a:off x="2193172" y="336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Almacenamiento en JavaScript: Local Storage</a:t>
          </a:r>
          <a:endParaRPr lang="eu-E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/>
            <a:ea typeface="+mn-ea"/>
            <a:cs typeface="+mn-cs"/>
          </a:endParaRPr>
        </a:p>
      </dsp:txBody>
      <dsp:txXfrm>
        <a:off x="2193172" y="336"/>
        <a:ext cx="6242107" cy="765555"/>
      </dsp:txXfrm>
    </dsp:sp>
    <dsp:sp modelId="{C3D352A8-A25A-48CE-AFD1-F9CF2AC6BAF4}">
      <dsp:nvSpPr>
        <dsp:cNvPr id="0" name=""/>
        <dsp:cNvSpPr/>
      </dsp:nvSpPr>
      <dsp:spPr>
        <a:xfrm>
          <a:off x="0" y="336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200" kern="1200" dirty="0"/>
            <a:t>UD 7</a:t>
          </a:r>
          <a:endParaRPr lang="eu-ES" sz="4200" kern="1200" dirty="0"/>
        </a:p>
      </dsp:txBody>
      <dsp:txXfrm>
        <a:off x="37378" y="37714"/>
        <a:ext cx="2118416" cy="728177"/>
      </dsp:txXfrm>
    </dsp:sp>
    <dsp:sp modelId="{C46D71D6-E8E9-4E37-AD9D-B6B616605A4C}">
      <dsp:nvSpPr>
        <dsp:cNvPr id="0" name=""/>
        <dsp:cNvSpPr/>
      </dsp:nvSpPr>
      <dsp:spPr>
        <a:xfrm>
          <a:off x="2193172" y="804169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Librerías de actualización dinámica (</a:t>
          </a:r>
          <a:r>
            <a:rPr lang="es-ES" sz="2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JQuery</a:t>
          </a:r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)</a:t>
          </a:r>
          <a:endParaRPr lang="eu-E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/>
            <a:ea typeface="+mn-ea"/>
            <a:cs typeface="+mn-cs"/>
          </a:endParaRPr>
        </a:p>
      </dsp:txBody>
      <dsp:txXfrm>
        <a:off x="2193172" y="804169"/>
        <a:ext cx="6242107" cy="765555"/>
      </dsp:txXfrm>
    </dsp:sp>
    <dsp:sp modelId="{B71BFA0C-B586-479E-81C9-3D7AE02AB616}">
      <dsp:nvSpPr>
        <dsp:cNvPr id="0" name=""/>
        <dsp:cNvSpPr/>
      </dsp:nvSpPr>
      <dsp:spPr>
        <a:xfrm>
          <a:off x="0" y="804169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200" kern="1200" dirty="0"/>
            <a:t>UD 8</a:t>
          </a:r>
          <a:endParaRPr lang="eu-ES" sz="4200" kern="1200" dirty="0"/>
        </a:p>
      </dsp:txBody>
      <dsp:txXfrm>
        <a:off x="37378" y="841547"/>
        <a:ext cx="2118416" cy="728177"/>
      </dsp:txXfrm>
    </dsp:sp>
    <dsp:sp modelId="{C08E6FD8-1E44-4133-9A04-18E3772D551E}">
      <dsp:nvSpPr>
        <dsp:cNvPr id="0" name=""/>
        <dsp:cNvSpPr/>
      </dsp:nvSpPr>
      <dsp:spPr>
        <a:xfrm>
          <a:off x="2160214" y="1728195"/>
          <a:ext cx="6242107" cy="4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Almacenamiento datos JSON.</a:t>
          </a:r>
          <a:endParaRPr lang="eu-E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/>
            <a:ea typeface="+mn-ea"/>
            <a:cs typeface="+mn-cs"/>
          </a:endParaRPr>
        </a:p>
      </dsp:txBody>
      <dsp:txXfrm>
        <a:off x="2160214" y="1728195"/>
        <a:ext cx="6242107" cy="491578"/>
      </dsp:txXfrm>
    </dsp:sp>
    <dsp:sp modelId="{54EA43AD-4B5D-46A8-9EF4-C7D3EFA20703}">
      <dsp:nvSpPr>
        <dsp:cNvPr id="0" name=""/>
        <dsp:cNvSpPr/>
      </dsp:nvSpPr>
      <dsp:spPr>
        <a:xfrm>
          <a:off x="0" y="1608003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4200" kern="1200" dirty="0"/>
            <a:t>UD 9</a:t>
          </a:r>
          <a:endParaRPr lang="eu-ES" sz="4200" kern="1200" dirty="0"/>
        </a:p>
      </dsp:txBody>
      <dsp:txXfrm>
        <a:off x="37378" y="1645381"/>
        <a:ext cx="2118416" cy="728177"/>
      </dsp:txXfrm>
    </dsp:sp>
    <dsp:sp modelId="{26221FA8-AD84-4A48-8F13-9CDF0513D3DD}">
      <dsp:nvSpPr>
        <dsp:cNvPr id="0" name=""/>
        <dsp:cNvSpPr/>
      </dsp:nvSpPr>
      <dsp:spPr>
        <a:xfrm>
          <a:off x="2193172" y="2411836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/>
              <a:ea typeface="+mn-ea"/>
              <a:cs typeface="+mn-cs"/>
            </a:rPr>
            <a:t>Utilización de mecanismos de comunicación asíncrona (Ajax).</a:t>
          </a:r>
          <a:endParaRPr lang="eu-ES" sz="2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/>
            <a:ea typeface="+mn-ea"/>
            <a:cs typeface="+mn-cs"/>
          </a:endParaRPr>
        </a:p>
      </dsp:txBody>
      <dsp:txXfrm>
        <a:off x="2193172" y="2411836"/>
        <a:ext cx="6242107" cy="765555"/>
      </dsp:txXfrm>
    </dsp:sp>
    <dsp:sp modelId="{F4DECFD7-579B-461C-98DD-EFB9DD844B0D}">
      <dsp:nvSpPr>
        <dsp:cNvPr id="0" name=""/>
        <dsp:cNvSpPr/>
      </dsp:nvSpPr>
      <dsp:spPr>
        <a:xfrm>
          <a:off x="0" y="2411836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4200" kern="1200" dirty="0"/>
            <a:t>UD 10</a:t>
          </a:r>
        </a:p>
      </dsp:txBody>
      <dsp:txXfrm>
        <a:off x="37378" y="2449214"/>
        <a:ext cx="2118416" cy="728177"/>
      </dsp:txXfrm>
    </dsp:sp>
    <dsp:sp modelId="{360B9ACC-F485-4B5F-93EB-946039997B7D}">
      <dsp:nvSpPr>
        <dsp:cNvPr id="0" name=""/>
        <dsp:cNvSpPr/>
      </dsp:nvSpPr>
      <dsp:spPr>
        <a:xfrm>
          <a:off x="2193172" y="3215669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API </a:t>
          </a:r>
          <a:r>
            <a:rPr lang="es-ES" sz="2500" kern="1200" dirty="0" err="1"/>
            <a:t>fetch</a:t>
          </a:r>
          <a:r>
            <a:rPr lang="es-ES" sz="2500" kern="1200" dirty="0"/>
            <a:t>, el nuevo estándar que permite hacer llamadas HTTP</a:t>
          </a:r>
          <a:endParaRPr lang="eu-ES" sz="2500" kern="1200" dirty="0"/>
        </a:p>
      </dsp:txBody>
      <dsp:txXfrm>
        <a:off x="2193172" y="3215669"/>
        <a:ext cx="6242107" cy="765555"/>
      </dsp:txXfrm>
    </dsp:sp>
    <dsp:sp modelId="{61750C83-29F0-4A67-A35B-A43CDBB87FC4}">
      <dsp:nvSpPr>
        <dsp:cNvPr id="0" name=""/>
        <dsp:cNvSpPr/>
      </dsp:nvSpPr>
      <dsp:spPr>
        <a:xfrm>
          <a:off x="0" y="3215669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4200" kern="1200" dirty="0"/>
            <a:t>UD 11</a:t>
          </a:r>
        </a:p>
      </dsp:txBody>
      <dsp:txXfrm>
        <a:off x="37378" y="3253047"/>
        <a:ext cx="2118416" cy="728177"/>
      </dsp:txXfrm>
    </dsp:sp>
    <dsp:sp modelId="{AC03631B-CB10-41D4-A7B2-6B1ECF6EEC5A}">
      <dsp:nvSpPr>
        <dsp:cNvPr id="0" name=""/>
        <dsp:cNvSpPr/>
      </dsp:nvSpPr>
      <dsp:spPr>
        <a:xfrm>
          <a:off x="2193172" y="3888432"/>
          <a:ext cx="6242107" cy="76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Introducción a ECMA JS6. Clases.</a:t>
          </a:r>
          <a:endParaRPr lang="eu-ES" sz="2500" kern="1200" dirty="0"/>
        </a:p>
      </dsp:txBody>
      <dsp:txXfrm>
        <a:off x="2193172" y="3888432"/>
        <a:ext cx="6242107" cy="765555"/>
      </dsp:txXfrm>
    </dsp:sp>
    <dsp:sp modelId="{AD941C59-6D19-425F-8931-9053083E2829}">
      <dsp:nvSpPr>
        <dsp:cNvPr id="0" name=""/>
        <dsp:cNvSpPr/>
      </dsp:nvSpPr>
      <dsp:spPr>
        <a:xfrm>
          <a:off x="0" y="4019502"/>
          <a:ext cx="2193172" cy="765555"/>
        </a:xfrm>
        <a:prstGeom prst="round2SameRect">
          <a:avLst>
            <a:gd name="adj1" fmla="val 16670"/>
            <a:gd name="adj2" fmla="val 0"/>
          </a:avLst>
        </a:prstGeom>
        <a:solidFill>
          <a:srgbClr val="0070C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4200" kern="1200" dirty="0"/>
            <a:t>UD 12</a:t>
          </a:r>
        </a:p>
      </dsp:txBody>
      <dsp:txXfrm>
        <a:off x="37378" y="4056880"/>
        <a:ext cx="2118416" cy="72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pestañas"/>
  <dgm:desc val="Utilícelo para mostrar bloques no secuenciales o agrupados de información. Funciona bien para listas con pequeñas cantidades de texto de Nivel 1. El primer Nivel 2 aparece junto al texto de Nivel 1 y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pestañas"/>
  <dgm:desc val="Utilícelo para mostrar bloques no secuenciales o agrupados de información. Funciona bien para listas con pequeñas cantidades de texto de Nivel 1. El primer Nivel 2 aparece junto al texto de Nivel 1 y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u-ES" sz="1800" spc="-1" strike="noStrike">
                <a:solidFill>
                  <a:srgbClr val="000000"/>
                </a:solidFill>
                <a:latin typeface="Trebuchet MS"/>
              </a:rPr>
              <a:t>Pulse para desplazar la diapositiva</a:t>
            </a:r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7A0F32F-BFE5-4DED-8FF2-8C3143F55F73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282840" y="515880"/>
            <a:ext cx="3436560" cy="257760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00440" y="3266640"/>
            <a:ext cx="8002080" cy="3094200"/>
          </a:xfrm>
          <a:prstGeom prst="rect">
            <a:avLst/>
          </a:prstGeom>
        </p:spPr>
        <p:txBody>
          <a:bodyPr lIns="96480" rIns="96480" tIns="48240" bIns="4824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43" name="Marcador de número de diapositiva 3"/>
          <p:cNvSpPr txBox="1"/>
          <p:nvPr/>
        </p:nvSpPr>
        <p:spPr>
          <a:xfrm>
            <a:off x="5666400" y="6531480"/>
            <a:ext cx="4334040" cy="343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87242038-D3AB-4C71-A19C-0C4D0E3E7C6A}" type="slidenum">
              <a:rPr b="0" lang="eu-E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755800" y="21607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02120" y="21607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41875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2755800" y="41875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4902120" y="41875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609480"/>
            <a:ext cx="634752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755800" y="21607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902120" y="21607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41875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2755800" y="41875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4902120" y="4187520"/>
            <a:ext cx="2043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609480"/>
            <a:ext cx="634752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u-E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df3"/>
            </a:gs>
            <a:gs pos="100000">
              <a:srgbClr val="d0eb9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Straight Connector 7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8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2" name="Straight Connector 16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17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Freeform 18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Freeform 19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Freeform 20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Freeform 21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Freeform 22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Freeform 23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Freeform 24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Freeform 27"/>
            <p:cNvSpPr/>
            <p:nvPr/>
          </p:nvSpPr>
          <p:spPr>
            <a:xfrm>
              <a:off x="-8640" y="-864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s-ES" sz="5400" spc="-1" strike="noStrike">
                <a:solidFill>
                  <a:srgbClr val="90c226"/>
                </a:solidFill>
                <a:latin typeface="Trebuchet MS"/>
              </a:rPr>
              <a:t>Haga clic para modificar el estilo de título del patrón</a:t>
            </a:r>
            <a:endParaRPr b="0" lang="eu-E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0A13D7-58E0-4294-83B4-5B7E40B01156}" type="datetime">
              <a:rPr b="0" lang="eu-ES" sz="900" spc="-1" strike="noStrike">
                <a:solidFill>
                  <a:srgbClr val="8b8b8b"/>
                </a:solidFill>
                <a:latin typeface="Trebuchet MS"/>
              </a:rPr>
              <a:t>2021/09/10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850169-6024-464F-85CE-1E313360B263}" type="slidenum">
              <a:rPr b="0" lang="eu-ES" sz="900" spc="-1" strike="noStrike">
                <a:solidFill>
                  <a:srgbClr val="90c226"/>
                </a:solidFill>
                <a:latin typeface="Trebuchet MS"/>
              </a:rPr>
              <a:t>&lt;número&gt;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u-ES" sz="1800" spc="-1" strike="noStrike">
                <a:solidFill>
                  <a:srgbClr val="404040"/>
                </a:solidFill>
                <a:latin typeface="Trebuchet MS"/>
              </a:rPr>
              <a:t>Pulse para editar el formato de texto del esquema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u-ES" sz="1400" spc="-1" strike="noStrike">
                <a:solidFill>
                  <a:srgbClr val="404040"/>
                </a:solidFill>
                <a:latin typeface="Trebuchet MS"/>
              </a:rPr>
              <a:t>Segundo nivel del esquema</a:t>
            </a:r>
            <a:endParaRPr b="0" lang="eu-E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u-ES" sz="1200" spc="-1" strike="noStrike">
                <a:solidFill>
                  <a:srgbClr val="404040"/>
                </a:solidFill>
                <a:latin typeface="Trebuchet MS"/>
              </a:rPr>
              <a:t>Tercer nivel del esquema</a:t>
            </a:r>
            <a:endParaRPr b="0" lang="eu-E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u-ES" sz="1200" spc="-1" strike="noStrike">
                <a:solidFill>
                  <a:srgbClr val="404040"/>
                </a:solidFill>
                <a:latin typeface="Trebuchet MS"/>
              </a:rPr>
              <a:t>Cuarto nivel del esquema</a:t>
            </a:r>
            <a:endParaRPr b="0" lang="eu-E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u-ES" sz="2000" spc="-1" strike="noStrike">
                <a:solidFill>
                  <a:srgbClr val="404040"/>
                </a:solidFill>
                <a:latin typeface="Trebuchet MS"/>
              </a:rPr>
              <a:t>Quinto nivel del esquema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u-ES" sz="2000" spc="-1" strike="noStrike">
                <a:solidFill>
                  <a:srgbClr val="404040"/>
                </a:solidFill>
                <a:latin typeface="Trebuchet MS"/>
              </a:rPr>
              <a:t>Sexto nivel del esquema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u-ES" sz="2000" spc="-1" strike="noStrike">
                <a:solidFill>
                  <a:srgbClr val="404040"/>
                </a:solidFill>
                <a:latin typeface="Trebuchet MS"/>
              </a:rPr>
              <a:t>Séptimo nivel del esquema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afdf3"/>
            </a:gs>
            <a:gs pos="100000">
              <a:srgbClr val="d0eb9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64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Straight Connector 7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Straight Connector 8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</a:rPr>
              <a:t>Haga clic para modificar el estilo de título del patrón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800" spc="-1" strike="noStrike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600" spc="-1" strike="noStrike">
                <a:solidFill>
                  <a:srgbClr val="404040"/>
                </a:solidFill>
                <a:latin typeface="Trebuchet MS"/>
              </a:rPr>
              <a:t>Segundo nivel</a:t>
            </a:r>
            <a:endParaRPr b="0" lang="eu-E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400" spc="-1" strike="noStrike">
                <a:solidFill>
                  <a:srgbClr val="404040"/>
                </a:solidFill>
                <a:latin typeface="Trebuchet MS"/>
              </a:rPr>
              <a:t>Tercer nivel</a:t>
            </a:r>
            <a:endParaRPr b="0" lang="eu-E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200" spc="-1" strike="noStrike">
                <a:solidFill>
                  <a:srgbClr val="404040"/>
                </a:solidFill>
                <a:latin typeface="Trebuchet MS"/>
              </a:rPr>
              <a:t>Cuarto nivel</a:t>
            </a:r>
            <a:endParaRPr b="0" lang="eu-E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s-ES" sz="1200" spc="-1" strike="noStrike">
                <a:solidFill>
                  <a:srgbClr val="404040"/>
                </a:solidFill>
                <a:latin typeface="Trebuchet MS"/>
              </a:rPr>
              <a:t>Quinto nivel</a:t>
            </a:r>
            <a:endParaRPr b="0" lang="eu-E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3569BF-0DF8-40E1-9377-229B9DB086E2}" type="datetime">
              <a:rPr b="0" lang="eu-ES" sz="900" spc="-1" strike="noStrike">
                <a:solidFill>
                  <a:srgbClr val="8b8b8b"/>
                </a:solidFill>
                <a:latin typeface="Trebuchet MS"/>
              </a:rPr>
              <a:t>2021/09/10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1AD12B-9C17-4BFF-8A97-7B311009771F}" type="slidenum">
              <a:rPr b="0" lang="eu-ES" sz="900" spc="-1" strike="noStrike">
                <a:solidFill>
                  <a:srgbClr val="90c226"/>
                </a:solidFill>
                <a:latin typeface="Trebuchet MS"/>
              </a:rPr>
              <a:t>&lt;número&gt;</a:t>
            </a:fld>
            <a:endParaRPr b="0" lang="es-E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1475640" y="2925000"/>
            <a:ext cx="634536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3000"/>
          </a:bodyPr>
          <a:p>
            <a:pPr algn="ctr">
              <a:lnSpc>
                <a:spcPct val="100000"/>
              </a:lnSpc>
            </a:pPr>
            <a:r>
              <a:rPr b="0" lang="es-ES_tradnl" sz="5400" spc="-1" strike="noStrike">
                <a:solidFill>
                  <a:srgbClr val="002060"/>
                </a:solidFill>
                <a:latin typeface="Trebuchet MS"/>
              </a:rPr>
              <a:t>DESARROLLO WEB EN ENTORNO CLIENTE</a:t>
            </a:r>
            <a:br/>
            <a:r>
              <a:rPr b="0" lang="es-ES_tradnl" sz="5400" spc="-1" strike="noStrike">
                <a:solidFill>
                  <a:srgbClr val="002060"/>
                </a:solidFill>
                <a:latin typeface="Trebuchet MS"/>
              </a:rPr>
              <a:t>2021-2022</a:t>
            </a:r>
            <a:endParaRPr b="0" lang="eu-ES" sz="5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"/>
          <p:cNvSpPr txBox="1"/>
          <p:nvPr/>
        </p:nvSpPr>
        <p:spPr>
          <a:xfrm>
            <a:off x="609480" y="609480"/>
            <a:ext cx="792252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SISTEMA DE EVALUACIÓN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Marcador de contenido 2"/>
          <p:cNvSpPr txBox="1"/>
          <p:nvPr/>
        </p:nvSpPr>
        <p:spPr>
          <a:xfrm>
            <a:off x="609480" y="2160720"/>
            <a:ext cx="799452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s-ES" sz="2800" spc="-1" strike="noStrike">
                <a:solidFill>
                  <a:srgbClr val="404040"/>
                </a:solidFill>
                <a:latin typeface="Trebuchet MS"/>
              </a:rPr>
              <a:t>Cualquier alumno que supere un 20% de faltas de asistencia pierde el derecho a la evaluación continua</a:t>
            </a:r>
            <a:r>
              <a:rPr b="1" lang="es-ES" sz="1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1 Título"/>
          <p:cNvSpPr txBox="1"/>
          <p:nvPr/>
        </p:nvSpPr>
        <p:spPr>
          <a:xfrm>
            <a:off x="395640" y="45216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BIBLIOGRAFÍA RECOMENDADA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2 Marcador de contenido"/>
          <p:cNvSpPr txBox="1"/>
          <p:nvPr/>
        </p:nvSpPr>
        <p:spPr>
          <a:xfrm>
            <a:off x="179640" y="1772640"/>
            <a:ext cx="8856720" cy="437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14480"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_tradnl" sz="1800" spc="-1" strike="noStrike">
                <a:solidFill>
                  <a:srgbClr val="404040"/>
                </a:solidFill>
                <a:latin typeface="Trebuchet MS"/>
              </a:rPr>
              <a:t>Bibliografía complementaria: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 marL="442800" indent="-356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“</a:t>
            </a: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Introducción a JavaScript” , Javier Eguíluz Pérez – Librosweb – Internet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 marL="442800" indent="-356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“</a:t>
            </a: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Introducción a Ajax” , Javier Eguíluz Pérez – Librosweb – Internet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 marL="442800" indent="-356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Manuales Desarrolloweb – Internet (Javascript, jQuery, Ajax, CSS)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 marL="442800" indent="-356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Material suministrado en el sitio Moodle del curso.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1 Título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AULA VIRTUAL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0" name="2 Marcador de contenido"/>
          <p:cNvSpPr txBox="1"/>
          <p:nvPr/>
        </p:nvSpPr>
        <p:spPr>
          <a:xfrm>
            <a:off x="395640" y="177264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14480"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Disponemos de un aula virtual donde estarán todos los apuntes y ejercicios a realizar (</a:t>
            </a:r>
            <a:r>
              <a:rPr b="1" lang="es-ES_tradnl" sz="1800" spc="-1" strike="noStrike">
                <a:solidFill>
                  <a:srgbClr val="404040"/>
                </a:solidFill>
                <a:latin typeface="Trebuchet MS"/>
              </a:rPr>
              <a:t>moodle.icjardin.com</a:t>
            </a: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 marL="114480"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 marL="114480"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El curso se llama “</a:t>
            </a:r>
            <a:r>
              <a:rPr b="1" lang="es-ES_tradnl" sz="1800" spc="-1" strike="noStrike">
                <a:solidFill>
                  <a:srgbClr val="404040"/>
                </a:solidFill>
                <a:latin typeface="Trebuchet MS"/>
              </a:rPr>
              <a:t>2019/20 Desarrollo web en entorno cliente (DW2)</a:t>
            </a:r>
            <a:r>
              <a:rPr b="0" lang="es-ES_tradnl" sz="1800" spc="-1" strike="noStrike">
                <a:solidFill>
                  <a:srgbClr val="404040"/>
                </a:solidFill>
                <a:latin typeface="Trebuchet MS"/>
              </a:rPr>
              <a:t>”</a:t>
            </a: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 marL="114480"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 Título"/>
          <p:cNvSpPr txBox="1"/>
          <p:nvPr/>
        </p:nvSpPr>
        <p:spPr>
          <a:xfrm>
            <a:off x="971640" y="2565000"/>
            <a:ext cx="7329600" cy="935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s-ES_tradnl" sz="5400" spc="-1" strike="noStrike">
                <a:solidFill>
                  <a:srgbClr val="002060"/>
                </a:solidFill>
                <a:latin typeface="Trebuchet MS"/>
              </a:rPr>
              <a:t>UNIDADES DIDÁCTICAS</a:t>
            </a:r>
            <a:endParaRPr b="0" lang="eu-ES" sz="5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1 Título"/>
          <p:cNvSpPr txBox="1"/>
          <p:nvPr/>
        </p:nvSpPr>
        <p:spPr>
          <a:xfrm>
            <a:off x="827640" y="260640"/>
            <a:ext cx="7786800" cy="863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1º TRIMESTRE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938816914"/>
              </p:ext>
            </p:extLst>
          </p:nvPr>
        </p:nvGraphicFramePr>
        <p:xfrm>
          <a:off x="323640" y="1340640"/>
          <a:ext cx="8434800" cy="478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 Título"/>
          <p:cNvSpPr txBox="1"/>
          <p:nvPr/>
        </p:nvSpPr>
        <p:spPr>
          <a:xfrm>
            <a:off x="827640" y="332640"/>
            <a:ext cx="7786800" cy="863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2º TRIMESTRE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51329318"/>
              </p:ext>
            </p:extLst>
          </p:nvPr>
        </p:nvGraphicFramePr>
        <p:xfrm>
          <a:off x="323640" y="1412640"/>
          <a:ext cx="8434800" cy="478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 Título"/>
          <p:cNvSpPr txBox="1"/>
          <p:nvPr/>
        </p:nvSpPr>
        <p:spPr>
          <a:xfrm>
            <a:off x="609480" y="609480"/>
            <a:ext cx="821052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FECHAS DE EVALUACIÓN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2 Marcador de contenido"/>
          <p:cNvSpPr txBox="1"/>
          <p:nvPr/>
        </p:nvSpPr>
        <p:spPr>
          <a:xfrm>
            <a:off x="609480" y="1484640"/>
            <a:ext cx="806652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2800" indent="-3283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"/>
            </a:pPr>
            <a:r>
              <a:rPr b="0" lang="es-ES_tradnl" sz="2400" spc="-1" strike="noStrike">
                <a:solidFill>
                  <a:srgbClr val="404040"/>
                </a:solidFill>
                <a:latin typeface="Trebuchet MS"/>
              </a:rPr>
              <a:t>1º Trimestre: hasta el 23 de noviembre</a:t>
            </a: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marL="442800" indent="-3283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"/>
            </a:pPr>
            <a:r>
              <a:rPr b="0" lang="es-ES_tradnl" sz="2400" spc="-1" strike="noStrike">
                <a:solidFill>
                  <a:srgbClr val="404040"/>
                </a:solidFill>
                <a:latin typeface="Trebuchet MS"/>
              </a:rPr>
              <a:t>2º Trimestre: del 26 de noviembre al 14 de febrero</a:t>
            </a: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marL="114480"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marL="442800" indent="-3283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"/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404040"/>
                </a:solidFill>
                <a:latin typeface="Trebuchet MS"/>
              </a:rPr>
              <a:t>1ª Evaluación: del 15 al 23 de noviembre</a:t>
            </a: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marL="442800" indent="-3283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"/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404040"/>
                </a:solidFill>
                <a:latin typeface="Trebuchet MS"/>
              </a:rPr>
              <a:t>1ª Evaluación final: del 6 al 14 de febrero</a:t>
            </a: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marL="442800" indent="-3283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"/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404040"/>
                </a:solidFill>
                <a:latin typeface="Trebuchet MS"/>
              </a:rPr>
              <a:t>2ª Evaluación final: junio de 2019</a:t>
            </a: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 Título"/>
          <p:cNvSpPr txBox="1"/>
          <p:nvPr/>
        </p:nvSpPr>
        <p:spPr>
          <a:xfrm>
            <a:off x="609480" y="609480"/>
            <a:ext cx="80870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SISTEMA DE EVALUACIÓN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2 Marcador de contenido"/>
          <p:cNvSpPr txBox="1"/>
          <p:nvPr/>
        </p:nvSpPr>
        <p:spPr>
          <a:xfrm>
            <a:off x="467640" y="12700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400" spc="-1" strike="noStrike" u="sng">
                <a:solidFill>
                  <a:srgbClr val="404040"/>
                </a:solidFill>
                <a:uFillTx/>
                <a:latin typeface="Trebuchet MS"/>
              </a:rPr>
              <a:t>1ª EVALUACIÓN</a:t>
            </a: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Trebuchet MS"/>
              </a:rPr>
              <a:t>Conceptos</a:t>
            </a: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: se hará un examen teórico probablemente tipo test que supondrá el 20% de la nota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Trebuchet MS"/>
              </a:rPr>
              <a:t>Procedimientos</a:t>
            </a: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: se hará un examen práctico que supondrá el 60% de la nota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Trebuchet MS"/>
              </a:rPr>
              <a:t>Actitud</a:t>
            </a: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: se tendrá en cuenta la asistencia y los ejercicios realizados y supondrá el 20% de la nota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Todos los exámenes deberán ser aprobados por separado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Trebuchet MS"/>
              </a:rPr>
              <a:t>Recuperación</a:t>
            </a: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: Se realizara un examen de recuperación de carácter teórico-práctico para los alumnos que no superen esta primera evaluación. Independientemente de la nota obtenida en la prueba la nota de la evaluación será 5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 Título"/>
          <p:cNvSpPr txBox="1"/>
          <p:nvPr/>
        </p:nvSpPr>
        <p:spPr>
          <a:xfrm>
            <a:off x="609480" y="609480"/>
            <a:ext cx="82292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SISTEMA DE EVALUACIÓN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2 Marcador de contenido"/>
          <p:cNvSpPr txBox="1"/>
          <p:nvPr/>
        </p:nvSpPr>
        <p:spPr>
          <a:xfrm>
            <a:off x="609480" y="1270080"/>
            <a:ext cx="8229240" cy="437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400" spc="-1" strike="noStrike" u="sng">
                <a:solidFill>
                  <a:srgbClr val="404040"/>
                </a:solidFill>
                <a:uFillTx/>
                <a:latin typeface="Trebuchet MS"/>
              </a:rPr>
              <a:t>2º TRIMESTRE</a:t>
            </a: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Procedimientos: 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Se harán dos exámenes prácticos cuya media supondrá el 60% de la nota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Se realizará un trabajo cuya nota constituirá el 20% de la nota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Actitud: se tendrá en cuenta la asistencia y los ejercicios realizados y supondrá el 20% de la nota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Todos los exámenes deberán ser aprobados por separado.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Trebuchet MS"/>
              </a:rPr>
              <a:t>Recuperación</a:t>
            </a: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 Se podrá recuperar este segundo trimestre en 1ª evaluación final de curso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1 Título"/>
          <p:cNvSpPr txBox="1"/>
          <p:nvPr/>
        </p:nvSpPr>
        <p:spPr>
          <a:xfrm>
            <a:off x="609480" y="609480"/>
            <a:ext cx="813852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SISTEMA DE EVALUACIÓN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2 Marcador de contenido"/>
          <p:cNvSpPr txBox="1"/>
          <p:nvPr/>
        </p:nvSpPr>
        <p:spPr>
          <a:xfrm>
            <a:off x="609480" y="1340640"/>
            <a:ext cx="8138520" cy="4700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400" spc="-1" strike="noStrike" u="sng">
                <a:solidFill>
                  <a:srgbClr val="404040"/>
                </a:solidFill>
                <a:uFillTx/>
                <a:latin typeface="Trebuchet MS"/>
              </a:rPr>
              <a:t>1º EVALUACIÓN FINAL</a:t>
            </a: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Los alumnos que no hayan superado alguno de los periodos evaluados mediante la evaluación continua deberán realizar en esta prueba la parte correspondiente a las partes que tengan suspendidas (la nota en las partes que se recuperen será como máximo 5)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La prueba consistirá en un examen teórico-práctico donde la parte teórica tendrá un peso del 10% y la parte práctica del 90%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114480"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114480"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1 Título"/>
          <p:cNvSpPr txBox="1"/>
          <p:nvPr/>
        </p:nvSpPr>
        <p:spPr>
          <a:xfrm>
            <a:off x="609480" y="609480"/>
            <a:ext cx="799452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_tradnl" sz="3600" spc="-1" strike="noStrike">
                <a:solidFill>
                  <a:srgbClr val="002060"/>
                </a:solidFill>
                <a:latin typeface="Trebuchet MS"/>
              </a:rPr>
              <a:t>SISTEMA DE EVALUACIÓN</a:t>
            </a:r>
            <a:endParaRPr b="0" lang="eu-E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2 Marcador de contenido"/>
          <p:cNvSpPr txBox="1"/>
          <p:nvPr/>
        </p:nvSpPr>
        <p:spPr>
          <a:xfrm>
            <a:off x="609480" y="1270080"/>
            <a:ext cx="8066520" cy="4462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400" spc="-1" strike="noStrike" u="sng">
                <a:solidFill>
                  <a:srgbClr val="404040"/>
                </a:solidFill>
                <a:uFillTx/>
                <a:latin typeface="Trebuchet MS"/>
              </a:rPr>
              <a:t>2º EVALUACIÓN FINAL</a:t>
            </a:r>
            <a:endParaRPr b="0" lang="eu-E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Los alumnos que no hayan superado alguna de las partes de la primera evaluación final de curso deberán realizar en esta prueba un examen teórico-práctico donde se evalúe del contenido de TODO el curso.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Trebuchet MS"/>
              </a:rPr>
              <a:t>La prueba consistirá en un examen teórico-práctico donde la parte teórica tendrá un peso del 10% y la parte práctica del 90%</a:t>
            </a:r>
            <a:endParaRPr b="0" lang="eu-E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2852</TotalTime>
  <Application>LibreOffice/7.1.2.2$Windows_X86_64 LibreOffice_project/8a45595d069ef5570103caea1b71cc9d82b2aae4</Application>
  <AppVersion>15.0000</AppVersion>
  <Words>602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2012-09-08T08:55:56Z</dcterms:created>
  <dc:creator>Usuario de Windows</dc:creator>
  <dc:description/>
  <dc:language>es-ES</dc:language>
  <cp:lastModifiedBy/>
  <cp:lastPrinted>2012-09-09T13:08:22Z</cp:lastPrinted>
  <dcterms:modified xsi:type="dcterms:W3CDTF">2021-09-10T09:32:43Z</dcterms:modified>
  <cp:revision>63</cp:revision>
  <dc:subject/>
  <dc:title>ADMINISTRACIÓN DE SISTEMAS OPERATIVOS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12</vt:i4>
  </property>
</Properties>
</file>