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34"/>
    <p:restoredTop sz="94643"/>
  </p:normalViewPr>
  <p:slideViewPr>
    <p:cSldViewPr snapToGrid="0">
      <p:cViewPr varScale="1">
        <p:scale>
          <a:sx n="114" d="100"/>
          <a:sy n="114" d="100"/>
        </p:scale>
        <p:origin x="2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87b5dc4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87b5dc4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91575" y="1854100"/>
            <a:ext cx="1510200" cy="570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Herbivore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(H)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003375" y="1854100"/>
            <a:ext cx="1510200" cy="5700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Predator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(P) 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86775" y="116750"/>
            <a:ext cx="2276800" cy="44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RM Model </a:t>
            </a: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83775" y="2114488"/>
            <a:ext cx="1232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Birth rate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(b)</a:t>
            </a:r>
            <a:r>
              <a:rPr lang="en"/>
              <a:t>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292525" y="1680019"/>
            <a:ext cx="22974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Conversion efficiency  (e)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(prey to predator)  </a:t>
            </a:r>
            <a:endParaRPr sz="1200" dirty="0"/>
          </a:p>
        </p:txBody>
      </p:sp>
      <p:sp>
        <p:nvSpPr>
          <p:cNvPr id="59" name="Google Shape;59;p13"/>
          <p:cNvSpPr txBox="1"/>
          <p:nvPr/>
        </p:nvSpPr>
        <p:spPr>
          <a:xfrm rot="-1769886">
            <a:off x="7126624" y="1157001"/>
            <a:ext cx="1727882" cy="29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Predator death rate (s)</a:t>
            </a:r>
            <a:r>
              <a:rPr lang="en"/>
              <a:t> 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461225" y="3538650"/>
            <a:ext cx="1667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Handling time  (d)</a:t>
            </a:r>
            <a:r>
              <a:rPr lang="en"/>
              <a:t> </a:t>
            </a:r>
            <a:endParaRPr dirty="0"/>
          </a:p>
        </p:txBody>
      </p:sp>
      <p:cxnSp>
        <p:nvCxnSpPr>
          <p:cNvPr id="61" name="Google Shape;61;p13"/>
          <p:cNvCxnSpPr/>
          <p:nvPr/>
        </p:nvCxnSpPr>
        <p:spPr>
          <a:xfrm flipH="1">
            <a:off x="7457825" y="1182750"/>
            <a:ext cx="1260000" cy="67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6754875" y="2485000"/>
            <a:ext cx="7200" cy="86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3325125" y="3412050"/>
            <a:ext cx="1629900" cy="497100"/>
          </a:xfrm>
          <a:prstGeom prst="bentConnector3">
            <a:avLst>
              <a:gd name="adj1" fmla="val 99502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3186775" y="2169241"/>
            <a:ext cx="254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666300" y="1942450"/>
            <a:ext cx="787500" cy="444900"/>
          </a:xfrm>
          <a:prstGeom prst="bentConnector3">
            <a:avLst>
              <a:gd name="adj1" fmla="val -15295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652300" y="1942450"/>
            <a:ext cx="7689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555275" y="2917500"/>
            <a:ext cx="1908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Predator Attack Rate (w) </a:t>
            </a:r>
            <a:r>
              <a:rPr lang="en"/>
              <a:t> </a:t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2178775" y="3350800"/>
            <a:ext cx="456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 rot="10800000">
            <a:off x="2178775" y="2485000"/>
            <a:ext cx="7200" cy="86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1307291" y="1037401"/>
            <a:ext cx="1667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1/Carrying Capacity of Prey  (𝛼)</a:t>
            </a:r>
            <a:r>
              <a:rPr lang="en"/>
              <a:t> </a:t>
            </a:r>
            <a:endParaRPr dirty="0"/>
          </a:p>
        </p:txBody>
      </p:sp>
      <p:cxnSp>
        <p:nvCxnSpPr>
          <p:cNvPr id="72" name="Google Shape;72;p13"/>
          <p:cNvCxnSpPr/>
          <p:nvPr/>
        </p:nvCxnSpPr>
        <p:spPr>
          <a:xfrm>
            <a:off x="4955025" y="3350800"/>
            <a:ext cx="8100" cy="5583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60;p13"/>
          <p:cNvSpPr txBox="1"/>
          <p:nvPr/>
        </p:nvSpPr>
        <p:spPr>
          <a:xfrm>
            <a:off x="3627025" y="1053951"/>
            <a:ext cx="1667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Handling time  (d)</a:t>
            </a:r>
            <a:r>
              <a:rPr lang="en"/>
              <a:t> </a:t>
            </a:r>
            <a:endParaRPr dirty="0"/>
          </a:p>
        </p:txBody>
      </p:sp>
      <p:cxnSp>
        <p:nvCxnSpPr>
          <p:cNvPr id="22" name="Google Shape;63;p13"/>
          <p:cNvCxnSpPr/>
          <p:nvPr/>
        </p:nvCxnSpPr>
        <p:spPr>
          <a:xfrm rot="10800000" flipV="1">
            <a:off x="3727603" y="1449010"/>
            <a:ext cx="1056272" cy="150250"/>
          </a:xfrm>
          <a:prstGeom prst="bentConnector3">
            <a:avLst>
              <a:gd name="adj1" fmla="val 99619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72;p13"/>
          <p:cNvCxnSpPr/>
          <p:nvPr/>
        </p:nvCxnSpPr>
        <p:spPr>
          <a:xfrm flipV="1">
            <a:off x="4783875" y="1454151"/>
            <a:ext cx="2365" cy="28219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" name="Google Shape;63;p13"/>
          <p:cNvCxnSpPr/>
          <p:nvPr/>
        </p:nvCxnSpPr>
        <p:spPr>
          <a:xfrm rot="10800000" flipV="1">
            <a:off x="1629920" y="1570983"/>
            <a:ext cx="1056272" cy="150250"/>
          </a:xfrm>
          <a:prstGeom prst="bentConnector3">
            <a:avLst>
              <a:gd name="adj1" fmla="val 99619"/>
            </a:avLst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72;p13"/>
          <p:cNvCxnSpPr/>
          <p:nvPr/>
        </p:nvCxnSpPr>
        <p:spPr>
          <a:xfrm flipV="1">
            <a:off x="2683827" y="1564705"/>
            <a:ext cx="2365" cy="28219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625" y="423863"/>
            <a:ext cx="53054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Macintosh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llenfoley@gmail.com</cp:lastModifiedBy>
  <cp:revision>2</cp:revision>
  <dcterms:modified xsi:type="dcterms:W3CDTF">2018-12-07T22:29:41Z</dcterms:modified>
</cp:coreProperties>
</file>