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7"/>
  </p:notesMasterIdLst>
  <p:sldIdLst>
    <p:sldId id="258"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4" r:id="rId22"/>
    <p:sldId id="305" r:id="rId23"/>
    <p:sldId id="306" r:id="rId24"/>
    <p:sldId id="307" r:id="rId25"/>
    <p:sldId id="308" r:id="rId26"/>
    <p:sldId id="309" r:id="rId27"/>
    <p:sldId id="310" r:id="rId28"/>
    <p:sldId id="315" r:id="rId29"/>
    <p:sldId id="316" r:id="rId30"/>
    <p:sldId id="313" r:id="rId31"/>
    <p:sldId id="314" r:id="rId32"/>
    <p:sldId id="311" r:id="rId33"/>
    <p:sldId id="312" r:id="rId34"/>
    <p:sldId id="317" r:id="rId35"/>
    <p:sldId id="31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 Debruyne" initials="CD" lastIdx="3" clrIdx="0">
    <p:extLst>
      <p:ext uri="{19B8F6BF-5375-455C-9EA6-DF929625EA0E}">
        <p15:presenceInfo xmlns:p15="http://schemas.microsoft.com/office/powerpoint/2012/main" userId="S-1-5-21-169893677-1706453300-945767274-678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08F"/>
    <a:srgbClr val="FF9900"/>
    <a:srgbClr val="CF00C0"/>
    <a:srgbClr val="CCFFCC"/>
    <a:srgbClr val="FFCCCC"/>
    <a:srgbClr val="0576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39" autoAdjust="0"/>
    <p:restoredTop sz="81382" autoAdjust="0"/>
  </p:normalViewPr>
  <p:slideViewPr>
    <p:cSldViewPr snapToGrid="0" snapToObjects="1" showGuides="1">
      <p:cViewPr varScale="1">
        <p:scale>
          <a:sx n="93" d="100"/>
          <a:sy n="93" d="100"/>
        </p:scale>
        <p:origin x="7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78FDC3-9C2C-8F47-97D7-591BEEB7D72E}" type="datetimeFigureOut">
              <a:rPr lang="en-US" smtClean="0"/>
              <a:t>9/20/2022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71541-1CC5-C049-8103-D9B2142DE7A5}" type="slidenum">
              <a:rPr lang="en-US" smtClean="0"/>
              <a:t>‹N°›</a:t>
            </a:fld>
            <a:endParaRPr lang="en-US"/>
          </a:p>
        </p:txBody>
      </p:sp>
    </p:spTree>
    <p:extLst>
      <p:ext uri="{BB962C8B-B14F-4D97-AF65-F5344CB8AC3E}">
        <p14:creationId xmlns:p14="http://schemas.microsoft.com/office/powerpoint/2010/main" val="1275887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7271541-1CC5-C049-8103-D9B2142DE7A5}" type="slidenum">
              <a:rPr lang="en-US" smtClean="0"/>
              <a:t>1</a:t>
            </a:fld>
            <a:endParaRPr lang="en-US"/>
          </a:p>
        </p:txBody>
      </p:sp>
    </p:spTree>
    <p:extLst>
      <p:ext uri="{BB962C8B-B14F-4D97-AF65-F5344CB8AC3E}">
        <p14:creationId xmlns:p14="http://schemas.microsoft.com/office/powerpoint/2010/main" val="2554350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7271541-1CC5-C049-8103-D9B2142DE7A5}" type="slidenum">
              <a:rPr lang="en-US" smtClean="0"/>
              <a:t>20</a:t>
            </a:fld>
            <a:endParaRPr lang="en-US"/>
          </a:p>
        </p:txBody>
      </p:sp>
    </p:spTree>
    <p:extLst>
      <p:ext uri="{BB962C8B-B14F-4D97-AF65-F5344CB8AC3E}">
        <p14:creationId xmlns:p14="http://schemas.microsoft.com/office/powerpoint/2010/main" val="3166095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7271541-1CC5-C049-8103-D9B2142DE7A5}" type="slidenum">
              <a:rPr lang="en-US" smtClean="0"/>
              <a:t>21</a:t>
            </a:fld>
            <a:endParaRPr lang="en-US"/>
          </a:p>
        </p:txBody>
      </p:sp>
    </p:spTree>
    <p:extLst>
      <p:ext uri="{BB962C8B-B14F-4D97-AF65-F5344CB8AC3E}">
        <p14:creationId xmlns:p14="http://schemas.microsoft.com/office/powerpoint/2010/main" val="1553461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7271541-1CC5-C049-8103-D9B2142DE7A5}" type="slidenum">
              <a:rPr lang="en-US" smtClean="0"/>
              <a:t>22</a:t>
            </a:fld>
            <a:endParaRPr lang="en-US"/>
          </a:p>
        </p:txBody>
      </p:sp>
    </p:spTree>
    <p:extLst>
      <p:ext uri="{BB962C8B-B14F-4D97-AF65-F5344CB8AC3E}">
        <p14:creationId xmlns:p14="http://schemas.microsoft.com/office/powerpoint/2010/main" val="303058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7271541-1CC5-C049-8103-D9B2142DE7A5}" type="slidenum">
              <a:rPr lang="en-US" smtClean="0"/>
              <a:t>23</a:t>
            </a:fld>
            <a:endParaRPr lang="en-US"/>
          </a:p>
        </p:txBody>
      </p:sp>
    </p:spTree>
    <p:extLst>
      <p:ext uri="{BB962C8B-B14F-4D97-AF65-F5344CB8AC3E}">
        <p14:creationId xmlns:p14="http://schemas.microsoft.com/office/powerpoint/2010/main" val="3545166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7271541-1CC5-C049-8103-D9B2142DE7A5}" type="slidenum">
              <a:rPr lang="en-US" smtClean="0"/>
              <a:t>26</a:t>
            </a:fld>
            <a:endParaRPr lang="en-US"/>
          </a:p>
        </p:txBody>
      </p:sp>
    </p:spTree>
    <p:extLst>
      <p:ext uri="{BB962C8B-B14F-4D97-AF65-F5344CB8AC3E}">
        <p14:creationId xmlns:p14="http://schemas.microsoft.com/office/powerpoint/2010/main" val="3406251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7271541-1CC5-C049-8103-D9B2142DE7A5}" type="slidenum">
              <a:rPr lang="en-US" smtClean="0"/>
              <a:t>27</a:t>
            </a:fld>
            <a:endParaRPr lang="en-US"/>
          </a:p>
        </p:txBody>
      </p:sp>
    </p:spTree>
    <p:extLst>
      <p:ext uri="{BB962C8B-B14F-4D97-AF65-F5344CB8AC3E}">
        <p14:creationId xmlns:p14="http://schemas.microsoft.com/office/powerpoint/2010/main" val="1561987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7271541-1CC5-C049-8103-D9B2142DE7A5}" type="slidenum">
              <a:rPr lang="en-US" smtClean="0"/>
              <a:t>28</a:t>
            </a:fld>
            <a:endParaRPr lang="en-US"/>
          </a:p>
        </p:txBody>
      </p:sp>
    </p:spTree>
    <p:extLst>
      <p:ext uri="{BB962C8B-B14F-4D97-AF65-F5344CB8AC3E}">
        <p14:creationId xmlns:p14="http://schemas.microsoft.com/office/powerpoint/2010/main" val="3084823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7271541-1CC5-C049-8103-D9B2142DE7A5}" type="slidenum">
              <a:rPr lang="en-US" smtClean="0"/>
              <a:t>5</a:t>
            </a:fld>
            <a:endParaRPr lang="en-US"/>
          </a:p>
        </p:txBody>
      </p:sp>
    </p:spTree>
    <p:extLst>
      <p:ext uri="{BB962C8B-B14F-4D97-AF65-F5344CB8AC3E}">
        <p14:creationId xmlns:p14="http://schemas.microsoft.com/office/powerpoint/2010/main" val="2273521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7271541-1CC5-C049-8103-D9B2142DE7A5}" type="slidenum">
              <a:rPr lang="en-US" smtClean="0"/>
              <a:t>8</a:t>
            </a:fld>
            <a:endParaRPr lang="en-US"/>
          </a:p>
        </p:txBody>
      </p:sp>
    </p:spTree>
    <p:extLst>
      <p:ext uri="{BB962C8B-B14F-4D97-AF65-F5344CB8AC3E}">
        <p14:creationId xmlns:p14="http://schemas.microsoft.com/office/powerpoint/2010/main" val="3850814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7271541-1CC5-C049-8103-D9B2142DE7A5}" type="slidenum">
              <a:rPr lang="en-US" smtClean="0"/>
              <a:t>9</a:t>
            </a:fld>
            <a:endParaRPr lang="en-US"/>
          </a:p>
        </p:txBody>
      </p:sp>
    </p:spTree>
    <p:extLst>
      <p:ext uri="{BB962C8B-B14F-4D97-AF65-F5344CB8AC3E}">
        <p14:creationId xmlns:p14="http://schemas.microsoft.com/office/powerpoint/2010/main" val="2128731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7271541-1CC5-C049-8103-D9B2142DE7A5}" type="slidenum">
              <a:rPr lang="en-US" smtClean="0"/>
              <a:t>10</a:t>
            </a:fld>
            <a:endParaRPr lang="en-US"/>
          </a:p>
        </p:txBody>
      </p:sp>
    </p:spTree>
    <p:extLst>
      <p:ext uri="{BB962C8B-B14F-4D97-AF65-F5344CB8AC3E}">
        <p14:creationId xmlns:p14="http://schemas.microsoft.com/office/powerpoint/2010/main" val="1835717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7271541-1CC5-C049-8103-D9B2142DE7A5}" type="slidenum">
              <a:rPr lang="en-US" smtClean="0"/>
              <a:t>11</a:t>
            </a:fld>
            <a:endParaRPr lang="en-US"/>
          </a:p>
        </p:txBody>
      </p:sp>
    </p:spTree>
    <p:extLst>
      <p:ext uri="{BB962C8B-B14F-4D97-AF65-F5344CB8AC3E}">
        <p14:creationId xmlns:p14="http://schemas.microsoft.com/office/powerpoint/2010/main" val="3385054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7271541-1CC5-C049-8103-D9B2142DE7A5}" type="slidenum">
              <a:rPr lang="en-US" smtClean="0"/>
              <a:t>12</a:t>
            </a:fld>
            <a:endParaRPr lang="en-US"/>
          </a:p>
        </p:txBody>
      </p:sp>
    </p:spTree>
    <p:extLst>
      <p:ext uri="{BB962C8B-B14F-4D97-AF65-F5344CB8AC3E}">
        <p14:creationId xmlns:p14="http://schemas.microsoft.com/office/powerpoint/2010/main" val="184736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7271541-1CC5-C049-8103-D9B2142DE7A5}" type="slidenum">
              <a:rPr lang="en-US" smtClean="0"/>
              <a:t>15</a:t>
            </a:fld>
            <a:endParaRPr lang="en-US"/>
          </a:p>
        </p:txBody>
      </p:sp>
    </p:spTree>
    <p:extLst>
      <p:ext uri="{BB962C8B-B14F-4D97-AF65-F5344CB8AC3E}">
        <p14:creationId xmlns:p14="http://schemas.microsoft.com/office/powerpoint/2010/main" val="1463559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7271541-1CC5-C049-8103-D9B2142DE7A5}" type="slidenum">
              <a:rPr lang="en-US" smtClean="0"/>
              <a:t>19</a:t>
            </a:fld>
            <a:endParaRPr lang="en-US"/>
          </a:p>
        </p:txBody>
      </p:sp>
    </p:spTree>
    <p:extLst>
      <p:ext uri="{BB962C8B-B14F-4D97-AF65-F5344CB8AC3E}">
        <p14:creationId xmlns:p14="http://schemas.microsoft.com/office/powerpoint/2010/main" val="1209929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6DC919E-F458-C846-904D-8DF070ABA2E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3D8E1D18-AAE1-0245-9AD6-BB1499434FE2}"/>
              </a:ext>
            </a:extLst>
          </p:cNvPr>
          <p:cNvSpPr>
            <a:spLocks noGrp="1"/>
          </p:cNvSpPr>
          <p:nvPr>
            <p:ph type="ctrTitle"/>
          </p:nvPr>
        </p:nvSpPr>
        <p:spPr>
          <a:xfrm>
            <a:off x="1524002" y="1078502"/>
            <a:ext cx="9144000" cy="2387600"/>
          </a:xfrm>
        </p:spPr>
        <p:txBody>
          <a:bodyPr anchor="b"/>
          <a:lstStyle>
            <a:lvl1pPr algn="ctr">
              <a:defRPr>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76F0E829-21E7-864E-9EAE-52E5802B950C}"/>
              </a:ext>
            </a:extLst>
          </p:cNvPr>
          <p:cNvSpPr>
            <a:spLocks noGrp="1"/>
          </p:cNvSpPr>
          <p:nvPr>
            <p:ph type="subTitle" idx="1"/>
          </p:nvPr>
        </p:nvSpPr>
        <p:spPr>
          <a:xfrm>
            <a:off x="1524002" y="3558177"/>
            <a:ext cx="9144000" cy="1655762"/>
          </a:xfrm>
        </p:spPr>
        <p:txBody>
          <a:bodyPr>
            <a:normAutofit/>
          </a:bodyPr>
          <a:lstStyle>
            <a:lvl1pPr marL="0" indent="0" algn="ctr">
              <a:buFontTx/>
              <a:buNone/>
              <a:defRPr sz="2400">
                <a:solidFill>
                  <a:schemeClr val="bg1"/>
                </a:solidFill>
                <a:latin typeface="Arial" panose="020B0604020202020204" pitchFamily="34" charset="0"/>
                <a:cs typeface="Arial" panose="020B0604020202020204" pitchFamily="34" charset="0"/>
              </a:defRPr>
            </a:lvl1pPr>
          </a:lstStyle>
          <a:p>
            <a:r>
              <a:rPr lang="en-US"/>
              <a:t>Click to edit Master subtitle style</a:t>
            </a:r>
            <a:endParaRPr lang="en-US" dirty="0"/>
          </a:p>
        </p:txBody>
      </p:sp>
    </p:spTree>
    <p:extLst>
      <p:ext uri="{BB962C8B-B14F-4D97-AF65-F5344CB8AC3E}">
        <p14:creationId xmlns:p14="http://schemas.microsoft.com/office/powerpoint/2010/main" val="214271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chém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40B009-D651-5D47-9374-46DFDB611FBC}"/>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5" name="Text Placeholder 21">
            <a:extLst>
              <a:ext uri="{FF2B5EF4-FFF2-40B4-BE49-F238E27FC236}">
                <a16:creationId xmlns:a16="http://schemas.microsoft.com/office/drawing/2014/main" id="{AC4C6899-D16B-F542-83AB-7FE067516527}"/>
              </a:ext>
            </a:extLst>
          </p:cNvPr>
          <p:cNvSpPr>
            <a:spLocks noGrp="1"/>
          </p:cNvSpPr>
          <p:nvPr>
            <p:ph type="body" sz="quarter" idx="14"/>
          </p:nvPr>
        </p:nvSpPr>
        <p:spPr>
          <a:xfrm>
            <a:off x="838200" y="1801076"/>
            <a:ext cx="3213100" cy="1748369"/>
          </a:xfrm>
          <a:prstGeom prst="rect">
            <a:avLst/>
          </a:prstGeom>
        </p:spPr>
        <p:txBody>
          <a:bodyPr anchor="t"/>
          <a:lstStyle>
            <a:lvl1pPr marL="0" indent="0">
              <a:buFontTx/>
              <a:buNone/>
              <a:defRPr sz="1400">
                <a:solidFill>
                  <a:schemeClr val="tx2"/>
                </a:solidFill>
                <a:latin typeface="Arial" panose="020B0604020202020204" pitchFamily="34" charset="0"/>
                <a:cs typeface="Arial" panose="020B0604020202020204" pitchFamily="34" charset="0"/>
              </a:defRPr>
            </a:lvl1pPr>
            <a:lvl2pPr marL="457200" indent="0">
              <a:buFontTx/>
              <a:buNone/>
              <a:defRPr sz="1800">
                <a:solidFill>
                  <a:schemeClr val="tx2"/>
                </a:solidFill>
                <a:latin typeface="Arial" panose="020B0604020202020204" pitchFamily="34" charset="0"/>
                <a:cs typeface="Arial" panose="020B0604020202020204" pitchFamily="34" charset="0"/>
              </a:defRPr>
            </a:lvl2pPr>
            <a:lvl3pPr marL="914400" indent="0">
              <a:buFontTx/>
              <a:buNone/>
              <a:defRPr sz="1800">
                <a:solidFill>
                  <a:schemeClr val="tx2"/>
                </a:solidFill>
                <a:latin typeface="Arial" panose="020B0604020202020204" pitchFamily="34" charset="0"/>
                <a:cs typeface="Arial" panose="020B0604020202020204" pitchFamily="34" charset="0"/>
              </a:defRPr>
            </a:lvl3pPr>
            <a:lvl4pPr marL="1371600" indent="0">
              <a:buFontTx/>
              <a:buNone/>
              <a:defRPr sz="1800">
                <a:solidFill>
                  <a:schemeClr val="tx2"/>
                </a:solidFill>
                <a:latin typeface="Arial" panose="020B0604020202020204" pitchFamily="34" charset="0"/>
                <a:cs typeface="Arial" panose="020B0604020202020204" pitchFamily="34" charset="0"/>
              </a:defRPr>
            </a:lvl4pPr>
            <a:lvl5pPr marL="1828800" indent="0">
              <a:buFontTx/>
              <a:buNone/>
              <a:defRPr sz="1800">
                <a:solidFill>
                  <a:schemeClr val="tx2"/>
                </a:solidFill>
                <a:latin typeface="Arial" panose="020B0604020202020204" pitchFamily="34" charset="0"/>
                <a:cs typeface="Arial" panose="020B0604020202020204" pitchFamily="34" charset="0"/>
              </a:defRPr>
            </a:lvl5pPr>
          </a:lstStyle>
          <a:p>
            <a:pPr lvl="0"/>
            <a:r>
              <a:rPr lang="en-US"/>
              <a:t>Edit Master text styles</a:t>
            </a:r>
          </a:p>
        </p:txBody>
      </p:sp>
      <p:sp>
        <p:nvSpPr>
          <p:cNvPr id="16" name="Rectangle 15">
            <a:extLst>
              <a:ext uri="{FF2B5EF4-FFF2-40B4-BE49-F238E27FC236}">
                <a16:creationId xmlns:a16="http://schemas.microsoft.com/office/drawing/2014/main" id="{4F9B7DDD-35B7-384F-A065-205E938FFB04}"/>
              </a:ext>
            </a:extLst>
          </p:cNvPr>
          <p:cNvSpPr/>
          <p:nvPr userDrawn="1"/>
        </p:nvSpPr>
        <p:spPr>
          <a:xfrm rot="2700000">
            <a:off x="4819139" y="2021380"/>
            <a:ext cx="1155700" cy="1155700"/>
          </a:xfrm>
          <a:prstGeom prst="rect">
            <a:avLst/>
          </a:prstGeom>
          <a:solidFill>
            <a:srgbClr val="0576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3CA55B-9859-1C40-A9C5-CA77BCB11056}"/>
              </a:ext>
            </a:extLst>
          </p:cNvPr>
          <p:cNvSpPr/>
          <p:nvPr userDrawn="1"/>
        </p:nvSpPr>
        <p:spPr>
          <a:xfrm rot="2700000">
            <a:off x="4819138" y="3912828"/>
            <a:ext cx="1155700" cy="1155700"/>
          </a:xfrm>
          <a:prstGeom prst="rect">
            <a:avLst/>
          </a:prstGeom>
          <a:solidFill>
            <a:srgbClr val="9B0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AEF1267-88FC-004D-81BC-0F60A95B6AF1}"/>
              </a:ext>
            </a:extLst>
          </p:cNvPr>
          <p:cNvSpPr/>
          <p:nvPr userDrawn="1"/>
        </p:nvSpPr>
        <p:spPr>
          <a:xfrm rot="2700000">
            <a:off x="5788742" y="2976629"/>
            <a:ext cx="1155700" cy="1155700"/>
          </a:xfrm>
          <a:prstGeom prst="rect">
            <a:avLst/>
          </a:prstGeom>
          <a:solidFill>
            <a:srgbClr val="9B0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C4873FE-FEBF-9B44-84BA-5F95D52B0906}"/>
              </a:ext>
            </a:extLst>
          </p:cNvPr>
          <p:cNvSpPr/>
          <p:nvPr userDrawn="1"/>
        </p:nvSpPr>
        <p:spPr>
          <a:xfrm rot="2700000">
            <a:off x="6758346" y="2021382"/>
            <a:ext cx="1155700" cy="1155700"/>
          </a:xfrm>
          <a:prstGeom prst="rect">
            <a:avLst/>
          </a:prstGeom>
          <a:solidFill>
            <a:srgbClr val="9B0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8">
            <a:extLst>
              <a:ext uri="{FF2B5EF4-FFF2-40B4-BE49-F238E27FC236}">
                <a16:creationId xmlns:a16="http://schemas.microsoft.com/office/drawing/2014/main" id="{B238315E-908D-3D4F-8034-5B9814CDF289}"/>
              </a:ext>
            </a:extLst>
          </p:cNvPr>
          <p:cNvSpPr>
            <a:spLocks noGrp="1"/>
          </p:cNvSpPr>
          <p:nvPr>
            <p:ph type="body" sz="quarter" idx="15"/>
          </p:nvPr>
        </p:nvSpPr>
        <p:spPr>
          <a:xfrm>
            <a:off x="4819139" y="2034080"/>
            <a:ext cx="1130300" cy="1130300"/>
          </a:xfrm>
          <a:prstGeom prst="rect">
            <a:avLst/>
          </a:prstGeom>
        </p:spPr>
        <p:txBody>
          <a:bodyPr anchor="ctr"/>
          <a:lstStyle>
            <a:lvl1pPr marL="0" indent="0" algn="ctr">
              <a:buFontTx/>
              <a:buNone/>
              <a:defRPr sz="1400">
                <a:solidFill>
                  <a:schemeClr val="bg2"/>
                </a:solidFill>
                <a:latin typeface="Arial" panose="020B0604020202020204" pitchFamily="34" charset="0"/>
                <a:cs typeface="Arial" panose="020B0604020202020204" pitchFamily="34" charset="0"/>
              </a:defRPr>
            </a:lvl1pPr>
          </a:lstStyle>
          <a:p>
            <a:pPr lvl="0"/>
            <a:r>
              <a:rPr lang="en-US"/>
              <a:t>Edit Master text styles</a:t>
            </a:r>
          </a:p>
        </p:txBody>
      </p:sp>
      <p:sp>
        <p:nvSpPr>
          <p:cNvPr id="21" name="Text Placeholder 8">
            <a:extLst>
              <a:ext uri="{FF2B5EF4-FFF2-40B4-BE49-F238E27FC236}">
                <a16:creationId xmlns:a16="http://schemas.microsoft.com/office/drawing/2014/main" id="{B1E53137-0905-164D-831B-74C1AF55CAAE}"/>
              </a:ext>
            </a:extLst>
          </p:cNvPr>
          <p:cNvSpPr>
            <a:spLocks noGrp="1"/>
          </p:cNvSpPr>
          <p:nvPr>
            <p:ph type="body" sz="quarter" idx="16"/>
          </p:nvPr>
        </p:nvSpPr>
        <p:spPr>
          <a:xfrm>
            <a:off x="6717787" y="2034080"/>
            <a:ext cx="1130300" cy="1130300"/>
          </a:xfrm>
          <a:prstGeom prst="rect">
            <a:avLst/>
          </a:prstGeom>
        </p:spPr>
        <p:txBody>
          <a:bodyPr anchor="ctr"/>
          <a:lstStyle>
            <a:lvl1pPr marL="0" indent="0" algn="ctr">
              <a:buFontTx/>
              <a:buNone/>
              <a:defRPr sz="1400">
                <a:solidFill>
                  <a:schemeClr val="bg2"/>
                </a:solidFill>
                <a:latin typeface="Arial" panose="020B0604020202020204" pitchFamily="34" charset="0"/>
                <a:cs typeface="Arial" panose="020B0604020202020204" pitchFamily="34" charset="0"/>
              </a:defRPr>
            </a:lvl1pPr>
          </a:lstStyle>
          <a:p>
            <a:pPr lvl="0"/>
            <a:r>
              <a:rPr lang="en-US"/>
              <a:t>Edit Master text styles</a:t>
            </a:r>
          </a:p>
        </p:txBody>
      </p:sp>
      <p:sp>
        <p:nvSpPr>
          <p:cNvPr id="22" name="Text Placeholder 8">
            <a:extLst>
              <a:ext uri="{FF2B5EF4-FFF2-40B4-BE49-F238E27FC236}">
                <a16:creationId xmlns:a16="http://schemas.microsoft.com/office/drawing/2014/main" id="{3B543ADD-1D33-204A-8515-0F1C0396C203}"/>
              </a:ext>
            </a:extLst>
          </p:cNvPr>
          <p:cNvSpPr>
            <a:spLocks noGrp="1"/>
          </p:cNvSpPr>
          <p:nvPr>
            <p:ph type="body" sz="quarter" idx="17"/>
          </p:nvPr>
        </p:nvSpPr>
        <p:spPr>
          <a:xfrm>
            <a:off x="5814141" y="2999134"/>
            <a:ext cx="1130300" cy="1130300"/>
          </a:xfrm>
          <a:prstGeom prst="rect">
            <a:avLst/>
          </a:prstGeom>
        </p:spPr>
        <p:txBody>
          <a:bodyPr anchor="ctr"/>
          <a:lstStyle>
            <a:lvl1pPr marL="0" indent="0" algn="ctr">
              <a:buFontTx/>
              <a:buNone/>
              <a:defRPr sz="1400">
                <a:solidFill>
                  <a:schemeClr val="bg2"/>
                </a:solidFill>
                <a:latin typeface="Arial" panose="020B0604020202020204" pitchFamily="34" charset="0"/>
                <a:cs typeface="Arial" panose="020B0604020202020204" pitchFamily="34" charset="0"/>
              </a:defRPr>
            </a:lvl1pPr>
          </a:lstStyle>
          <a:p>
            <a:pPr lvl="0"/>
            <a:r>
              <a:rPr lang="en-US"/>
              <a:t>Edit Master text styles</a:t>
            </a:r>
          </a:p>
        </p:txBody>
      </p:sp>
      <p:sp>
        <p:nvSpPr>
          <p:cNvPr id="23" name="Text Placeholder 8">
            <a:extLst>
              <a:ext uri="{FF2B5EF4-FFF2-40B4-BE49-F238E27FC236}">
                <a16:creationId xmlns:a16="http://schemas.microsoft.com/office/drawing/2014/main" id="{6A01F0DE-5765-4842-9E4E-DBCB6B4F0B69}"/>
              </a:ext>
            </a:extLst>
          </p:cNvPr>
          <p:cNvSpPr>
            <a:spLocks noGrp="1"/>
          </p:cNvSpPr>
          <p:nvPr>
            <p:ph type="body" sz="quarter" idx="18"/>
          </p:nvPr>
        </p:nvSpPr>
        <p:spPr>
          <a:xfrm>
            <a:off x="4819139" y="3921162"/>
            <a:ext cx="1130300" cy="1130300"/>
          </a:xfrm>
          <a:prstGeom prst="rect">
            <a:avLst/>
          </a:prstGeom>
        </p:spPr>
        <p:txBody>
          <a:bodyPr anchor="ctr"/>
          <a:lstStyle>
            <a:lvl1pPr marL="0" indent="0" algn="ctr">
              <a:buFontTx/>
              <a:buNone/>
              <a:defRPr sz="1400">
                <a:solidFill>
                  <a:schemeClr val="bg2"/>
                </a:solidFill>
                <a:latin typeface="Arial" panose="020B0604020202020204" pitchFamily="34" charset="0"/>
                <a:cs typeface="Arial" panose="020B0604020202020204" pitchFamily="34" charset="0"/>
              </a:defRPr>
            </a:lvl1pPr>
          </a:lstStyle>
          <a:p>
            <a:pPr lvl="0"/>
            <a:r>
              <a:rPr lang="en-US"/>
              <a:t>Edit Master text styles</a:t>
            </a:r>
          </a:p>
        </p:txBody>
      </p:sp>
      <p:sp>
        <p:nvSpPr>
          <p:cNvPr id="14" name="Title 1">
            <a:extLst>
              <a:ext uri="{FF2B5EF4-FFF2-40B4-BE49-F238E27FC236}">
                <a16:creationId xmlns:a16="http://schemas.microsoft.com/office/drawing/2014/main" id="{168AF82D-002A-4245-AF42-7DF916655DE1}"/>
              </a:ext>
            </a:extLst>
          </p:cNvPr>
          <p:cNvSpPr>
            <a:spLocks noGrp="1"/>
          </p:cNvSpPr>
          <p:nvPr>
            <p:ph type="ctrTitle"/>
          </p:nvPr>
        </p:nvSpPr>
        <p:spPr>
          <a:xfrm>
            <a:off x="0" y="0"/>
            <a:ext cx="12192000" cy="887506"/>
          </a:xfrm>
          <a:prstGeom prst="rect">
            <a:avLst/>
          </a:prstGeom>
        </p:spPr>
        <p:txBody>
          <a:bodyPr anchor="ctr">
            <a:normAutofit/>
          </a:bodyPr>
          <a:lstStyle>
            <a:lvl1pPr algn="ctr">
              <a:defRPr sz="3000" b="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5" name="Slide Number Placeholder 2">
            <a:extLst>
              <a:ext uri="{FF2B5EF4-FFF2-40B4-BE49-F238E27FC236}">
                <a16:creationId xmlns:a16="http://schemas.microsoft.com/office/drawing/2014/main" id="{34B8DE4B-5342-7B42-8B63-154C6BB261CF}"/>
              </a:ext>
            </a:extLst>
          </p:cNvPr>
          <p:cNvSpPr txBox="1">
            <a:spLocks/>
          </p:cNvSpPr>
          <p:nvPr userDrawn="1"/>
        </p:nvSpPr>
        <p:spPr>
          <a:xfrm>
            <a:off x="838800" y="63576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E807F0E9-A261-CE4A-909A-89843AD1D2E4}" type="slidenum">
              <a:rPr lang="en-US" sz="1200" kern="1200" noProof="0" smtClean="0">
                <a:solidFill>
                  <a:schemeClr val="tx1">
                    <a:tint val="75000"/>
                  </a:schemeClr>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a:t>
            </a:fld>
            <a:endParaRPr lang="en-US" sz="1200" kern="1200" noProof="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2986206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24BD2C-7221-3E46-8534-E35D4649B84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5">
            <a:extLst>
              <a:ext uri="{FF2B5EF4-FFF2-40B4-BE49-F238E27FC236}">
                <a16:creationId xmlns:a16="http://schemas.microsoft.com/office/drawing/2014/main" id="{4C954309-4F19-564D-B11E-E87216952B79}"/>
              </a:ext>
            </a:extLst>
          </p:cNvPr>
          <p:cNvSpPr>
            <a:spLocks noGrp="1"/>
          </p:cNvSpPr>
          <p:nvPr>
            <p:ph type="body" sz="quarter" idx="14"/>
          </p:nvPr>
        </p:nvSpPr>
        <p:spPr>
          <a:xfrm>
            <a:off x="1131324" y="1299882"/>
            <a:ext cx="4423902" cy="4628970"/>
          </a:xfrm>
        </p:spPr>
        <p:txBody>
          <a:bodyPr>
            <a:normAutofit/>
          </a:bodyPr>
          <a:lstStyle>
            <a:lvl1pPr marL="0" indent="0">
              <a:buFontTx/>
              <a:buNone/>
              <a:defRPr sz="2000">
                <a:solidFill>
                  <a:schemeClr val="tx2"/>
                </a:solidFill>
                <a:latin typeface="Arial" panose="020B0604020202020204" pitchFamily="34" charset="0"/>
                <a:cs typeface="Arial" panose="020B0604020202020204" pitchFamily="34" charset="0"/>
              </a:defRPr>
            </a:lvl1pPr>
            <a:lvl2pPr marL="457200" indent="0">
              <a:buFontTx/>
              <a:buNone/>
              <a:defRPr>
                <a:latin typeface="Arial" panose="020B0604020202020204" pitchFamily="34" charset="0"/>
                <a:cs typeface="Arial" panose="020B0604020202020204" pitchFamily="34" charset="0"/>
              </a:defRPr>
            </a:lvl2pPr>
            <a:lvl3pPr marL="914400" indent="0">
              <a:buFontTx/>
              <a:buNone/>
              <a:defRPr>
                <a:latin typeface="Arial" panose="020B0604020202020204" pitchFamily="34" charset="0"/>
                <a:cs typeface="Arial" panose="020B0604020202020204" pitchFamily="34" charset="0"/>
              </a:defRPr>
            </a:lvl3pPr>
            <a:lvl4pPr marL="1371600" indent="0">
              <a:buFontTx/>
              <a:buNone/>
              <a:defRPr>
                <a:latin typeface="Arial" panose="020B0604020202020204" pitchFamily="34" charset="0"/>
                <a:cs typeface="Arial" panose="020B0604020202020204" pitchFamily="34" charset="0"/>
              </a:defRPr>
            </a:lvl4pPr>
            <a:lvl5pPr marL="1828800" indent="0">
              <a:buFontTx/>
              <a:buNone/>
              <a:defRPr>
                <a:latin typeface="Arial" panose="020B0604020202020204" pitchFamily="34" charset="0"/>
                <a:cs typeface="Arial" panose="020B0604020202020204" pitchFamily="34" charset="0"/>
              </a:defRPr>
            </a:lvl5pPr>
          </a:lstStyle>
          <a:p>
            <a:pPr lvl="0"/>
            <a:r>
              <a:rPr lang="en-US"/>
              <a:t>Edit Master text styles</a:t>
            </a:r>
          </a:p>
        </p:txBody>
      </p:sp>
      <p:sp>
        <p:nvSpPr>
          <p:cNvPr id="24" name="Text Placeholder 5">
            <a:extLst>
              <a:ext uri="{FF2B5EF4-FFF2-40B4-BE49-F238E27FC236}">
                <a16:creationId xmlns:a16="http://schemas.microsoft.com/office/drawing/2014/main" id="{9AC86795-4D5B-944B-BFC6-9BD3D3B12989}"/>
              </a:ext>
            </a:extLst>
          </p:cNvPr>
          <p:cNvSpPr>
            <a:spLocks noGrp="1"/>
          </p:cNvSpPr>
          <p:nvPr>
            <p:ph type="body" sz="quarter" idx="15"/>
          </p:nvPr>
        </p:nvSpPr>
        <p:spPr>
          <a:xfrm>
            <a:off x="6652137" y="1299881"/>
            <a:ext cx="4423902" cy="4628970"/>
          </a:xfrm>
        </p:spPr>
        <p:txBody>
          <a:bodyPr>
            <a:normAutofit/>
          </a:bodyPr>
          <a:lstStyle>
            <a:lvl1pPr marL="0" indent="0">
              <a:buFontTx/>
              <a:buNone/>
              <a:defRPr sz="2000">
                <a:solidFill>
                  <a:schemeClr val="tx2"/>
                </a:solidFill>
                <a:latin typeface="Arial" panose="020B0604020202020204" pitchFamily="34" charset="0"/>
                <a:cs typeface="Arial" panose="020B0604020202020204" pitchFamily="34" charset="0"/>
              </a:defRPr>
            </a:lvl1pPr>
            <a:lvl2pPr marL="457200" indent="0">
              <a:buFontTx/>
              <a:buNone/>
              <a:defRPr>
                <a:latin typeface="Arial" panose="020B0604020202020204" pitchFamily="34" charset="0"/>
                <a:cs typeface="Arial" panose="020B0604020202020204" pitchFamily="34" charset="0"/>
              </a:defRPr>
            </a:lvl2pPr>
            <a:lvl3pPr marL="914400" indent="0">
              <a:buFontTx/>
              <a:buNone/>
              <a:defRPr>
                <a:latin typeface="Arial" panose="020B0604020202020204" pitchFamily="34" charset="0"/>
                <a:cs typeface="Arial" panose="020B0604020202020204" pitchFamily="34" charset="0"/>
              </a:defRPr>
            </a:lvl3pPr>
            <a:lvl4pPr marL="1371600" indent="0">
              <a:buFontTx/>
              <a:buNone/>
              <a:defRPr>
                <a:latin typeface="Arial" panose="020B0604020202020204" pitchFamily="34" charset="0"/>
                <a:cs typeface="Arial" panose="020B0604020202020204" pitchFamily="34" charset="0"/>
              </a:defRPr>
            </a:lvl4pPr>
            <a:lvl5pPr marL="1828800" indent="0">
              <a:buFontTx/>
              <a:buNone/>
              <a:defRPr>
                <a:latin typeface="Arial" panose="020B0604020202020204" pitchFamily="34" charset="0"/>
                <a:cs typeface="Arial" panose="020B0604020202020204" pitchFamily="34" charset="0"/>
              </a:defRPr>
            </a:lvl5pPr>
          </a:lstStyle>
          <a:p>
            <a:pPr lvl="0"/>
            <a:r>
              <a:rPr lang="en-US"/>
              <a:t>Edit Master text styles</a:t>
            </a:r>
          </a:p>
        </p:txBody>
      </p:sp>
      <p:sp>
        <p:nvSpPr>
          <p:cNvPr id="11" name="Title 1">
            <a:extLst>
              <a:ext uri="{FF2B5EF4-FFF2-40B4-BE49-F238E27FC236}">
                <a16:creationId xmlns:a16="http://schemas.microsoft.com/office/drawing/2014/main" id="{1156C256-224B-114E-8AF0-4E02A12C495D}"/>
              </a:ext>
            </a:extLst>
          </p:cNvPr>
          <p:cNvSpPr>
            <a:spLocks noGrp="1"/>
          </p:cNvSpPr>
          <p:nvPr>
            <p:ph type="ctrTitle"/>
          </p:nvPr>
        </p:nvSpPr>
        <p:spPr>
          <a:xfrm>
            <a:off x="0" y="0"/>
            <a:ext cx="12192000" cy="887506"/>
          </a:xfrm>
          <a:prstGeom prst="rect">
            <a:avLst/>
          </a:prstGeom>
        </p:spPr>
        <p:txBody>
          <a:bodyPr anchor="ctr">
            <a:normAutofit/>
          </a:bodyPr>
          <a:lstStyle>
            <a:lvl1pPr algn="ctr">
              <a:defRPr sz="3000" b="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Slide Number Placeholder 2">
            <a:extLst>
              <a:ext uri="{FF2B5EF4-FFF2-40B4-BE49-F238E27FC236}">
                <a16:creationId xmlns:a16="http://schemas.microsoft.com/office/drawing/2014/main" id="{34B8DE4B-5342-7B42-8B63-154C6BB261CF}"/>
              </a:ext>
            </a:extLst>
          </p:cNvPr>
          <p:cNvSpPr txBox="1">
            <a:spLocks/>
          </p:cNvSpPr>
          <p:nvPr userDrawn="1"/>
        </p:nvSpPr>
        <p:spPr>
          <a:xfrm>
            <a:off x="838800" y="63576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E807F0E9-A261-CE4A-909A-89843AD1D2E4}" type="slidenum">
              <a:rPr lang="en-US" sz="1200" kern="1200" noProof="0" smtClean="0">
                <a:solidFill>
                  <a:schemeClr val="tx1">
                    <a:tint val="75000"/>
                  </a:schemeClr>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a:t>
            </a:fld>
            <a:endParaRPr lang="en-US" sz="1200" kern="1200" noProof="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4002634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87CB5C-464C-4B25-9B9B-7076F06A06A0}" type="datetime1">
              <a:rPr lang="en-US" smtClean="0"/>
              <a:t>9/20/2022</a:t>
            </a:fld>
            <a:endParaRPr lang="en-US"/>
          </a:p>
        </p:txBody>
      </p:sp>
      <p:sp>
        <p:nvSpPr>
          <p:cNvPr id="5" name="Footer Placeholder 4"/>
          <p:cNvSpPr>
            <a:spLocks noGrp="1"/>
          </p:cNvSpPr>
          <p:nvPr>
            <p:ph type="ftr" sz="quarter" idx="11"/>
          </p:nvPr>
        </p:nvSpPr>
        <p:spPr/>
        <p:txBody>
          <a:bodyPr/>
          <a:lstStyle/>
          <a:p>
            <a:r>
              <a:rPr lang="en-US"/>
              <a:t>Christophe Debruyne</a:t>
            </a:r>
          </a:p>
        </p:txBody>
      </p:sp>
      <p:sp>
        <p:nvSpPr>
          <p:cNvPr id="6" name="Slide Number Placeholder 5"/>
          <p:cNvSpPr>
            <a:spLocks noGrp="1"/>
          </p:cNvSpPr>
          <p:nvPr>
            <p:ph type="sldNum" sz="quarter" idx="12"/>
          </p:nvPr>
        </p:nvSpPr>
        <p:spPr/>
        <p:txBody>
          <a:bodyPr/>
          <a:lstStyle/>
          <a:p>
            <a:fld id="{2066355A-084C-D24E-9AD2-7E4FC41EA627}" type="slidenum">
              <a:rPr lang="en-US" smtClean="0"/>
              <a:t>‹N°›</a:t>
            </a:fld>
            <a:endParaRPr lang="en-US"/>
          </a:p>
        </p:txBody>
      </p:sp>
    </p:spTree>
    <p:extLst>
      <p:ext uri="{BB962C8B-B14F-4D97-AF65-F5344CB8AC3E}">
        <p14:creationId xmlns:p14="http://schemas.microsoft.com/office/powerpoint/2010/main" val="1391105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B7EF4B69-A342-4969-AD97-F91D28936A19}" type="datetimeFigureOut">
              <a:rPr lang="nl-BE" smtClean="0"/>
              <a:t>20/09/2022</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382DCD6-679A-46BE-B165-9C0834FB4D0B}" type="slidenum">
              <a:rPr lang="nl-BE" smtClean="0"/>
              <a:t>‹N°›</a:t>
            </a:fld>
            <a:endParaRPr lang="nl-BE"/>
          </a:p>
        </p:txBody>
      </p:sp>
    </p:spTree>
    <p:extLst>
      <p:ext uri="{BB962C8B-B14F-4D97-AF65-F5344CB8AC3E}">
        <p14:creationId xmlns:p14="http://schemas.microsoft.com/office/powerpoint/2010/main" val="2266624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B7EF4B69-A342-4969-AD97-F91D28936A19}" type="datetimeFigureOut">
              <a:rPr lang="nl-BE" smtClean="0"/>
              <a:t>20/09/2022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382DCD6-679A-46BE-B165-9C0834FB4D0B}" type="slidenum">
              <a:rPr lang="nl-BE" smtClean="0"/>
              <a:t>‹N°›</a:t>
            </a:fld>
            <a:endParaRPr lang="nl-BE"/>
          </a:p>
        </p:txBody>
      </p:sp>
    </p:spTree>
    <p:extLst>
      <p:ext uri="{BB962C8B-B14F-4D97-AF65-F5344CB8AC3E}">
        <p14:creationId xmlns:p14="http://schemas.microsoft.com/office/powerpoint/2010/main" val="291893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ge de gard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8853395-BD1B-7343-9486-FFCD3D190D3B}"/>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8" name="Title 1">
            <a:extLst>
              <a:ext uri="{FF2B5EF4-FFF2-40B4-BE49-F238E27FC236}">
                <a16:creationId xmlns:a16="http://schemas.microsoft.com/office/drawing/2014/main" id="{391530B9-229B-BD4E-9A0E-87B94753CDC1}"/>
              </a:ext>
            </a:extLst>
          </p:cNvPr>
          <p:cNvSpPr>
            <a:spLocks noGrp="1"/>
          </p:cNvSpPr>
          <p:nvPr>
            <p:ph type="ctrTitle"/>
          </p:nvPr>
        </p:nvSpPr>
        <p:spPr>
          <a:xfrm>
            <a:off x="7089058" y="1161692"/>
            <a:ext cx="4264742" cy="2132901"/>
          </a:xfrm>
          <a:prstGeom prst="rect">
            <a:avLst/>
          </a:prstGeom>
        </p:spPr>
        <p:txBody>
          <a:bodyPr anchor="b">
            <a:normAutofit/>
          </a:bodyPr>
          <a:lstStyle>
            <a:lvl1pPr algn="ctr">
              <a:defRPr sz="40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1D6AB9AC-679B-6643-9958-2D49F9B7B7CC}"/>
              </a:ext>
            </a:extLst>
          </p:cNvPr>
          <p:cNvSpPr>
            <a:spLocks noGrp="1"/>
          </p:cNvSpPr>
          <p:nvPr>
            <p:ph type="body" sz="quarter" idx="13"/>
          </p:nvPr>
        </p:nvSpPr>
        <p:spPr>
          <a:xfrm>
            <a:off x="7089944" y="3561992"/>
            <a:ext cx="4263912" cy="2065337"/>
          </a:xfrm>
          <a:prstGeom prst="rect">
            <a:avLst/>
          </a:prstGeom>
        </p:spPr>
        <p:txBody>
          <a:bodyPr/>
          <a:lstStyle>
            <a:lvl1pPr marL="0" indent="0" algn="ctr">
              <a:buFontTx/>
              <a:buNone/>
              <a:defRPr>
                <a:solidFill>
                  <a:schemeClr val="bg1"/>
                </a:solidFill>
                <a:latin typeface="Arial" panose="020B0604020202020204" pitchFamily="34" charset="0"/>
                <a:cs typeface="Arial" panose="020B0604020202020204" pitchFamily="34" charset="0"/>
              </a:defRPr>
            </a:lvl1pPr>
            <a:lvl2pPr marL="457200" indent="0">
              <a:buNone/>
              <a:defRPr/>
            </a:lvl2pPr>
          </a:lstStyle>
          <a:p>
            <a:pPr lvl="0"/>
            <a:r>
              <a:rPr lang="en-US"/>
              <a:t>Edit Master text styles</a:t>
            </a:r>
          </a:p>
        </p:txBody>
      </p:sp>
      <p:sp>
        <p:nvSpPr>
          <p:cNvPr id="6" name="Slide Number Placeholder 2">
            <a:extLst>
              <a:ext uri="{FF2B5EF4-FFF2-40B4-BE49-F238E27FC236}">
                <a16:creationId xmlns:a16="http://schemas.microsoft.com/office/drawing/2014/main" id="{34B8DE4B-5342-7B42-8B63-154C6BB261CF}"/>
              </a:ext>
            </a:extLst>
          </p:cNvPr>
          <p:cNvSpPr txBox="1">
            <a:spLocks/>
          </p:cNvSpPr>
          <p:nvPr userDrawn="1"/>
        </p:nvSpPr>
        <p:spPr>
          <a:xfrm>
            <a:off x="838800" y="63576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E807F0E9-A261-CE4A-909A-89843AD1D2E4}" type="slidenum">
              <a:rPr lang="en-US" sz="1200" kern="1200" noProof="0" smtClean="0">
                <a:solidFill>
                  <a:schemeClr val="tx1">
                    <a:tint val="75000"/>
                  </a:schemeClr>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a:t>
            </a:fld>
            <a:endParaRPr lang="en-US" sz="1200" kern="1200" noProof="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274097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de garde 2">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23A99C-5F92-1642-A091-75A16674294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8" name="Title 1">
            <a:extLst>
              <a:ext uri="{FF2B5EF4-FFF2-40B4-BE49-F238E27FC236}">
                <a16:creationId xmlns:a16="http://schemas.microsoft.com/office/drawing/2014/main" id="{1E7A4ED2-D3CD-A741-B26F-B79785B5C7D2}"/>
              </a:ext>
            </a:extLst>
          </p:cNvPr>
          <p:cNvSpPr>
            <a:spLocks noGrp="1"/>
          </p:cNvSpPr>
          <p:nvPr>
            <p:ph type="ctrTitle"/>
          </p:nvPr>
        </p:nvSpPr>
        <p:spPr>
          <a:xfrm>
            <a:off x="7089058" y="1161692"/>
            <a:ext cx="4264742" cy="2132901"/>
          </a:xfrm>
          <a:prstGeom prst="rect">
            <a:avLst/>
          </a:prstGeom>
        </p:spPr>
        <p:txBody>
          <a:bodyPr anchor="b">
            <a:normAutofit/>
          </a:bodyPr>
          <a:lstStyle>
            <a:lvl1pPr algn="ctr">
              <a:defRPr sz="40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F924B0D1-ED46-C54F-A523-C5F013A3AD9C}"/>
              </a:ext>
            </a:extLst>
          </p:cNvPr>
          <p:cNvSpPr>
            <a:spLocks noGrp="1"/>
          </p:cNvSpPr>
          <p:nvPr>
            <p:ph type="body" sz="quarter" idx="13"/>
          </p:nvPr>
        </p:nvSpPr>
        <p:spPr>
          <a:xfrm>
            <a:off x="7089944" y="3561992"/>
            <a:ext cx="4263912" cy="2065337"/>
          </a:xfrm>
          <a:prstGeom prst="rect">
            <a:avLst/>
          </a:prstGeom>
        </p:spPr>
        <p:txBody>
          <a:bodyPr/>
          <a:lstStyle>
            <a:lvl1pPr marL="0" indent="0" algn="ctr">
              <a:buFontTx/>
              <a:buNone/>
              <a:defRPr>
                <a:solidFill>
                  <a:schemeClr val="bg1"/>
                </a:solidFill>
                <a:latin typeface="Arial" panose="020B0604020202020204" pitchFamily="34" charset="0"/>
                <a:cs typeface="Arial" panose="020B0604020202020204" pitchFamily="34" charset="0"/>
              </a:defRPr>
            </a:lvl1pPr>
            <a:lvl2pPr marL="457200" indent="0">
              <a:buNone/>
              <a:defRPr/>
            </a:lvl2pPr>
          </a:lstStyle>
          <a:p>
            <a:pPr lvl="0"/>
            <a:r>
              <a:rPr lang="en-US"/>
              <a:t>Edit Master text styles</a:t>
            </a:r>
          </a:p>
        </p:txBody>
      </p:sp>
      <p:sp>
        <p:nvSpPr>
          <p:cNvPr id="6" name="Slide Number Placeholder 2">
            <a:extLst>
              <a:ext uri="{FF2B5EF4-FFF2-40B4-BE49-F238E27FC236}">
                <a16:creationId xmlns:a16="http://schemas.microsoft.com/office/drawing/2014/main" id="{34B8DE4B-5342-7B42-8B63-154C6BB261CF}"/>
              </a:ext>
            </a:extLst>
          </p:cNvPr>
          <p:cNvSpPr txBox="1">
            <a:spLocks/>
          </p:cNvSpPr>
          <p:nvPr userDrawn="1"/>
        </p:nvSpPr>
        <p:spPr>
          <a:xfrm>
            <a:off x="838800" y="63576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E807F0E9-A261-CE4A-909A-89843AD1D2E4}" type="slidenum">
              <a:rPr lang="en-US" sz="1200" kern="1200" noProof="0" smtClean="0">
                <a:solidFill>
                  <a:schemeClr val="tx1">
                    <a:tint val="75000"/>
                  </a:schemeClr>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a:t>
            </a:fld>
            <a:endParaRPr lang="en-US" sz="1200" kern="1200" noProof="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05500055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de garde 3">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FE96D86-3501-8848-AC68-7F63DEED733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8" name="Title 1">
            <a:extLst>
              <a:ext uri="{FF2B5EF4-FFF2-40B4-BE49-F238E27FC236}">
                <a16:creationId xmlns:a16="http://schemas.microsoft.com/office/drawing/2014/main" id="{14098120-2183-CB47-8872-C65E42187AFE}"/>
              </a:ext>
            </a:extLst>
          </p:cNvPr>
          <p:cNvSpPr>
            <a:spLocks noGrp="1"/>
          </p:cNvSpPr>
          <p:nvPr>
            <p:ph type="ctrTitle"/>
          </p:nvPr>
        </p:nvSpPr>
        <p:spPr>
          <a:xfrm>
            <a:off x="7089058" y="1161692"/>
            <a:ext cx="4264742" cy="2132901"/>
          </a:xfrm>
          <a:prstGeom prst="rect">
            <a:avLst/>
          </a:prstGeom>
        </p:spPr>
        <p:txBody>
          <a:bodyPr anchor="b">
            <a:normAutofit/>
          </a:bodyPr>
          <a:lstStyle>
            <a:lvl1pPr algn="ctr">
              <a:defRPr sz="40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AA044D80-4E94-2145-B7A6-A37328A85122}"/>
              </a:ext>
            </a:extLst>
          </p:cNvPr>
          <p:cNvSpPr>
            <a:spLocks noGrp="1"/>
          </p:cNvSpPr>
          <p:nvPr>
            <p:ph type="body" sz="quarter" idx="13"/>
          </p:nvPr>
        </p:nvSpPr>
        <p:spPr>
          <a:xfrm>
            <a:off x="7089944" y="3561992"/>
            <a:ext cx="4263912" cy="2065337"/>
          </a:xfrm>
          <a:prstGeom prst="rect">
            <a:avLst/>
          </a:prstGeom>
        </p:spPr>
        <p:txBody>
          <a:bodyPr/>
          <a:lstStyle>
            <a:lvl1pPr marL="0" indent="0" algn="ctr">
              <a:buFontTx/>
              <a:buNone/>
              <a:defRPr>
                <a:solidFill>
                  <a:schemeClr val="bg1"/>
                </a:solidFill>
                <a:latin typeface="Arial" panose="020B0604020202020204" pitchFamily="34" charset="0"/>
                <a:cs typeface="Arial" panose="020B0604020202020204" pitchFamily="34" charset="0"/>
              </a:defRPr>
            </a:lvl1pPr>
            <a:lvl2pPr marL="457200" indent="0">
              <a:buNone/>
              <a:defRPr/>
            </a:lvl2pPr>
          </a:lstStyle>
          <a:p>
            <a:pPr lvl="0"/>
            <a:r>
              <a:rPr lang="en-US"/>
              <a:t>Edit Master text styles</a:t>
            </a:r>
          </a:p>
        </p:txBody>
      </p:sp>
      <p:sp>
        <p:nvSpPr>
          <p:cNvPr id="6" name="Slide Number Placeholder 2">
            <a:extLst>
              <a:ext uri="{FF2B5EF4-FFF2-40B4-BE49-F238E27FC236}">
                <a16:creationId xmlns:a16="http://schemas.microsoft.com/office/drawing/2014/main" id="{34B8DE4B-5342-7B42-8B63-154C6BB261CF}"/>
              </a:ext>
            </a:extLst>
          </p:cNvPr>
          <p:cNvSpPr txBox="1">
            <a:spLocks/>
          </p:cNvSpPr>
          <p:nvPr userDrawn="1"/>
        </p:nvSpPr>
        <p:spPr>
          <a:xfrm>
            <a:off x="838800" y="63576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E807F0E9-A261-CE4A-909A-89843AD1D2E4}" type="slidenum">
              <a:rPr lang="en-US" sz="1200" kern="1200" noProof="0" smtClean="0">
                <a:solidFill>
                  <a:schemeClr val="tx1">
                    <a:tint val="75000"/>
                  </a:schemeClr>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a:t>
            </a:fld>
            <a:endParaRPr lang="en-US" sz="1200" kern="1200" noProof="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3093278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ea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8F18F8-5BA6-C540-A175-A685744042B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71F6FB06-63D0-7649-A2A3-010A8FC1DA2E}"/>
              </a:ext>
            </a:extLst>
          </p:cNvPr>
          <p:cNvSpPr>
            <a:spLocks noGrp="1"/>
          </p:cNvSpPr>
          <p:nvPr>
            <p:ph type="ctrTitle"/>
          </p:nvPr>
        </p:nvSpPr>
        <p:spPr>
          <a:xfrm>
            <a:off x="0" y="0"/>
            <a:ext cx="12192000" cy="887506"/>
          </a:xfrm>
          <a:prstGeom prst="rect">
            <a:avLst/>
          </a:prstGeom>
        </p:spPr>
        <p:txBody>
          <a:bodyPr anchor="ctr">
            <a:normAutofit/>
          </a:bodyPr>
          <a:lstStyle>
            <a:lvl1pPr algn="ctr">
              <a:defRPr sz="3000" b="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2">
            <a:extLst>
              <a:ext uri="{FF2B5EF4-FFF2-40B4-BE49-F238E27FC236}">
                <a16:creationId xmlns:a16="http://schemas.microsoft.com/office/drawing/2014/main" id="{34B8DE4B-5342-7B42-8B63-154C6BB261CF}"/>
              </a:ext>
            </a:extLst>
          </p:cNvPr>
          <p:cNvSpPr txBox="1">
            <a:spLocks/>
          </p:cNvSpPr>
          <p:nvPr userDrawn="1"/>
        </p:nvSpPr>
        <p:spPr>
          <a:xfrm>
            <a:off x="838800" y="63576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E807F0E9-A261-CE4A-909A-89843AD1D2E4}" type="slidenum">
              <a:rPr lang="en-US" sz="1200" kern="1200" noProof="0" smtClean="0">
                <a:solidFill>
                  <a:schemeClr val="tx1">
                    <a:tint val="75000"/>
                  </a:schemeClr>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a:t>
            </a:fld>
            <a:endParaRPr lang="en-US" sz="1200" kern="1200" noProof="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2383923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A64AB-15A7-1246-A59A-BABA56EB901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ext Placeholder 10">
            <a:extLst>
              <a:ext uri="{FF2B5EF4-FFF2-40B4-BE49-F238E27FC236}">
                <a16:creationId xmlns:a16="http://schemas.microsoft.com/office/drawing/2014/main" id="{C77CDE9D-FC83-2C44-8670-07E991C8416B}"/>
              </a:ext>
            </a:extLst>
          </p:cNvPr>
          <p:cNvSpPr>
            <a:spLocks noGrp="1"/>
          </p:cNvSpPr>
          <p:nvPr>
            <p:ph type="body" sz="quarter" idx="14"/>
          </p:nvPr>
        </p:nvSpPr>
        <p:spPr>
          <a:xfrm>
            <a:off x="6099174" y="1706563"/>
            <a:ext cx="5254625" cy="4249737"/>
          </a:xfrm>
          <a:prstGeom prst="rect">
            <a:avLst/>
          </a:prstGeom>
        </p:spPr>
        <p:txBody>
          <a:bodyPr/>
          <a:lstStyle>
            <a:lvl1pPr>
              <a:buClr>
                <a:srgbClr val="CF00C0"/>
              </a:buClr>
              <a:defRPr sz="1800">
                <a:solidFill>
                  <a:schemeClr val="tx2"/>
                </a:solidFill>
                <a:latin typeface="Arial" panose="020B0604020202020204" pitchFamily="34" charset="0"/>
                <a:cs typeface="Arial" panose="020B0604020202020204" pitchFamily="34" charset="0"/>
              </a:defRPr>
            </a:lvl1pPr>
            <a:lvl2pPr marL="457200" indent="0">
              <a:buNone/>
              <a:defRPr/>
            </a:lvl2pPr>
          </a:lstStyle>
          <a:p>
            <a:pPr lvl="0"/>
            <a:r>
              <a:rPr lang="en-US"/>
              <a:t>Edit Master text styles</a:t>
            </a:r>
          </a:p>
          <a:p>
            <a:pPr lvl="1"/>
            <a:r>
              <a:rPr lang="en-US"/>
              <a:t>Second level</a:t>
            </a:r>
          </a:p>
        </p:txBody>
      </p:sp>
      <p:pic>
        <p:nvPicPr>
          <p:cNvPr id="10" name="Picture 9">
            <a:extLst>
              <a:ext uri="{FF2B5EF4-FFF2-40B4-BE49-F238E27FC236}">
                <a16:creationId xmlns:a16="http://schemas.microsoft.com/office/drawing/2014/main" id="{51257680-5F3A-BC42-A154-7A99873457A6}"/>
              </a:ext>
            </a:extLst>
          </p:cNvPr>
          <p:cNvPicPr>
            <a:picLocks noChangeAspect="1"/>
          </p:cNvPicPr>
          <p:nvPr userDrawn="1"/>
        </p:nvPicPr>
        <p:blipFill>
          <a:blip r:embed="rId3"/>
          <a:stretch>
            <a:fillRect/>
          </a:stretch>
        </p:blipFill>
        <p:spPr>
          <a:xfrm>
            <a:off x="2804069" y="2491146"/>
            <a:ext cx="1905000" cy="1905000"/>
          </a:xfrm>
          <a:prstGeom prst="rect">
            <a:avLst/>
          </a:prstGeom>
        </p:spPr>
      </p:pic>
      <p:sp>
        <p:nvSpPr>
          <p:cNvPr id="12" name="Title 1">
            <a:extLst>
              <a:ext uri="{FF2B5EF4-FFF2-40B4-BE49-F238E27FC236}">
                <a16:creationId xmlns:a16="http://schemas.microsoft.com/office/drawing/2014/main" id="{A59B3A0D-499C-3F44-8BF2-C63C22BCA6D9}"/>
              </a:ext>
            </a:extLst>
          </p:cNvPr>
          <p:cNvSpPr>
            <a:spLocks noGrp="1"/>
          </p:cNvSpPr>
          <p:nvPr>
            <p:ph type="ctrTitle"/>
          </p:nvPr>
        </p:nvSpPr>
        <p:spPr>
          <a:xfrm>
            <a:off x="0" y="0"/>
            <a:ext cx="12192000" cy="887506"/>
          </a:xfrm>
          <a:prstGeom prst="rect">
            <a:avLst/>
          </a:prstGeom>
        </p:spPr>
        <p:txBody>
          <a:bodyPr anchor="ctr">
            <a:normAutofit/>
          </a:bodyPr>
          <a:lstStyle>
            <a:lvl1pPr algn="ctr">
              <a:defRPr sz="3000" b="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Slide Number Placeholder 2">
            <a:extLst>
              <a:ext uri="{FF2B5EF4-FFF2-40B4-BE49-F238E27FC236}">
                <a16:creationId xmlns:a16="http://schemas.microsoft.com/office/drawing/2014/main" id="{34B8DE4B-5342-7B42-8B63-154C6BB261CF}"/>
              </a:ext>
            </a:extLst>
          </p:cNvPr>
          <p:cNvSpPr txBox="1">
            <a:spLocks/>
          </p:cNvSpPr>
          <p:nvPr userDrawn="1"/>
        </p:nvSpPr>
        <p:spPr>
          <a:xfrm>
            <a:off x="838800" y="63576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E807F0E9-A261-CE4A-909A-89843AD1D2E4}" type="slidenum">
              <a:rPr lang="en-US" sz="1200" kern="1200" noProof="0" smtClean="0">
                <a:solidFill>
                  <a:schemeClr val="tx1">
                    <a:tint val="75000"/>
                  </a:schemeClr>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a:t>
            </a:fld>
            <a:endParaRPr lang="en-US" sz="1200" kern="1200" noProof="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268180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FF3221-D92A-EE4E-9D2E-FF0030079E4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1" name="Content Placeholder 2">
            <a:extLst>
              <a:ext uri="{FF2B5EF4-FFF2-40B4-BE49-F238E27FC236}">
                <a16:creationId xmlns:a16="http://schemas.microsoft.com/office/drawing/2014/main" id="{AE86E98E-A5E7-FD49-9397-3E396D8AF375}"/>
              </a:ext>
            </a:extLst>
          </p:cNvPr>
          <p:cNvSpPr>
            <a:spLocks noGrp="1"/>
          </p:cNvSpPr>
          <p:nvPr>
            <p:ph idx="1"/>
          </p:nvPr>
        </p:nvSpPr>
        <p:spPr>
          <a:xfrm>
            <a:off x="431800" y="1199092"/>
            <a:ext cx="11248923" cy="4769908"/>
          </a:xfrm>
          <a:prstGeom prst="rect">
            <a:avLst/>
          </a:prstGeom>
        </p:spPr>
        <p:txBody>
          <a:bodyPr/>
          <a:lstStyle>
            <a:lvl1pPr marL="457200" indent="-457200">
              <a:buClr>
                <a:srgbClr val="CF00C0"/>
              </a:buClr>
              <a:buFont typeface="Arial" panose="020B0604020202020204" pitchFamily="34" charset="0"/>
              <a:buChar char="•"/>
              <a:defRPr>
                <a:solidFill>
                  <a:schemeClr val="tx2"/>
                </a:solidFill>
              </a:defRPr>
            </a:lvl1pPr>
            <a:lvl2pPr>
              <a:buClr>
                <a:srgbClr val="CF00C0"/>
              </a:buClr>
              <a:defRPr>
                <a:solidFill>
                  <a:schemeClr val="tx2"/>
                </a:solidFill>
              </a:defRPr>
            </a:lvl2pPr>
            <a:lvl3pPr>
              <a:buClr>
                <a:srgbClr val="CF00C0"/>
              </a:buClr>
              <a:defRPr>
                <a:solidFill>
                  <a:schemeClr val="tx2"/>
                </a:solidFill>
              </a:defRPr>
            </a:lvl3pPr>
            <a:lvl4pPr>
              <a:buClr>
                <a:srgbClr val="CF00C0"/>
              </a:buClr>
              <a:defRPr>
                <a:solidFill>
                  <a:schemeClr val="tx2"/>
                </a:solidFill>
              </a:defRPr>
            </a:lvl4pPr>
            <a:lvl5pPr>
              <a:buClr>
                <a:srgbClr val="CF00C0"/>
              </a:buCl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9B5062A7-FDCA-3B43-AFE7-A0624FE021BC}"/>
              </a:ext>
            </a:extLst>
          </p:cNvPr>
          <p:cNvSpPr>
            <a:spLocks noGrp="1"/>
          </p:cNvSpPr>
          <p:nvPr>
            <p:ph type="ctrTitle"/>
          </p:nvPr>
        </p:nvSpPr>
        <p:spPr>
          <a:xfrm>
            <a:off x="0" y="-1"/>
            <a:ext cx="12192000" cy="896471"/>
          </a:xfrm>
          <a:prstGeom prst="rect">
            <a:avLst/>
          </a:prstGeom>
        </p:spPr>
        <p:txBody>
          <a:bodyPr anchor="ctr">
            <a:normAutofit/>
          </a:bodyPr>
          <a:lstStyle>
            <a:lvl1pPr algn="ctr">
              <a:defRPr sz="3000" b="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Slide Number Placeholder 2">
            <a:extLst>
              <a:ext uri="{FF2B5EF4-FFF2-40B4-BE49-F238E27FC236}">
                <a16:creationId xmlns:a16="http://schemas.microsoft.com/office/drawing/2014/main" id="{34B8DE4B-5342-7B42-8B63-154C6BB261CF}"/>
              </a:ext>
            </a:extLst>
          </p:cNvPr>
          <p:cNvSpPr txBox="1">
            <a:spLocks/>
          </p:cNvSpPr>
          <p:nvPr userDrawn="1"/>
        </p:nvSpPr>
        <p:spPr>
          <a:xfrm>
            <a:off x="838800" y="63576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E807F0E9-A261-CE4A-909A-89843AD1D2E4}" type="slidenum">
              <a:rPr lang="en-US" sz="1200" kern="1200" noProof="0" smtClean="0">
                <a:solidFill>
                  <a:schemeClr val="tx1">
                    <a:tint val="75000"/>
                  </a:schemeClr>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a:t>
            </a:fld>
            <a:endParaRPr lang="en-US" sz="1200" kern="1200" noProof="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354909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rrièr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ADFE1F-AFDE-1643-9904-4264A6CFE8B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533A94D9-968C-0340-B540-F986966D6FD1}"/>
              </a:ext>
            </a:extLst>
          </p:cNvPr>
          <p:cNvSpPr/>
          <p:nvPr userDrawn="1"/>
        </p:nvSpPr>
        <p:spPr>
          <a:xfrm>
            <a:off x="9228120" y="896470"/>
            <a:ext cx="1524001" cy="5021388"/>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4">
            <a:extLst>
              <a:ext uri="{FF2B5EF4-FFF2-40B4-BE49-F238E27FC236}">
                <a16:creationId xmlns:a16="http://schemas.microsoft.com/office/drawing/2014/main" id="{6AB854F6-1D2C-F24C-B214-F609FD9CE790}"/>
              </a:ext>
            </a:extLst>
          </p:cNvPr>
          <p:cNvSpPr>
            <a:spLocks noGrp="1"/>
          </p:cNvSpPr>
          <p:nvPr>
            <p:ph type="pic" sz="quarter" idx="14"/>
          </p:nvPr>
        </p:nvSpPr>
        <p:spPr>
          <a:xfrm>
            <a:off x="9228120" y="2042723"/>
            <a:ext cx="1524001" cy="1524002"/>
          </a:xfrm>
          <a:prstGeom prst="rect">
            <a:avLst/>
          </a:prstGeom>
        </p:spPr>
        <p:txBody>
          <a:bodyPr/>
          <a:lstStyle>
            <a:lvl1pPr marL="0" indent="0">
              <a:buNone/>
              <a:defRPr/>
            </a:lvl1pPr>
          </a:lstStyle>
          <a:p>
            <a:r>
              <a:rPr lang="en-US"/>
              <a:t>Click icon to add picture</a:t>
            </a:r>
            <a:endParaRPr lang="en-US" dirty="0"/>
          </a:p>
        </p:txBody>
      </p:sp>
      <p:sp>
        <p:nvSpPr>
          <p:cNvPr id="12" name="Picture Placeholder 6">
            <a:extLst>
              <a:ext uri="{FF2B5EF4-FFF2-40B4-BE49-F238E27FC236}">
                <a16:creationId xmlns:a16="http://schemas.microsoft.com/office/drawing/2014/main" id="{02F43C65-EF5C-7947-8B13-4856F041E18C}"/>
              </a:ext>
            </a:extLst>
          </p:cNvPr>
          <p:cNvSpPr>
            <a:spLocks noGrp="1"/>
          </p:cNvSpPr>
          <p:nvPr>
            <p:ph type="pic" sz="quarter" idx="15"/>
          </p:nvPr>
        </p:nvSpPr>
        <p:spPr>
          <a:xfrm>
            <a:off x="9228121" y="4393858"/>
            <a:ext cx="1524000" cy="1524000"/>
          </a:xfrm>
          <a:prstGeom prst="rect">
            <a:avLst/>
          </a:prstGeom>
        </p:spPr>
        <p:txBody>
          <a:bodyPr/>
          <a:lstStyle>
            <a:lvl1pPr marL="0" indent="0">
              <a:buNone/>
              <a:defRPr/>
            </a:lvl1pPr>
          </a:lstStyle>
          <a:p>
            <a:r>
              <a:rPr lang="en-US"/>
              <a:t>Click icon to add picture</a:t>
            </a:r>
            <a:endParaRPr lang="en-US" dirty="0"/>
          </a:p>
        </p:txBody>
      </p:sp>
      <p:sp>
        <p:nvSpPr>
          <p:cNvPr id="13" name="Text Placeholder 8">
            <a:extLst>
              <a:ext uri="{FF2B5EF4-FFF2-40B4-BE49-F238E27FC236}">
                <a16:creationId xmlns:a16="http://schemas.microsoft.com/office/drawing/2014/main" id="{E372DBDA-D4DB-BE40-ACEA-1711FCA15B22}"/>
              </a:ext>
            </a:extLst>
          </p:cNvPr>
          <p:cNvSpPr>
            <a:spLocks noGrp="1"/>
          </p:cNvSpPr>
          <p:nvPr>
            <p:ph type="body" sz="quarter" idx="16"/>
          </p:nvPr>
        </p:nvSpPr>
        <p:spPr>
          <a:xfrm>
            <a:off x="838200" y="2042723"/>
            <a:ext cx="7315200" cy="1524002"/>
          </a:xfrm>
          <a:prstGeom prst="rect">
            <a:avLst/>
          </a:prstGeom>
        </p:spPr>
        <p:txBody>
          <a:bodyPr/>
          <a:lstStyle>
            <a:lvl1pPr marL="0" indent="0">
              <a:buFontTx/>
              <a:buNone/>
              <a:defRPr sz="1600">
                <a:solidFill>
                  <a:schemeClr val="tx2"/>
                </a:solidFill>
                <a:latin typeface="Arial" panose="020B0604020202020204" pitchFamily="34" charset="0"/>
                <a:cs typeface="Arial" panose="020B0604020202020204" pitchFamily="34" charset="0"/>
              </a:defRPr>
            </a:lvl1pPr>
            <a:lvl2pPr marL="457200" indent="0">
              <a:buFontTx/>
              <a:buNone/>
              <a:defRPr>
                <a:solidFill>
                  <a:schemeClr val="tx2"/>
                </a:solidFill>
              </a:defRPr>
            </a:lvl2pPr>
            <a:lvl3pPr marL="914400" indent="0">
              <a:buFontTx/>
              <a:buNone/>
              <a:defRPr>
                <a:solidFill>
                  <a:schemeClr val="tx2"/>
                </a:solidFill>
              </a:defRPr>
            </a:lvl3pPr>
            <a:lvl4pPr marL="1371600" indent="0">
              <a:buFontTx/>
              <a:buNone/>
              <a:defRPr>
                <a:solidFill>
                  <a:schemeClr val="tx2"/>
                </a:solidFill>
              </a:defRPr>
            </a:lvl4pPr>
            <a:lvl5pPr marL="1828800" indent="0">
              <a:buFontTx/>
              <a:buNone/>
              <a:defRPr>
                <a:solidFill>
                  <a:schemeClr val="tx2"/>
                </a:solidFill>
              </a:defRPr>
            </a:lvl5pPr>
          </a:lstStyle>
          <a:p>
            <a:pPr lvl="0"/>
            <a:r>
              <a:rPr lang="en-US"/>
              <a:t>Edit Master text styles</a:t>
            </a:r>
          </a:p>
        </p:txBody>
      </p:sp>
      <p:sp>
        <p:nvSpPr>
          <p:cNvPr id="14" name="Text Placeholder 8">
            <a:extLst>
              <a:ext uri="{FF2B5EF4-FFF2-40B4-BE49-F238E27FC236}">
                <a16:creationId xmlns:a16="http://schemas.microsoft.com/office/drawing/2014/main" id="{E4D72D37-C9D0-094E-85DF-F4ED8A1E53FD}"/>
              </a:ext>
            </a:extLst>
          </p:cNvPr>
          <p:cNvSpPr>
            <a:spLocks noGrp="1"/>
          </p:cNvSpPr>
          <p:nvPr>
            <p:ph type="body" sz="quarter" idx="17"/>
          </p:nvPr>
        </p:nvSpPr>
        <p:spPr>
          <a:xfrm>
            <a:off x="838200" y="4393856"/>
            <a:ext cx="7315200" cy="1524002"/>
          </a:xfrm>
          <a:prstGeom prst="rect">
            <a:avLst/>
          </a:prstGeom>
        </p:spPr>
        <p:txBody>
          <a:bodyPr/>
          <a:lstStyle>
            <a:lvl1pPr marL="0" indent="0">
              <a:buFontTx/>
              <a:buNone/>
              <a:defRPr sz="1600">
                <a:solidFill>
                  <a:schemeClr val="tx2"/>
                </a:solidFill>
                <a:latin typeface="Arial" panose="020B0604020202020204" pitchFamily="34" charset="0"/>
                <a:cs typeface="Arial" panose="020B0604020202020204" pitchFamily="34" charset="0"/>
              </a:defRPr>
            </a:lvl1pPr>
            <a:lvl2pPr marL="457200" indent="0">
              <a:buFontTx/>
              <a:buNone/>
              <a:defRPr>
                <a:solidFill>
                  <a:schemeClr val="tx2"/>
                </a:solidFill>
              </a:defRPr>
            </a:lvl2pPr>
            <a:lvl3pPr marL="914400" indent="0">
              <a:buFontTx/>
              <a:buNone/>
              <a:defRPr>
                <a:solidFill>
                  <a:schemeClr val="tx2"/>
                </a:solidFill>
              </a:defRPr>
            </a:lvl3pPr>
            <a:lvl4pPr marL="1371600" indent="0">
              <a:buFontTx/>
              <a:buNone/>
              <a:defRPr>
                <a:solidFill>
                  <a:schemeClr val="tx2"/>
                </a:solidFill>
              </a:defRPr>
            </a:lvl4pPr>
            <a:lvl5pPr marL="1828800" indent="0">
              <a:buFontTx/>
              <a:buNone/>
              <a:defRPr>
                <a:solidFill>
                  <a:schemeClr val="tx2"/>
                </a:solidFill>
              </a:defRPr>
            </a:lvl5pPr>
          </a:lstStyle>
          <a:p>
            <a:pPr lvl="0"/>
            <a:r>
              <a:rPr lang="en-US"/>
              <a:t>Edit Master text styles</a:t>
            </a:r>
          </a:p>
        </p:txBody>
      </p:sp>
      <p:sp>
        <p:nvSpPr>
          <p:cNvPr id="11" name="Title 1">
            <a:extLst>
              <a:ext uri="{FF2B5EF4-FFF2-40B4-BE49-F238E27FC236}">
                <a16:creationId xmlns:a16="http://schemas.microsoft.com/office/drawing/2014/main" id="{5F719C7C-6310-EC4E-B473-4240F79B4D00}"/>
              </a:ext>
            </a:extLst>
          </p:cNvPr>
          <p:cNvSpPr>
            <a:spLocks noGrp="1"/>
          </p:cNvSpPr>
          <p:nvPr>
            <p:ph type="ctrTitle"/>
          </p:nvPr>
        </p:nvSpPr>
        <p:spPr>
          <a:xfrm>
            <a:off x="0" y="2023"/>
            <a:ext cx="12192000" cy="894447"/>
          </a:xfrm>
          <a:prstGeom prst="rect">
            <a:avLst/>
          </a:prstGeom>
        </p:spPr>
        <p:txBody>
          <a:bodyPr anchor="ctr">
            <a:normAutofit/>
          </a:bodyPr>
          <a:lstStyle>
            <a:lvl1pPr algn="ctr">
              <a:defRPr sz="3000" b="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6" name="Slide Number Placeholder 2">
            <a:extLst>
              <a:ext uri="{FF2B5EF4-FFF2-40B4-BE49-F238E27FC236}">
                <a16:creationId xmlns:a16="http://schemas.microsoft.com/office/drawing/2014/main" id="{34B8DE4B-5342-7B42-8B63-154C6BB261CF}"/>
              </a:ext>
            </a:extLst>
          </p:cNvPr>
          <p:cNvSpPr txBox="1">
            <a:spLocks/>
          </p:cNvSpPr>
          <p:nvPr userDrawn="1"/>
        </p:nvSpPr>
        <p:spPr>
          <a:xfrm>
            <a:off x="838800" y="63576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E807F0E9-A261-CE4A-909A-89843AD1D2E4}" type="slidenum">
              <a:rPr lang="en-US" sz="1200" kern="1200" noProof="0" smtClean="0">
                <a:solidFill>
                  <a:schemeClr val="tx1">
                    <a:tint val="75000"/>
                  </a:schemeClr>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a:t>
            </a:fld>
            <a:endParaRPr lang="en-US" sz="1200" kern="1200" noProof="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266782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745C05-BC4D-2643-ACE0-83684926A634}"/>
              </a:ext>
            </a:extLst>
          </p:cNvPr>
          <p:cNvPicPr>
            <a:picLocks noChangeAspect="1"/>
          </p:cNvPicPr>
          <p:nvPr userDrawn="1"/>
        </p:nvPicPr>
        <p:blipFill>
          <a:blip r:embed="rId2"/>
          <a:stretch>
            <a:fillRect/>
          </a:stretch>
        </p:blipFill>
        <p:spPr>
          <a:xfrm>
            <a:off x="0" y="0"/>
            <a:ext cx="12192000" cy="6858000"/>
          </a:xfrm>
          <a:prstGeom prst="rect">
            <a:avLst/>
          </a:prstGeom>
        </p:spPr>
      </p:pic>
      <p:cxnSp>
        <p:nvCxnSpPr>
          <p:cNvPr id="31" name="Straight Connector 30">
            <a:extLst>
              <a:ext uri="{FF2B5EF4-FFF2-40B4-BE49-F238E27FC236}">
                <a16:creationId xmlns:a16="http://schemas.microsoft.com/office/drawing/2014/main" id="{CFCE920D-644A-F54F-8D7A-A63A3EC33577}"/>
              </a:ext>
            </a:extLst>
          </p:cNvPr>
          <p:cNvCxnSpPr>
            <a:cxnSpLocks/>
          </p:cNvCxnSpPr>
          <p:nvPr userDrawn="1"/>
        </p:nvCxnSpPr>
        <p:spPr>
          <a:xfrm flipV="1">
            <a:off x="5874770" y="5752680"/>
            <a:ext cx="538951" cy="538951"/>
          </a:xfrm>
          <a:prstGeom prst="line">
            <a:avLst/>
          </a:prstGeom>
          <a:ln w="25400">
            <a:solidFill>
              <a:srgbClr val="0576AF"/>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CD0DB0F1-A0CE-E047-A33E-51C77F5ECD69}"/>
              </a:ext>
            </a:extLst>
          </p:cNvPr>
          <p:cNvSpPr/>
          <p:nvPr userDrawn="1"/>
        </p:nvSpPr>
        <p:spPr>
          <a:xfrm>
            <a:off x="5808296" y="6204183"/>
            <a:ext cx="157446" cy="157446"/>
          </a:xfrm>
          <a:prstGeom prst="ellipse">
            <a:avLst/>
          </a:prstGeom>
          <a:solidFill>
            <a:srgbClr val="9B0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Placeholder 21">
            <a:extLst>
              <a:ext uri="{FF2B5EF4-FFF2-40B4-BE49-F238E27FC236}">
                <a16:creationId xmlns:a16="http://schemas.microsoft.com/office/drawing/2014/main" id="{CD49189A-A428-9642-88C4-411A692CA0AE}"/>
              </a:ext>
            </a:extLst>
          </p:cNvPr>
          <p:cNvSpPr>
            <a:spLocks noGrp="1"/>
          </p:cNvSpPr>
          <p:nvPr>
            <p:ph type="body" sz="quarter" idx="20"/>
          </p:nvPr>
        </p:nvSpPr>
        <p:spPr>
          <a:xfrm>
            <a:off x="6400801" y="1848087"/>
            <a:ext cx="4419595" cy="327025"/>
          </a:xfrm>
          <a:prstGeom prst="rect">
            <a:avLst/>
          </a:prstGeom>
        </p:spPr>
        <p:txBody>
          <a:bodyPr anchor="ctr"/>
          <a:lstStyle>
            <a:lvl1pPr marL="0" indent="0">
              <a:buFontTx/>
              <a:buNone/>
              <a:defRPr sz="1400">
                <a:solidFill>
                  <a:schemeClr val="tx2"/>
                </a:solidFill>
                <a:latin typeface="Arial" panose="020B0604020202020204" pitchFamily="34" charset="0"/>
                <a:cs typeface="Arial" panose="020B0604020202020204" pitchFamily="34" charset="0"/>
              </a:defRPr>
            </a:lvl1pPr>
            <a:lvl2pPr marL="457200" indent="0">
              <a:buFontTx/>
              <a:buNone/>
              <a:defRPr sz="1800">
                <a:solidFill>
                  <a:schemeClr val="tx2"/>
                </a:solidFill>
                <a:latin typeface="Arial" panose="020B0604020202020204" pitchFamily="34" charset="0"/>
                <a:cs typeface="Arial" panose="020B0604020202020204" pitchFamily="34" charset="0"/>
              </a:defRPr>
            </a:lvl2pPr>
            <a:lvl3pPr marL="914400" indent="0">
              <a:buFontTx/>
              <a:buNone/>
              <a:defRPr sz="1800">
                <a:solidFill>
                  <a:schemeClr val="tx2"/>
                </a:solidFill>
                <a:latin typeface="Arial" panose="020B0604020202020204" pitchFamily="34" charset="0"/>
                <a:cs typeface="Arial" panose="020B0604020202020204" pitchFamily="34" charset="0"/>
              </a:defRPr>
            </a:lvl3pPr>
            <a:lvl4pPr marL="1371600" indent="0">
              <a:buFontTx/>
              <a:buNone/>
              <a:defRPr sz="1800">
                <a:solidFill>
                  <a:schemeClr val="tx2"/>
                </a:solidFill>
                <a:latin typeface="Arial" panose="020B0604020202020204" pitchFamily="34" charset="0"/>
                <a:cs typeface="Arial" panose="020B0604020202020204" pitchFamily="34" charset="0"/>
              </a:defRPr>
            </a:lvl4pPr>
            <a:lvl5pPr marL="1828800" indent="0">
              <a:buFontTx/>
              <a:buNone/>
              <a:defRPr sz="1800">
                <a:solidFill>
                  <a:schemeClr val="tx2"/>
                </a:solidFill>
                <a:latin typeface="Arial" panose="020B0604020202020204" pitchFamily="34" charset="0"/>
                <a:cs typeface="Arial" panose="020B0604020202020204" pitchFamily="34" charset="0"/>
              </a:defRPr>
            </a:lvl5pPr>
          </a:lstStyle>
          <a:p>
            <a:pPr lvl="0"/>
            <a:r>
              <a:rPr lang="en-US"/>
              <a:t>Edit Master text styles</a:t>
            </a:r>
          </a:p>
        </p:txBody>
      </p:sp>
      <p:sp>
        <p:nvSpPr>
          <p:cNvPr id="18" name="Text Placeholder 21">
            <a:extLst>
              <a:ext uri="{FF2B5EF4-FFF2-40B4-BE49-F238E27FC236}">
                <a16:creationId xmlns:a16="http://schemas.microsoft.com/office/drawing/2014/main" id="{63E323D9-F2DC-B745-8735-04F2EA5063DE}"/>
              </a:ext>
            </a:extLst>
          </p:cNvPr>
          <p:cNvSpPr>
            <a:spLocks noGrp="1"/>
          </p:cNvSpPr>
          <p:nvPr>
            <p:ph type="body" sz="quarter" idx="15"/>
          </p:nvPr>
        </p:nvSpPr>
        <p:spPr>
          <a:xfrm>
            <a:off x="6400801" y="2937135"/>
            <a:ext cx="3952812" cy="327025"/>
          </a:xfrm>
          <a:prstGeom prst="rect">
            <a:avLst/>
          </a:prstGeom>
        </p:spPr>
        <p:txBody>
          <a:bodyPr anchor="ctr"/>
          <a:lstStyle>
            <a:lvl1pPr marL="0" indent="0">
              <a:buFontTx/>
              <a:buNone/>
              <a:defRPr sz="1400">
                <a:solidFill>
                  <a:schemeClr val="tx2"/>
                </a:solidFill>
                <a:latin typeface="Arial" panose="020B0604020202020204" pitchFamily="34" charset="0"/>
                <a:cs typeface="Arial" panose="020B0604020202020204" pitchFamily="34" charset="0"/>
              </a:defRPr>
            </a:lvl1pPr>
            <a:lvl2pPr marL="457200" indent="0">
              <a:buFontTx/>
              <a:buNone/>
              <a:defRPr sz="1800">
                <a:solidFill>
                  <a:schemeClr val="tx2"/>
                </a:solidFill>
                <a:latin typeface="Arial" panose="020B0604020202020204" pitchFamily="34" charset="0"/>
                <a:cs typeface="Arial" panose="020B0604020202020204" pitchFamily="34" charset="0"/>
              </a:defRPr>
            </a:lvl2pPr>
            <a:lvl3pPr marL="914400" indent="0">
              <a:buFontTx/>
              <a:buNone/>
              <a:defRPr sz="1800">
                <a:solidFill>
                  <a:schemeClr val="tx2"/>
                </a:solidFill>
                <a:latin typeface="Arial" panose="020B0604020202020204" pitchFamily="34" charset="0"/>
                <a:cs typeface="Arial" panose="020B0604020202020204" pitchFamily="34" charset="0"/>
              </a:defRPr>
            </a:lvl3pPr>
            <a:lvl4pPr marL="1371600" indent="0">
              <a:buFontTx/>
              <a:buNone/>
              <a:defRPr sz="1800">
                <a:solidFill>
                  <a:schemeClr val="tx2"/>
                </a:solidFill>
                <a:latin typeface="Arial" panose="020B0604020202020204" pitchFamily="34" charset="0"/>
                <a:cs typeface="Arial" panose="020B0604020202020204" pitchFamily="34" charset="0"/>
              </a:defRPr>
            </a:lvl4pPr>
            <a:lvl5pPr marL="1828800" indent="0">
              <a:buFontTx/>
              <a:buNone/>
              <a:defRPr sz="1800">
                <a:solidFill>
                  <a:schemeClr val="tx2"/>
                </a:solidFill>
                <a:latin typeface="Arial" panose="020B0604020202020204" pitchFamily="34" charset="0"/>
                <a:cs typeface="Arial" panose="020B0604020202020204" pitchFamily="34" charset="0"/>
              </a:defRPr>
            </a:lvl5pPr>
          </a:lstStyle>
          <a:p>
            <a:pPr lvl="0"/>
            <a:r>
              <a:rPr lang="en-US"/>
              <a:t>Edit Master text styles</a:t>
            </a:r>
          </a:p>
        </p:txBody>
      </p:sp>
      <p:sp>
        <p:nvSpPr>
          <p:cNvPr id="19" name="Text Placeholder 21">
            <a:extLst>
              <a:ext uri="{FF2B5EF4-FFF2-40B4-BE49-F238E27FC236}">
                <a16:creationId xmlns:a16="http://schemas.microsoft.com/office/drawing/2014/main" id="{6FF127C4-3538-524F-B58B-E2FE046D0D02}"/>
              </a:ext>
            </a:extLst>
          </p:cNvPr>
          <p:cNvSpPr>
            <a:spLocks noGrp="1"/>
          </p:cNvSpPr>
          <p:nvPr>
            <p:ph type="body" sz="quarter" idx="16"/>
          </p:nvPr>
        </p:nvSpPr>
        <p:spPr>
          <a:xfrm>
            <a:off x="6400801" y="3985357"/>
            <a:ext cx="3943225" cy="327025"/>
          </a:xfrm>
          <a:prstGeom prst="rect">
            <a:avLst/>
          </a:prstGeom>
        </p:spPr>
        <p:txBody>
          <a:bodyPr anchor="ctr"/>
          <a:lstStyle>
            <a:lvl1pPr marL="0" indent="0">
              <a:buFontTx/>
              <a:buNone/>
              <a:defRPr sz="1400">
                <a:solidFill>
                  <a:schemeClr val="tx2"/>
                </a:solidFill>
                <a:latin typeface="Arial" panose="020B0604020202020204" pitchFamily="34" charset="0"/>
                <a:cs typeface="Arial" panose="020B0604020202020204" pitchFamily="34" charset="0"/>
              </a:defRPr>
            </a:lvl1pPr>
            <a:lvl2pPr marL="457200" indent="0">
              <a:buFontTx/>
              <a:buNone/>
              <a:defRPr sz="1800">
                <a:solidFill>
                  <a:schemeClr val="tx2"/>
                </a:solidFill>
                <a:latin typeface="Arial" panose="020B0604020202020204" pitchFamily="34" charset="0"/>
                <a:cs typeface="Arial" panose="020B0604020202020204" pitchFamily="34" charset="0"/>
              </a:defRPr>
            </a:lvl2pPr>
            <a:lvl3pPr marL="914400" indent="0">
              <a:buFontTx/>
              <a:buNone/>
              <a:defRPr sz="1800">
                <a:solidFill>
                  <a:schemeClr val="tx2"/>
                </a:solidFill>
                <a:latin typeface="Arial" panose="020B0604020202020204" pitchFamily="34" charset="0"/>
                <a:cs typeface="Arial" panose="020B0604020202020204" pitchFamily="34" charset="0"/>
              </a:defRPr>
            </a:lvl3pPr>
            <a:lvl4pPr marL="1371600" indent="0">
              <a:buFontTx/>
              <a:buNone/>
              <a:defRPr sz="1800">
                <a:solidFill>
                  <a:schemeClr val="tx2"/>
                </a:solidFill>
                <a:latin typeface="Arial" panose="020B0604020202020204" pitchFamily="34" charset="0"/>
                <a:cs typeface="Arial" panose="020B0604020202020204" pitchFamily="34" charset="0"/>
              </a:defRPr>
            </a:lvl4pPr>
            <a:lvl5pPr marL="1828800" indent="0">
              <a:buFontTx/>
              <a:buNone/>
              <a:defRPr sz="1800">
                <a:solidFill>
                  <a:schemeClr val="tx2"/>
                </a:solidFill>
                <a:latin typeface="Arial" panose="020B0604020202020204" pitchFamily="34" charset="0"/>
                <a:cs typeface="Arial" panose="020B0604020202020204" pitchFamily="34" charset="0"/>
              </a:defRPr>
            </a:lvl5pPr>
          </a:lstStyle>
          <a:p>
            <a:pPr lvl="0"/>
            <a:r>
              <a:rPr lang="en-US"/>
              <a:t>Edit Master text styles</a:t>
            </a:r>
          </a:p>
        </p:txBody>
      </p:sp>
      <p:sp>
        <p:nvSpPr>
          <p:cNvPr id="20" name="Text Placeholder 21">
            <a:extLst>
              <a:ext uri="{FF2B5EF4-FFF2-40B4-BE49-F238E27FC236}">
                <a16:creationId xmlns:a16="http://schemas.microsoft.com/office/drawing/2014/main" id="{B659BD41-F777-C149-8A97-5A43D5A5426B}"/>
              </a:ext>
            </a:extLst>
          </p:cNvPr>
          <p:cNvSpPr>
            <a:spLocks noGrp="1"/>
          </p:cNvSpPr>
          <p:nvPr>
            <p:ph type="body" sz="quarter" idx="17"/>
          </p:nvPr>
        </p:nvSpPr>
        <p:spPr>
          <a:xfrm>
            <a:off x="1913159" y="3471895"/>
            <a:ext cx="3978295" cy="327025"/>
          </a:xfrm>
          <a:prstGeom prst="rect">
            <a:avLst/>
          </a:prstGeom>
        </p:spPr>
        <p:txBody>
          <a:bodyPr anchor="ctr"/>
          <a:lstStyle>
            <a:lvl1pPr marL="0" indent="0" algn="r">
              <a:buFontTx/>
              <a:buNone/>
              <a:defRPr sz="1400">
                <a:solidFill>
                  <a:schemeClr val="tx2"/>
                </a:solidFill>
                <a:latin typeface="Arial" panose="020B0604020202020204" pitchFamily="34" charset="0"/>
                <a:cs typeface="Arial" panose="020B0604020202020204" pitchFamily="34" charset="0"/>
              </a:defRPr>
            </a:lvl1pPr>
            <a:lvl2pPr marL="457200" indent="0">
              <a:buFontTx/>
              <a:buNone/>
              <a:defRPr sz="1800">
                <a:solidFill>
                  <a:schemeClr val="tx2"/>
                </a:solidFill>
                <a:latin typeface="Arial" panose="020B0604020202020204" pitchFamily="34" charset="0"/>
                <a:cs typeface="Arial" panose="020B0604020202020204" pitchFamily="34" charset="0"/>
              </a:defRPr>
            </a:lvl2pPr>
            <a:lvl3pPr marL="914400" indent="0">
              <a:buFontTx/>
              <a:buNone/>
              <a:defRPr sz="1800">
                <a:solidFill>
                  <a:schemeClr val="tx2"/>
                </a:solidFill>
                <a:latin typeface="Arial" panose="020B0604020202020204" pitchFamily="34" charset="0"/>
                <a:cs typeface="Arial" panose="020B0604020202020204" pitchFamily="34" charset="0"/>
              </a:defRPr>
            </a:lvl3pPr>
            <a:lvl4pPr marL="1371600" indent="0">
              <a:buFontTx/>
              <a:buNone/>
              <a:defRPr sz="1800">
                <a:solidFill>
                  <a:schemeClr val="tx2"/>
                </a:solidFill>
                <a:latin typeface="Arial" panose="020B0604020202020204" pitchFamily="34" charset="0"/>
                <a:cs typeface="Arial" panose="020B0604020202020204" pitchFamily="34" charset="0"/>
              </a:defRPr>
            </a:lvl4pPr>
            <a:lvl5pPr marL="1828800" indent="0">
              <a:buFontTx/>
              <a:buNone/>
              <a:defRPr sz="1800">
                <a:solidFill>
                  <a:schemeClr val="tx2"/>
                </a:solidFill>
                <a:latin typeface="Arial" panose="020B0604020202020204" pitchFamily="34" charset="0"/>
                <a:cs typeface="Arial" panose="020B0604020202020204" pitchFamily="34" charset="0"/>
              </a:defRPr>
            </a:lvl5pPr>
          </a:lstStyle>
          <a:p>
            <a:pPr lvl="0"/>
            <a:r>
              <a:rPr lang="en-US"/>
              <a:t>Edit Master text styles</a:t>
            </a:r>
          </a:p>
        </p:txBody>
      </p:sp>
      <p:sp>
        <p:nvSpPr>
          <p:cNvPr id="21" name="Text Placeholder 21">
            <a:extLst>
              <a:ext uri="{FF2B5EF4-FFF2-40B4-BE49-F238E27FC236}">
                <a16:creationId xmlns:a16="http://schemas.microsoft.com/office/drawing/2014/main" id="{39BB2DDF-B29D-3141-A439-449E29E8E4E6}"/>
              </a:ext>
            </a:extLst>
          </p:cNvPr>
          <p:cNvSpPr>
            <a:spLocks noGrp="1"/>
          </p:cNvSpPr>
          <p:nvPr>
            <p:ph type="body" sz="quarter" idx="18"/>
          </p:nvPr>
        </p:nvSpPr>
        <p:spPr>
          <a:xfrm>
            <a:off x="1973124" y="1297780"/>
            <a:ext cx="3901646" cy="327025"/>
          </a:xfrm>
          <a:prstGeom prst="rect">
            <a:avLst/>
          </a:prstGeom>
        </p:spPr>
        <p:txBody>
          <a:bodyPr anchor="ctr"/>
          <a:lstStyle>
            <a:lvl1pPr marL="0" indent="0" algn="r">
              <a:buFontTx/>
              <a:buNone/>
              <a:defRPr sz="1400">
                <a:solidFill>
                  <a:schemeClr val="tx2"/>
                </a:solidFill>
                <a:latin typeface="Arial" panose="020B0604020202020204" pitchFamily="34" charset="0"/>
                <a:cs typeface="Arial" panose="020B0604020202020204" pitchFamily="34" charset="0"/>
              </a:defRPr>
            </a:lvl1pPr>
            <a:lvl2pPr marL="457200" indent="0">
              <a:buFontTx/>
              <a:buNone/>
              <a:defRPr sz="1800">
                <a:solidFill>
                  <a:schemeClr val="tx2"/>
                </a:solidFill>
                <a:latin typeface="Arial" panose="020B0604020202020204" pitchFamily="34" charset="0"/>
                <a:cs typeface="Arial" panose="020B0604020202020204" pitchFamily="34" charset="0"/>
              </a:defRPr>
            </a:lvl2pPr>
            <a:lvl3pPr marL="914400" indent="0">
              <a:buFontTx/>
              <a:buNone/>
              <a:defRPr sz="1800">
                <a:solidFill>
                  <a:schemeClr val="tx2"/>
                </a:solidFill>
                <a:latin typeface="Arial" panose="020B0604020202020204" pitchFamily="34" charset="0"/>
                <a:cs typeface="Arial" panose="020B0604020202020204" pitchFamily="34" charset="0"/>
              </a:defRPr>
            </a:lvl3pPr>
            <a:lvl4pPr marL="1371600" indent="0">
              <a:buFontTx/>
              <a:buNone/>
              <a:defRPr sz="1800">
                <a:solidFill>
                  <a:schemeClr val="tx2"/>
                </a:solidFill>
                <a:latin typeface="Arial" panose="020B0604020202020204" pitchFamily="34" charset="0"/>
                <a:cs typeface="Arial" panose="020B0604020202020204" pitchFamily="34" charset="0"/>
              </a:defRPr>
            </a:lvl4pPr>
            <a:lvl5pPr marL="1828800" indent="0">
              <a:buFontTx/>
              <a:buNone/>
              <a:defRPr sz="1800">
                <a:solidFill>
                  <a:schemeClr val="tx2"/>
                </a:solidFill>
                <a:latin typeface="Arial" panose="020B0604020202020204" pitchFamily="34" charset="0"/>
                <a:cs typeface="Arial" panose="020B0604020202020204" pitchFamily="34" charset="0"/>
              </a:defRPr>
            </a:lvl5pPr>
          </a:lstStyle>
          <a:p>
            <a:pPr lvl="0"/>
            <a:r>
              <a:rPr lang="en-US"/>
              <a:t>Edit Master text styles</a:t>
            </a:r>
          </a:p>
        </p:txBody>
      </p:sp>
      <p:sp>
        <p:nvSpPr>
          <p:cNvPr id="22" name="Text Placeholder 21">
            <a:extLst>
              <a:ext uri="{FF2B5EF4-FFF2-40B4-BE49-F238E27FC236}">
                <a16:creationId xmlns:a16="http://schemas.microsoft.com/office/drawing/2014/main" id="{E7DE641F-E87F-A44C-8331-7F05B2A0BDBF}"/>
              </a:ext>
            </a:extLst>
          </p:cNvPr>
          <p:cNvSpPr>
            <a:spLocks noGrp="1"/>
          </p:cNvSpPr>
          <p:nvPr>
            <p:ph type="body" sz="quarter" idx="19"/>
          </p:nvPr>
        </p:nvSpPr>
        <p:spPr>
          <a:xfrm>
            <a:off x="1907055" y="4539766"/>
            <a:ext cx="3990502" cy="327025"/>
          </a:xfrm>
          <a:prstGeom prst="rect">
            <a:avLst/>
          </a:prstGeom>
        </p:spPr>
        <p:txBody>
          <a:bodyPr anchor="ctr"/>
          <a:lstStyle>
            <a:lvl1pPr marL="0" indent="0" algn="r">
              <a:buFontTx/>
              <a:buNone/>
              <a:defRPr sz="1400">
                <a:solidFill>
                  <a:schemeClr val="tx2"/>
                </a:solidFill>
                <a:latin typeface="Arial" panose="020B0604020202020204" pitchFamily="34" charset="0"/>
                <a:cs typeface="Arial" panose="020B0604020202020204" pitchFamily="34" charset="0"/>
              </a:defRPr>
            </a:lvl1pPr>
            <a:lvl2pPr marL="457200" indent="0">
              <a:buFontTx/>
              <a:buNone/>
              <a:defRPr sz="1800">
                <a:solidFill>
                  <a:schemeClr val="tx2"/>
                </a:solidFill>
                <a:latin typeface="Arial" panose="020B0604020202020204" pitchFamily="34" charset="0"/>
                <a:cs typeface="Arial" panose="020B0604020202020204" pitchFamily="34" charset="0"/>
              </a:defRPr>
            </a:lvl2pPr>
            <a:lvl3pPr marL="914400" indent="0">
              <a:buFontTx/>
              <a:buNone/>
              <a:defRPr sz="1800">
                <a:solidFill>
                  <a:schemeClr val="tx2"/>
                </a:solidFill>
                <a:latin typeface="Arial" panose="020B0604020202020204" pitchFamily="34" charset="0"/>
                <a:cs typeface="Arial" panose="020B0604020202020204" pitchFamily="34" charset="0"/>
              </a:defRPr>
            </a:lvl3pPr>
            <a:lvl4pPr marL="1371600" indent="0">
              <a:buFontTx/>
              <a:buNone/>
              <a:defRPr sz="1800">
                <a:solidFill>
                  <a:schemeClr val="tx2"/>
                </a:solidFill>
                <a:latin typeface="Arial" panose="020B0604020202020204" pitchFamily="34" charset="0"/>
                <a:cs typeface="Arial" panose="020B0604020202020204" pitchFamily="34" charset="0"/>
              </a:defRPr>
            </a:lvl4pPr>
            <a:lvl5pPr marL="1828800" indent="0">
              <a:buFontTx/>
              <a:buNone/>
              <a:defRPr sz="1800">
                <a:solidFill>
                  <a:schemeClr val="tx2"/>
                </a:solidFill>
                <a:latin typeface="Arial" panose="020B0604020202020204" pitchFamily="34" charset="0"/>
                <a:cs typeface="Arial" panose="020B0604020202020204" pitchFamily="34" charset="0"/>
              </a:defRPr>
            </a:lvl5pPr>
          </a:lstStyle>
          <a:p>
            <a:pPr lvl="0"/>
            <a:r>
              <a:rPr lang="en-US"/>
              <a:t>Edit Master text styles</a:t>
            </a:r>
          </a:p>
        </p:txBody>
      </p:sp>
      <p:cxnSp>
        <p:nvCxnSpPr>
          <p:cNvPr id="23" name="Straight Connector 22">
            <a:extLst>
              <a:ext uri="{FF2B5EF4-FFF2-40B4-BE49-F238E27FC236}">
                <a16:creationId xmlns:a16="http://schemas.microsoft.com/office/drawing/2014/main" id="{4AEA7052-66AE-914A-A172-C314F5452369}"/>
              </a:ext>
            </a:extLst>
          </p:cNvPr>
          <p:cNvCxnSpPr>
            <a:cxnSpLocks/>
          </p:cNvCxnSpPr>
          <p:nvPr userDrawn="1"/>
        </p:nvCxnSpPr>
        <p:spPr>
          <a:xfrm flipV="1">
            <a:off x="5861852" y="1472493"/>
            <a:ext cx="538951" cy="538951"/>
          </a:xfrm>
          <a:prstGeom prst="line">
            <a:avLst/>
          </a:prstGeom>
          <a:ln w="25400">
            <a:solidFill>
              <a:srgbClr val="0576A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C3C1FF-15C0-C045-92E7-9CE77359D161}"/>
              </a:ext>
            </a:extLst>
          </p:cNvPr>
          <p:cNvCxnSpPr>
            <a:cxnSpLocks/>
          </p:cNvCxnSpPr>
          <p:nvPr userDrawn="1"/>
        </p:nvCxnSpPr>
        <p:spPr>
          <a:xfrm>
            <a:off x="5861851" y="2011444"/>
            <a:ext cx="538951" cy="538951"/>
          </a:xfrm>
          <a:prstGeom prst="line">
            <a:avLst/>
          </a:prstGeom>
          <a:ln w="25400">
            <a:solidFill>
              <a:srgbClr val="0576A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794D3E-0161-5B41-A82E-AFD051B8446D}"/>
              </a:ext>
            </a:extLst>
          </p:cNvPr>
          <p:cNvCxnSpPr>
            <a:cxnSpLocks/>
          </p:cNvCxnSpPr>
          <p:nvPr userDrawn="1"/>
        </p:nvCxnSpPr>
        <p:spPr>
          <a:xfrm flipV="1">
            <a:off x="5874770" y="2547663"/>
            <a:ext cx="538951" cy="538951"/>
          </a:xfrm>
          <a:prstGeom prst="line">
            <a:avLst/>
          </a:prstGeom>
          <a:ln w="25400">
            <a:solidFill>
              <a:srgbClr val="0576A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C922FC1-21A0-7D4D-838D-E7194104176F}"/>
              </a:ext>
            </a:extLst>
          </p:cNvPr>
          <p:cNvCxnSpPr>
            <a:cxnSpLocks/>
          </p:cNvCxnSpPr>
          <p:nvPr userDrawn="1"/>
        </p:nvCxnSpPr>
        <p:spPr>
          <a:xfrm>
            <a:off x="5879003" y="3086614"/>
            <a:ext cx="538951" cy="538951"/>
          </a:xfrm>
          <a:prstGeom prst="line">
            <a:avLst/>
          </a:prstGeom>
          <a:ln w="25400">
            <a:solidFill>
              <a:srgbClr val="0576A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2676001-1A70-804F-9080-DC4BC2FCF3CB}"/>
              </a:ext>
            </a:extLst>
          </p:cNvPr>
          <p:cNvCxnSpPr>
            <a:cxnSpLocks/>
          </p:cNvCxnSpPr>
          <p:nvPr userDrawn="1"/>
        </p:nvCxnSpPr>
        <p:spPr>
          <a:xfrm flipV="1">
            <a:off x="5879003" y="3622833"/>
            <a:ext cx="538951" cy="538951"/>
          </a:xfrm>
          <a:prstGeom prst="line">
            <a:avLst/>
          </a:prstGeom>
          <a:ln w="25400">
            <a:solidFill>
              <a:srgbClr val="0576A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712BDD8-A7FF-584F-9344-FB1AD5DCD1BB}"/>
              </a:ext>
            </a:extLst>
          </p:cNvPr>
          <p:cNvCxnSpPr>
            <a:cxnSpLocks/>
          </p:cNvCxnSpPr>
          <p:nvPr userDrawn="1"/>
        </p:nvCxnSpPr>
        <p:spPr>
          <a:xfrm>
            <a:off x="5879003" y="4159052"/>
            <a:ext cx="538951" cy="538951"/>
          </a:xfrm>
          <a:prstGeom prst="line">
            <a:avLst/>
          </a:prstGeom>
          <a:ln w="25400">
            <a:solidFill>
              <a:srgbClr val="0576A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52643A4-6DE6-5C45-86AC-5B75CBC28723}"/>
              </a:ext>
            </a:extLst>
          </p:cNvPr>
          <p:cNvCxnSpPr>
            <a:cxnSpLocks/>
          </p:cNvCxnSpPr>
          <p:nvPr userDrawn="1"/>
        </p:nvCxnSpPr>
        <p:spPr>
          <a:xfrm flipV="1">
            <a:off x="5879003" y="4692539"/>
            <a:ext cx="538951" cy="538951"/>
          </a:xfrm>
          <a:prstGeom prst="line">
            <a:avLst/>
          </a:prstGeom>
          <a:ln w="25400">
            <a:solidFill>
              <a:srgbClr val="0576A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B16B062-0699-F84D-826B-BDCB260FA4C5}"/>
              </a:ext>
            </a:extLst>
          </p:cNvPr>
          <p:cNvCxnSpPr>
            <a:cxnSpLocks/>
          </p:cNvCxnSpPr>
          <p:nvPr userDrawn="1"/>
        </p:nvCxnSpPr>
        <p:spPr>
          <a:xfrm>
            <a:off x="5879003" y="5222765"/>
            <a:ext cx="538951" cy="538951"/>
          </a:xfrm>
          <a:prstGeom prst="line">
            <a:avLst/>
          </a:prstGeom>
          <a:ln w="25400">
            <a:solidFill>
              <a:srgbClr val="0576AF"/>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5399D45E-937D-0E43-93C8-A82A756A68B6}"/>
              </a:ext>
            </a:extLst>
          </p:cNvPr>
          <p:cNvSpPr/>
          <p:nvPr userDrawn="1"/>
        </p:nvSpPr>
        <p:spPr>
          <a:xfrm>
            <a:off x="6330656" y="1378704"/>
            <a:ext cx="157446" cy="157446"/>
          </a:xfrm>
          <a:prstGeom prst="ellipse">
            <a:avLst/>
          </a:prstGeom>
          <a:solidFill>
            <a:srgbClr val="9B0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349D808-BE4B-BD42-85E3-58C6966CF70D}"/>
              </a:ext>
            </a:extLst>
          </p:cNvPr>
          <p:cNvSpPr/>
          <p:nvPr userDrawn="1"/>
        </p:nvSpPr>
        <p:spPr>
          <a:xfrm>
            <a:off x="5800432" y="1932721"/>
            <a:ext cx="157446" cy="157446"/>
          </a:xfrm>
          <a:prstGeom prst="ellipse">
            <a:avLst/>
          </a:prstGeom>
          <a:solidFill>
            <a:srgbClr val="9B0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70A37FB-874D-8C41-984E-4428E2393551}"/>
              </a:ext>
            </a:extLst>
          </p:cNvPr>
          <p:cNvSpPr/>
          <p:nvPr userDrawn="1"/>
        </p:nvSpPr>
        <p:spPr>
          <a:xfrm>
            <a:off x="6328539" y="2480553"/>
            <a:ext cx="157446" cy="157446"/>
          </a:xfrm>
          <a:prstGeom prst="ellipse">
            <a:avLst/>
          </a:prstGeom>
          <a:solidFill>
            <a:srgbClr val="9B0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91738E0-5B0D-EC40-B599-8BA269C624DF}"/>
              </a:ext>
            </a:extLst>
          </p:cNvPr>
          <p:cNvSpPr/>
          <p:nvPr userDrawn="1"/>
        </p:nvSpPr>
        <p:spPr>
          <a:xfrm>
            <a:off x="5800432" y="3020861"/>
            <a:ext cx="157446" cy="157446"/>
          </a:xfrm>
          <a:prstGeom prst="ellipse">
            <a:avLst/>
          </a:prstGeom>
          <a:solidFill>
            <a:srgbClr val="9B0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B973694-BB12-7443-A98A-E5C7054F9048}"/>
              </a:ext>
            </a:extLst>
          </p:cNvPr>
          <p:cNvSpPr/>
          <p:nvPr userDrawn="1"/>
        </p:nvSpPr>
        <p:spPr>
          <a:xfrm>
            <a:off x="6328539" y="3555567"/>
            <a:ext cx="157446" cy="157446"/>
          </a:xfrm>
          <a:prstGeom prst="ellipse">
            <a:avLst/>
          </a:prstGeom>
          <a:solidFill>
            <a:srgbClr val="9B0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30495FB-7870-D943-ACD4-F4E17D23AE79}"/>
              </a:ext>
            </a:extLst>
          </p:cNvPr>
          <p:cNvSpPr/>
          <p:nvPr userDrawn="1"/>
        </p:nvSpPr>
        <p:spPr>
          <a:xfrm>
            <a:off x="5800432" y="4072084"/>
            <a:ext cx="157446" cy="157446"/>
          </a:xfrm>
          <a:prstGeom prst="ellipse">
            <a:avLst/>
          </a:prstGeom>
          <a:solidFill>
            <a:srgbClr val="9B0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37FC167-CB63-1A47-A513-6484E227A383}"/>
              </a:ext>
            </a:extLst>
          </p:cNvPr>
          <p:cNvSpPr/>
          <p:nvPr userDrawn="1"/>
        </p:nvSpPr>
        <p:spPr>
          <a:xfrm>
            <a:off x="6334998" y="4622852"/>
            <a:ext cx="157446" cy="157446"/>
          </a:xfrm>
          <a:prstGeom prst="ellipse">
            <a:avLst/>
          </a:prstGeom>
          <a:solidFill>
            <a:srgbClr val="9B0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F6E8150-5BF7-EF4D-AEE6-326778E93FD3}"/>
              </a:ext>
            </a:extLst>
          </p:cNvPr>
          <p:cNvSpPr/>
          <p:nvPr userDrawn="1"/>
        </p:nvSpPr>
        <p:spPr>
          <a:xfrm>
            <a:off x="5806179" y="5143731"/>
            <a:ext cx="157446" cy="157446"/>
          </a:xfrm>
          <a:prstGeom prst="ellipse">
            <a:avLst/>
          </a:prstGeom>
          <a:solidFill>
            <a:srgbClr val="9B0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194C344-A76B-4245-967C-16B341F6B355}"/>
              </a:ext>
            </a:extLst>
          </p:cNvPr>
          <p:cNvSpPr/>
          <p:nvPr userDrawn="1"/>
        </p:nvSpPr>
        <p:spPr>
          <a:xfrm>
            <a:off x="6334998" y="5673957"/>
            <a:ext cx="157446" cy="157446"/>
          </a:xfrm>
          <a:prstGeom prst="ellipse">
            <a:avLst/>
          </a:prstGeom>
          <a:solidFill>
            <a:srgbClr val="9B00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 Placeholder 21">
            <a:extLst>
              <a:ext uri="{FF2B5EF4-FFF2-40B4-BE49-F238E27FC236}">
                <a16:creationId xmlns:a16="http://schemas.microsoft.com/office/drawing/2014/main" id="{C9564169-117F-7147-879D-39527C1F4265}"/>
              </a:ext>
            </a:extLst>
          </p:cNvPr>
          <p:cNvSpPr>
            <a:spLocks noGrp="1"/>
          </p:cNvSpPr>
          <p:nvPr>
            <p:ph type="body" sz="quarter" idx="21"/>
          </p:nvPr>
        </p:nvSpPr>
        <p:spPr>
          <a:xfrm>
            <a:off x="1983256" y="2394721"/>
            <a:ext cx="3901646" cy="327025"/>
          </a:xfrm>
          <a:prstGeom prst="rect">
            <a:avLst/>
          </a:prstGeom>
        </p:spPr>
        <p:txBody>
          <a:bodyPr anchor="ctr"/>
          <a:lstStyle>
            <a:lvl1pPr marL="0" indent="0" algn="r">
              <a:buFontTx/>
              <a:buNone/>
              <a:defRPr sz="1400">
                <a:solidFill>
                  <a:schemeClr val="tx2"/>
                </a:solidFill>
                <a:latin typeface="Arial" panose="020B0604020202020204" pitchFamily="34" charset="0"/>
                <a:cs typeface="Arial" panose="020B0604020202020204" pitchFamily="34" charset="0"/>
              </a:defRPr>
            </a:lvl1pPr>
            <a:lvl2pPr marL="457200" indent="0">
              <a:buFontTx/>
              <a:buNone/>
              <a:defRPr sz="1800">
                <a:solidFill>
                  <a:schemeClr val="tx2"/>
                </a:solidFill>
                <a:latin typeface="Arial" panose="020B0604020202020204" pitchFamily="34" charset="0"/>
                <a:cs typeface="Arial" panose="020B0604020202020204" pitchFamily="34" charset="0"/>
              </a:defRPr>
            </a:lvl2pPr>
            <a:lvl3pPr marL="914400" indent="0">
              <a:buFontTx/>
              <a:buNone/>
              <a:defRPr sz="1800">
                <a:solidFill>
                  <a:schemeClr val="tx2"/>
                </a:solidFill>
                <a:latin typeface="Arial" panose="020B0604020202020204" pitchFamily="34" charset="0"/>
                <a:cs typeface="Arial" panose="020B0604020202020204" pitchFamily="34" charset="0"/>
              </a:defRPr>
            </a:lvl3pPr>
            <a:lvl4pPr marL="1371600" indent="0">
              <a:buFontTx/>
              <a:buNone/>
              <a:defRPr sz="1800">
                <a:solidFill>
                  <a:schemeClr val="tx2"/>
                </a:solidFill>
                <a:latin typeface="Arial" panose="020B0604020202020204" pitchFamily="34" charset="0"/>
                <a:cs typeface="Arial" panose="020B0604020202020204" pitchFamily="34" charset="0"/>
              </a:defRPr>
            </a:lvl4pPr>
            <a:lvl5pPr marL="1828800" indent="0">
              <a:buFontTx/>
              <a:buNone/>
              <a:defRPr sz="1800">
                <a:solidFill>
                  <a:schemeClr val="tx2"/>
                </a:solidFill>
                <a:latin typeface="Arial" panose="020B0604020202020204" pitchFamily="34" charset="0"/>
                <a:cs typeface="Arial" panose="020B0604020202020204" pitchFamily="34" charset="0"/>
              </a:defRPr>
            </a:lvl5pPr>
          </a:lstStyle>
          <a:p>
            <a:pPr lvl="0"/>
            <a:r>
              <a:rPr lang="en-US"/>
              <a:t>Edit Master text styles</a:t>
            </a:r>
          </a:p>
        </p:txBody>
      </p:sp>
      <p:sp>
        <p:nvSpPr>
          <p:cNvPr id="44" name="Text Placeholder 21">
            <a:extLst>
              <a:ext uri="{FF2B5EF4-FFF2-40B4-BE49-F238E27FC236}">
                <a16:creationId xmlns:a16="http://schemas.microsoft.com/office/drawing/2014/main" id="{62DA1803-1F8A-7640-896A-24A471858F10}"/>
              </a:ext>
            </a:extLst>
          </p:cNvPr>
          <p:cNvSpPr>
            <a:spLocks noGrp="1"/>
          </p:cNvSpPr>
          <p:nvPr>
            <p:ph type="body" sz="quarter" idx="22"/>
          </p:nvPr>
        </p:nvSpPr>
        <p:spPr>
          <a:xfrm>
            <a:off x="6400800" y="5057238"/>
            <a:ext cx="3943225" cy="327025"/>
          </a:xfrm>
          <a:prstGeom prst="rect">
            <a:avLst/>
          </a:prstGeom>
        </p:spPr>
        <p:txBody>
          <a:bodyPr anchor="ctr"/>
          <a:lstStyle>
            <a:lvl1pPr marL="0" indent="0">
              <a:buFontTx/>
              <a:buNone/>
              <a:defRPr sz="1400">
                <a:solidFill>
                  <a:schemeClr val="tx2"/>
                </a:solidFill>
                <a:latin typeface="Arial" panose="020B0604020202020204" pitchFamily="34" charset="0"/>
                <a:cs typeface="Arial" panose="020B0604020202020204" pitchFamily="34" charset="0"/>
              </a:defRPr>
            </a:lvl1pPr>
            <a:lvl2pPr marL="457200" indent="0">
              <a:buFontTx/>
              <a:buNone/>
              <a:defRPr sz="1800">
                <a:solidFill>
                  <a:schemeClr val="tx2"/>
                </a:solidFill>
                <a:latin typeface="Arial" panose="020B0604020202020204" pitchFamily="34" charset="0"/>
                <a:cs typeface="Arial" panose="020B0604020202020204" pitchFamily="34" charset="0"/>
              </a:defRPr>
            </a:lvl2pPr>
            <a:lvl3pPr marL="914400" indent="0">
              <a:buFontTx/>
              <a:buNone/>
              <a:defRPr sz="1800">
                <a:solidFill>
                  <a:schemeClr val="tx2"/>
                </a:solidFill>
                <a:latin typeface="Arial" panose="020B0604020202020204" pitchFamily="34" charset="0"/>
                <a:cs typeface="Arial" panose="020B0604020202020204" pitchFamily="34" charset="0"/>
              </a:defRPr>
            </a:lvl3pPr>
            <a:lvl4pPr marL="1371600" indent="0">
              <a:buFontTx/>
              <a:buNone/>
              <a:defRPr sz="1800">
                <a:solidFill>
                  <a:schemeClr val="tx2"/>
                </a:solidFill>
                <a:latin typeface="Arial" panose="020B0604020202020204" pitchFamily="34" charset="0"/>
                <a:cs typeface="Arial" panose="020B0604020202020204" pitchFamily="34" charset="0"/>
              </a:defRPr>
            </a:lvl4pPr>
            <a:lvl5pPr marL="1828800" indent="0">
              <a:buFontTx/>
              <a:buNone/>
              <a:defRPr sz="1800">
                <a:solidFill>
                  <a:schemeClr val="tx2"/>
                </a:solidFill>
                <a:latin typeface="Arial" panose="020B0604020202020204" pitchFamily="34" charset="0"/>
                <a:cs typeface="Arial" panose="020B0604020202020204" pitchFamily="34" charset="0"/>
              </a:defRPr>
            </a:lvl5pPr>
          </a:lstStyle>
          <a:p>
            <a:pPr lvl="0"/>
            <a:r>
              <a:rPr lang="en-US"/>
              <a:t>Edit Master text styles</a:t>
            </a:r>
          </a:p>
        </p:txBody>
      </p:sp>
      <p:sp>
        <p:nvSpPr>
          <p:cNvPr id="45" name="Text Placeholder 21">
            <a:extLst>
              <a:ext uri="{FF2B5EF4-FFF2-40B4-BE49-F238E27FC236}">
                <a16:creationId xmlns:a16="http://schemas.microsoft.com/office/drawing/2014/main" id="{19F795F3-D606-DE46-8955-473569089F96}"/>
              </a:ext>
            </a:extLst>
          </p:cNvPr>
          <p:cNvSpPr>
            <a:spLocks noGrp="1"/>
          </p:cNvSpPr>
          <p:nvPr>
            <p:ph type="body" sz="quarter" idx="23"/>
          </p:nvPr>
        </p:nvSpPr>
        <p:spPr>
          <a:xfrm>
            <a:off x="1907055" y="5585924"/>
            <a:ext cx="3990502" cy="327025"/>
          </a:xfrm>
          <a:prstGeom prst="rect">
            <a:avLst/>
          </a:prstGeom>
        </p:spPr>
        <p:txBody>
          <a:bodyPr anchor="ctr"/>
          <a:lstStyle>
            <a:lvl1pPr marL="0" indent="0" algn="r">
              <a:buFontTx/>
              <a:buNone/>
              <a:defRPr sz="1400">
                <a:solidFill>
                  <a:schemeClr val="tx2"/>
                </a:solidFill>
                <a:latin typeface="Arial" panose="020B0604020202020204" pitchFamily="34" charset="0"/>
                <a:cs typeface="Arial" panose="020B0604020202020204" pitchFamily="34" charset="0"/>
              </a:defRPr>
            </a:lvl1pPr>
            <a:lvl2pPr marL="457200" indent="0">
              <a:buFontTx/>
              <a:buNone/>
              <a:defRPr sz="1800">
                <a:solidFill>
                  <a:schemeClr val="tx2"/>
                </a:solidFill>
                <a:latin typeface="Arial" panose="020B0604020202020204" pitchFamily="34" charset="0"/>
                <a:cs typeface="Arial" panose="020B0604020202020204" pitchFamily="34" charset="0"/>
              </a:defRPr>
            </a:lvl2pPr>
            <a:lvl3pPr marL="914400" indent="0">
              <a:buFontTx/>
              <a:buNone/>
              <a:defRPr sz="1800">
                <a:solidFill>
                  <a:schemeClr val="tx2"/>
                </a:solidFill>
                <a:latin typeface="Arial" panose="020B0604020202020204" pitchFamily="34" charset="0"/>
                <a:cs typeface="Arial" panose="020B0604020202020204" pitchFamily="34" charset="0"/>
              </a:defRPr>
            </a:lvl3pPr>
            <a:lvl4pPr marL="1371600" indent="0">
              <a:buFontTx/>
              <a:buNone/>
              <a:defRPr sz="1800">
                <a:solidFill>
                  <a:schemeClr val="tx2"/>
                </a:solidFill>
                <a:latin typeface="Arial" panose="020B0604020202020204" pitchFamily="34" charset="0"/>
                <a:cs typeface="Arial" panose="020B0604020202020204" pitchFamily="34" charset="0"/>
              </a:defRPr>
            </a:lvl4pPr>
            <a:lvl5pPr marL="1828800" indent="0">
              <a:buFontTx/>
              <a:buNone/>
              <a:defRPr sz="1800">
                <a:solidFill>
                  <a:schemeClr val="tx2"/>
                </a:solidFill>
                <a:latin typeface="Arial" panose="020B0604020202020204" pitchFamily="34" charset="0"/>
                <a:cs typeface="Arial" panose="020B0604020202020204" pitchFamily="34" charset="0"/>
              </a:defRPr>
            </a:lvl5pPr>
          </a:lstStyle>
          <a:p>
            <a:pPr lvl="0"/>
            <a:r>
              <a:rPr lang="en-US"/>
              <a:t>Edit Master text styles</a:t>
            </a:r>
          </a:p>
        </p:txBody>
      </p:sp>
      <p:sp>
        <p:nvSpPr>
          <p:cNvPr id="46" name="Text Placeholder 21">
            <a:extLst>
              <a:ext uri="{FF2B5EF4-FFF2-40B4-BE49-F238E27FC236}">
                <a16:creationId xmlns:a16="http://schemas.microsoft.com/office/drawing/2014/main" id="{1A194BC0-49CE-314B-ACF4-698F3557BE06}"/>
              </a:ext>
            </a:extLst>
          </p:cNvPr>
          <p:cNvSpPr>
            <a:spLocks noGrp="1"/>
          </p:cNvSpPr>
          <p:nvPr>
            <p:ph type="body" sz="quarter" idx="24"/>
          </p:nvPr>
        </p:nvSpPr>
        <p:spPr>
          <a:xfrm>
            <a:off x="6400799" y="6121097"/>
            <a:ext cx="3943225" cy="327025"/>
          </a:xfrm>
          <a:prstGeom prst="rect">
            <a:avLst/>
          </a:prstGeom>
        </p:spPr>
        <p:txBody>
          <a:bodyPr anchor="ctr"/>
          <a:lstStyle>
            <a:lvl1pPr marL="0" indent="0">
              <a:buFontTx/>
              <a:buNone/>
              <a:defRPr sz="1400">
                <a:solidFill>
                  <a:schemeClr val="tx2"/>
                </a:solidFill>
                <a:latin typeface="Arial" panose="020B0604020202020204" pitchFamily="34" charset="0"/>
                <a:cs typeface="Arial" panose="020B0604020202020204" pitchFamily="34" charset="0"/>
              </a:defRPr>
            </a:lvl1pPr>
            <a:lvl2pPr marL="457200" indent="0">
              <a:buFontTx/>
              <a:buNone/>
              <a:defRPr sz="1800">
                <a:solidFill>
                  <a:schemeClr val="tx2"/>
                </a:solidFill>
                <a:latin typeface="Arial" panose="020B0604020202020204" pitchFamily="34" charset="0"/>
                <a:cs typeface="Arial" panose="020B0604020202020204" pitchFamily="34" charset="0"/>
              </a:defRPr>
            </a:lvl2pPr>
            <a:lvl3pPr marL="914400" indent="0">
              <a:buFontTx/>
              <a:buNone/>
              <a:defRPr sz="1800">
                <a:solidFill>
                  <a:schemeClr val="tx2"/>
                </a:solidFill>
                <a:latin typeface="Arial" panose="020B0604020202020204" pitchFamily="34" charset="0"/>
                <a:cs typeface="Arial" panose="020B0604020202020204" pitchFamily="34" charset="0"/>
              </a:defRPr>
            </a:lvl3pPr>
            <a:lvl4pPr marL="1371600" indent="0">
              <a:buFontTx/>
              <a:buNone/>
              <a:defRPr sz="1800">
                <a:solidFill>
                  <a:schemeClr val="tx2"/>
                </a:solidFill>
                <a:latin typeface="Arial" panose="020B0604020202020204" pitchFamily="34" charset="0"/>
                <a:cs typeface="Arial" panose="020B0604020202020204" pitchFamily="34" charset="0"/>
              </a:defRPr>
            </a:lvl4pPr>
            <a:lvl5pPr marL="1828800" indent="0">
              <a:buFontTx/>
              <a:buNone/>
              <a:defRPr sz="1800">
                <a:solidFill>
                  <a:schemeClr val="tx2"/>
                </a:solidFill>
                <a:latin typeface="Arial" panose="020B0604020202020204" pitchFamily="34" charset="0"/>
                <a:cs typeface="Arial" panose="020B0604020202020204" pitchFamily="34" charset="0"/>
              </a:defRPr>
            </a:lvl5pPr>
          </a:lstStyle>
          <a:p>
            <a:pPr lvl="0"/>
            <a:r>
              <a:rPr lang="en-US"/>
              <a:t>Edit Master text styles</a:t>
            </a:r>
          </a:p>
        </p:txBody>
      </p:sp>
      <p:sp>
        <p:nvSpPr>
          <p:cNvPr id="47" name="Title 1">
            <a:extLst>
              <a:ext uri="{FF2B5EF4-FFF2-40B4-BE49-F238E27FC236}">
                <a16:creationId xmlns:a16="http://schemas.microsoft.com/office/drawing/2014/main" id="{1EA6D24A-929C-E649-ADE7-0870529FF197}"/>
              </a:ext>
            </a:extLst>
          </p:cNvPr>
          <p:cNvSpPr>
            <a:spLocks noGrp="1"/>
          </p:cNvSpPr>
          <p:nvPr>
            <p:ph type="ctrTitle"/>
          </p:nvPr>
        </p:nvSpPr>
        <p:spPr>
          <a:xfrm>
            <a:off x="0" y="0"/>
            <a:ext cx="12192000" cy="903036"/>
          </a:xfrm>
          <a:prstGeom prst="rect">
            <a:avLst/>
          </a:prstGeom>
        </p:spPr>
        <p:txBody>
          <a:bodyPr anchor="ctr">
            <a:normAutofit/>
          </a:bodyPr>
          <a:lstStyle>
            <a:lvl1pPr algn="ctr">
              <a:defRPr sz="3000" b="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8" name="Slide Number Placeholder 2">
            <a:extLst>
              <a:ext uri="{FF2B5EF4-FFF2-40B4-BE49-F238E27FC236}">
                <a16:creationId xmlns:a16="http://schemas.microsoft.com/office/drawing/2014/main" id="{34B8DE4B-5342-7B42-8B63-154C6BB261CF}"/>
              </a:ext>
            </a:extLst>
          </p:cNvPr>
          <p:cNvSpPr txBox="1">
            <a:spLocks/>
          </p:cNvSpPr>
          <p:nvPr userDrawn="1"/>
        </p:nvSpPr>
        <p:spPr>
          <a:xfrm>
            <a:off x="838800" y="63576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E807F0E9-A261-CE4A-909A-89843AD1D2E4}" type="slidenum">
              <a:rPr lang="en-US" sz="1200" kern="1200" noProof="0" smtClean="0">
                <a:solidFill>
                  <a:schemeClr val="tx1">
                    <a:tint val="75000"/>
                  </a:schemeClr>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a:t>
            </a:fld>
            <a:endParaRPr lang="en-US" sz="1200" kern="1200" noProof="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44514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3143D0-EA1A-0C4A-99AD-957FF38F3C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E758F7-3990-FF42-9947-77C2866441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65068-2D26-6D4B-A51F-272EE81240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a:t>
            </a:r>
          </a:p>
        </p:txBody>
      </p:sp>
      <p:sp>
        <p:nvSpPr>
          <p:cNvPr id="5" name="Footer Placeholder 4">
            <a:extLst>
              <a:ext uri="{FF2B5EF4-FFF2-40B4-BE49-F238E27FC236}">
                <a16:creationId xmlns:a16="http://schemas.microsoft.com/office/drawing/2014/main" id="{1A1F1651-7351-6D4F-942A-A192E2D72A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6D6267-9BF2-DF43-BDF4-C81731BB8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7B70E-7FA4-C44E-8187-8736C5F7FFB9}" type="slidenum">
              <a:rPr lang="en-US" smtClean="0"/>
              <a:t>‹N°›</a:t>
            </a:fld>
            <a:endParaRPr lang="en-US"/>
          </a:p>
        </p:txBody>
      </p:sp>
    </p:spTree>
    <p:extLst>
      <p:ext uri="{BB962C8B-B14F-4D97-AF65-F5344CB8AC3E}">
        <p14:creationId xmlns:p14="http://schemas.microsoft.com/office/powerpoint/2010/main" val="1462412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about:blank"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2F5E-F355-B746-B395-524D2832E64C}"/>
              </a:ext>
            </a:extLst>
          </p:cNvPr>
          <p:cNvSpPr>
            <a:spLocks noGrp="1"/>
          </p:cNvSpPr>
          <p:nvPr>
            <p:ph type="ctrTitle"/>
          </p:nvPr>
        </p:nvSpPr>
        <p:spPr/>
        <p:txBody>
          <a:bodyPr>
            <a:normAutofit/>
          </a:bodyPr>
          <a:lstStyle/>
          <a:p>
            <a:br>
              <a:rPr lang="en-US" dirty="0"/>
            </a:br>
            <a:r>
              <a:rPr lang="en-US" b="0" i="0" dirty="0">
                <a:solidFill>
                  <a:srgbClr val="E8EAED"/>
                </a:solidFill>
                <a:effectLst/>
                <a:latin typeface="arial" panose="020B0604020202020204" pitchFamily="34" charset="0"/>
              </a:rPr>
              <a:t>Applying SHACL to </a:t>
            </a:r>
            <a:r>
              <a:rPr lang="en-US" b="0" i="0" dirty="0" err="1">
                <a:solidFill>
                  <a:srgbClr val="E8EAED"/>
                </a:solidFill>
                <a:effectLst/>
                <a:latin typeface="arial" panose="020B0604020202020204" pitchFamily="34" charset="0"/>
              </a:rPr>
              <a:t>DmfA</a:t>
            </a:r>
            <a:r>
              <a:rPr lang="en-US" b="0" i="0" dirty="0">
                <a:solidFill>
                  <a:srgbClr val="E8EAED"/>
                </a:solidFill>
                <a:effectLst/>
                <a:latin typeface="arial" panose="020B0604020202020204" pitchFamily="34" charset="0"/>
              </a:rPr>
              <a:t> declarations: a small experiment</a:t>
            </a:r>
            <a:endParaRPr lang="en-US" dirty="0"/>
          </a:p>
        </p:txBody>
      </p:sp>
      <p:sp>
        <p:nvSpPr>
          <p:cNvPr id="3" name="Subtitle 2">
            <a:extLst>
              <a:ext uri="{FF2B5EF4-FFF2-40B4-BE49-F238E27FC236}">
                <a16:creationId xmlns:a16="http://schemas.microsoft.com/office/drawing/2014/main" id="{9D968878-DD46-1E48-86CE-157954B0E013}"/>
              </a:ext>
            </a:extLst>
          </p:cNvPr>
          <p:cNvSpPr>
            <a:spLocks noGrp="1"/>
          </p:cNvSpPr>
          <p:nvPr>
            <p:ph type="subTitle" idx="1"/>
          </p:nvPr>
        </p:nvSpPr>
        <p:spPr/>
        <p:txBody>
          <a:bodyPr>
            <a:normAutofit/>
          </a:bodyPr>
          <a:lstStyle/>
          <a:p>
            <a:endParaRPr lang="en-US" dirty="0"/>
          </a:p>
          <a:p>
            <a:r>
              <a:rPr lang="en-US" dirty="0"/>
              <a:t>Christophe Debruyne</a:t>
            </a:r>
          </a:p>
        </p:txBody>
      </p:sp>
    </p:spTree>
    <p:extLst>
      <p:ext uri="{BB962C8B-B14F-4D97-AF65-F5344CB8AC3E}">
        <p14:creationId xmlns:p14="http://schemas.microsoft.com/office/powerpoint/2010/main" val="2783560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normAutofit/>
          </a:bodyPr>
          <a:lstStyle/>
          <a:p>
            <a:r>
              <a:rPr lang="en-US" dirty="0">
                <a:latin typeface="+mn-lt"/>
              </a:rPr>
              <a:t>Glossary contains XML documentation that we can process automatically</a:t>
            </a:r>
          </a:p>
          <a:p>
            <a:r>
              <a:rPr lang="en-US" dirty="0">
                <a:latin typeface="+mn-lt"/>
              </a:rPr>
              <a:t>
</a:t>
            </a:r>
            <a:r>
              <a:rPr lang="en-US" b="1" u="sng" dirty="0">
                <a:latin typeface="+mn-lt"/>
              </a:rPr>
              <a:t>Relationships between entities and attributes:
</a:t>
            </a:r>
            <a:r>
              <a:rPr lang="en-US" dirty="0">
                <a:latin typeface="+mn-lt"/>
              </a:rPr>
              <a:t>VersCplt_BFdmfa20212FR.xml</a:t>
            </a:r>
            <a:endParaRPr lang="en-US" dirty="0">
              <a:solidFill>
                <a:schemeClr val="tx2"/>
              </a:solidFill>
              <a:latin typeface="+mn-lt"/>
            </a:endParaRPr>
          </a:p>
          <a:p>
            <a:pPr marL="342900" indent="-342900">
              <a:buFont typeface="Arial" panose="020B0604020202020204" pitchFamily="34" charset="0"/>
              <a:buChar char="•"/>
            </a:pPr>
            <a:r>
              <a:rPr lang="en-US" strike="sngStrike" dirty="0">
                <a:latin typeface="+mn-lt"/>
              </a:rPr>
              <a:t>VersCplt_FBdmfa20212NL.xml</a:t>
            </a:r>
            <a:endParaRPr lang="en-US" strike="sngStrike" dirty="0">
              <a:solidFill>
                <a:schemeClr val="tx2"/>
              </a:solidFill>
              <a:latin typeface="+mn-lt"/>
            </a:endParaRPr>
          </a:p>
          <a:p>
            <a:endParaRPr lang="en-US" dirty="0">
              <a:latin typeface="+mn-lt"/>
            </a:endParaRPr>
          </a:p>
          <a:p>
            <a:r>
              <a:rPr lang="en-US" dirty="0">
                <a:latin typeface="+mn-lt"/>
              </a:rPr>
              <a:t>Only the relationships needed.
</a:t>
            </a:r>
            <a:endParaRPr lang="nl-BE" dirty="0">
              <a:latin typeface="+mn-lt"/>
            </a:endParaRPr>
          </a:p>
        </p:txBody>
      </p:sp>
      <p:sp>
        <p:nvSpPr>
          <p:cNvPr id="5" name="Text Placeholder 4"/>
          <p:cNvSpPr>
            <a:spLocks noGrp="1"/>
          </p:cNvSpPr>
          <p:nvPr>
            <p:ph type="body" sz="quarter" idx="15"/>
          </p:nvPr>
        </p:nvSpPr>
        <p:spPr/>
        <p:txBody>
          <a:bodyPr>
            <a:normAutofit/>
          </a:bodyPr>
          <a:lstStyle/>
          <a:p>
            <a:r>
              <a:rPr lang="nl-BE" sz="1100" dirty="0" err="1">
                <a:latin typeface="Courier New" panose="02070309020205020404" pitchFamily="49" charset="0"/>
                <a:cs typeface="Courier New" panose="02070309020205020404" pitchFamily="49" charset="0"/>
              </a:rPr>
              <a:t>ont:ReducedScaleSalaryNotion</a:t>
            </a:r>
            <a:r>
              <a:rPr lang="nl-BE" sz="1100" dirty="0">
                <a:latin typeface="Courier New" panose="02070309020205020404" pitchFamily="49" charset="0"/>
                <a:cs typeface="Courier New" panose="02070309020205020404" pitchFamily="49" charset="0"/>
              </a:rPr>
              <a:t> a </a:t>
            </a:r>
            <a:r>
              <a:rPr lang="nl-BE" sz="1100" dirty="0" err="1">
                <a:latin typeface="Courier New" panose="02070309020205020404" pitchFamily="49" charset="0"/>
                <a:cs typeface="Courier New" panose="02070309020205020404" pitchFamily="49" charset="0"/>
              </a:rPr>
              <a:t>owl:DataProperty</a:t>
            </a:r>
            <a:r>
              <a:rPr lang="nl-BE" sz="1100" dirty="0">
                <a:latin typeface="Courier New" panose="02070309020205020404" pitchFamily="49" charset="0"/>
                <a:cs typeface="Courier New" panose="02070309020205020404" pitchFamily="49" charset="0"/>
              </a:rPr>
              <a:t> ;</a:t>
            </a:r>
          </a:p>
          <a:p>
            <a:r>
              <a:rPr lang="nl-BE" sz="1100" dirty="0">
                <a:latin typeface="Courier New" panose="02070309020205020404" pitchFamily="49" charset="0"/>
                <a:cs typeface="Courier New" panose="02070309020205020404" pitchFamily="49" charset="0"/>
              </a:rPr>
              <a:t>    </a:t>
            </a:r>
            <a:r>
              <a:rPr lang="nl-BE" sz="1100" dirty="0" err="1">
                <a:latin typeface="Courier New" panose="02070309020205020404" pitchFamily="49" charset="0"/>
                <a:cs typeface="Courier New" panose="02070309020205020404" pitchFamily="49" charset="0"/>
              </a:rPr>
              <a:t>rdfs:label</a:t>
            </a:r>
            <a:r>
              <a:rPr lang="nl-BE" sz="1100" dirty="0">
                <a:latin typeface="Courier New" panose="02070309020205020404" pitchFamily="49" charset="0"/>
                <a:cs typeface="Courier New" panose="02070309020205020404" pitchFamily="49" charset="0"/>
              </a:rPr>
              <a:t> "</a:t>
            </a:r>
            <a:r>
              <a:rPr lang="nl-BE" sz="1100" dirty="0" err="1">
                <a:latin typeface="Courier New" panose="02070309020205020404" pitchFamily="49" charset="0"/>
                <a:cs typeface="Courier New" panose="02070309020205020404" pitchFamily="49" charset="0"/>
              </a:rPr>
              <a:t>Reduced</a:t>
            </a:r>
            <a:r>
              <a:rPr lang="nl-BE" sz="1100" dirty="0">
                <a:latin typeface="Courier New" panose="02070309020205020404" pitchFamily="49" charset="0"/>
                <a:cs typeface="Courier New" panose="02070309020205020404" pitchFamily="49" charset="0"/>
              </a:rPr>
              <a:t> </a:t>
            </a:r>
            <a:r>
              <a:rPr lang="nl-BE" sz="1100" dirty="0" err="1">
                <a:latin typeface="Courier New" panose="02070309020205020404" pitchFamily="49" charset="0"/>
                <a:cs typeface="Courier New" panose="02070309020205020404" pitchFamily="49" charset="0"/>
              </a:rPr>
              <a:t>Scale</a:t>
            </a:r>
            <a:r>
              <a:rPr lang="nl-BE" sz="1100" dirty="0">
                <a:latin typeface="Courier New" panose="02070309020205020404" pitchFamily="49" charset="0"/>
                <a:cs typeface="Courier New" panose="02070309020205020404" pitchFamily="49" charset="0"/>
              </a:rPr>
              <a:t> </a:t>
            </a:r>
            <a:r>
              <a:rPr lang="nl-BE" sz="1100" dirty="0" err="1">
                <a:latin typeface="Courier New" panose="02070309020205020404" pitchFamily="49" charset="0"/>
                <a:cs typeface="Courier New" panose="02070309020205020404" pitchFamily="49" charset="0"/>
              </a:rPr>
              <a:t>Salary</a:t>
            </a:r>
            <a:r>
              <a:rPr lang="nl-BE" sz="1100" dirty="0">
                <a:latin typeface="Courier New" panose="02070309020205020404" pitchFamily="49" charset="0"/>
                <a:cs typeface="Courier New" panose="02070309020205020404" pitchFamily="49" charset="0"/>
              </a:rPr>
              <a:t> </a:t>
            </a:r>
            <a:r>
              <a:rPr lang="nl-BE" sz="1100" dirty="0" err="1">
                <a:latin typeface="Courier New" panose="02070309020205020404" pitchFamily="49" charset="0"/>
                <a:cs typeface="Courier New" panose="02070309020205020404" pitchFamily="49" charset="0"/>
              </a:rPr>
              <a:t>Notion</a:t>
            </a:r>
            <a:r>
              <a:rPr lang="nl-BE" sz="1100" dirty="0">
                <a:latin typeface="Courier New" panose="02070309020205020404" pitchFamily="49" charset="0"/>
                <a:cs typeface="Courier New" panose="02070309020205020404" pitchFamily="49" charset="0"/>
              </a:rPr>
              <a:t>"@en,</a:t>
            </a:r>
          </a:p>
          <a:p>
            <a:r>
              <a:rPr lang="nl-BE" sz="1100" dirty="0">
                <a:latin typeface="Courier New" panose="02070309020205020404" pitchFamily="49" charset="0"/>
                <a:cs typeface="Courier New" panose="02070309020205020404" pitchFamily="49" charset="0"/>
              </a:rPr>
              <a:t>        "NOTION TRAITEMENT BARÃMIQUE RÃDUIT"@</a:t>
            </a:r>
            <a:r>
              <a:rPr lang="nl-BE" sz="1100" dirty="0" err="1">
                <a:latin typeface="Courier New" panose="02070309020205020404" pitchFamily="49" charset="0"/>
                <a:cs typeface="Courier New" panose="02070309020205020404" pitchFamily="49" charset="0"/>
              </a:rPr>
              <a:t>fr</a:t>
            </a:r>
            <a:r>
              <a:rPr lang="nl-BE" sz="1100" dirty="0">
                <a:latin typeface="Courier New" panose="02070309020205020404" pitchFamily="49" charset="0"/>
                <a:cs typeface="Courier New" panose="02070309020205020404" pitchFamily="49" charset="0"/>
              </a:rPr>
              <a:t>,</a:t>
            </a:r>
          </a:p>
          <a:p>
            <a:r>
              <a:rPr lang="nl-BE" sz="1100" dirty="0">
                <a:latin typeface="Courier New" panose="02070309020205020404" pitchFamily="49" charset="0"/>
                <a:cs typeface="Courier New" panose="02070309020205020404" pitchFamily="49" charset="0"/>
              </a:rPr>
              <a:t>        "NOTIE VERMINDERDE BAREMIEKE </a:t>
            </a:r>
            <a:r>
              <a:rPr lang="nl-BE" sz="1100" dirty="0" err="1">
                <a:latin typeface="Courier New" panose="02070309020205020404" pitchFamily="49" charset="0"/>
                <a:cs typeface="Courier New" panose="02070309020205020404" pitchFamily="49" charset="0"/>
              </a:rPr>
              <a:t>WEDDE"@nl</a:t>
            </a:r>
            <a:r>
              <a:rPr lang="nl-BE" sz="1100" dirty="0">
                <a:latin typeface="Courier New" panose="02070309020205020404" pitchFamily="49" charset="0"/>
                <a:cs typeface="Courier New" panose="02070309020205020404" pitchFamily="49" charset="0"/>
              </a:rPr>
              <a:t> ;</a:t>
            </a:r>
          </a:p>
          <a:p>
            <a:r>
              <a:rPr lang="nl-BE" sz="1100" dirty="0">
                <a:solidFill>
                  <a:srgbClr val="00B050"/>
                </a:solidFill>
                <a:latin typeface="Courier New" panose="02070309020205020404" pitchFamily="49" charset="0"/>
                <a:cs typeface="Courier New" panose="02070309020205020404" pitchFamily="49" charset="0"/>
              </a:rPr>
              <a:t>    </a:t>
            </a:r>
            <a:r>
              <a:rPr lang="nl-BE" sz="1100" dirty="0" err="1">
                <a:solidFill>
                  <a:srgbClr val="00B050"/>
                </a:solidFill>
                <a:latin typeface="Courier New" panose="02070309020205020404" pitchFamily="49" charset="0"/>
                <a:cs typeface="Courier New" panose="02070309020205020404" pitchFamily="49" charset="0"/>
              </a:rPr>
              <a:t>rdfs:domain</a:t>
            </a:r>
            <a:r>
              <a:rPr lang="nl-BE" sz="1100" dirty="0">
                <a:solidFill>
                  <a:srgbClr val="00B050"/>
                </a:solidFill>
                <a:latin typeface="Courier New" panose="02070309020205020404" pitchFamily="49" charset="0"/>
                <a:cs typeface="Courier New" panose="02070309020205020404" pitchFamily="49" charset="0"/>
              </a:rPr>
              <a:t> </a:t>
            </a:r>
            <a:r>
              <a:rPr lang="nl-BE" sz="1100" dirty="0" err="1">
                <a:solidFill>
                  <a:srgbClr val="00B050"/>
                </a:solidFill>
                <a:latin typeface="Courier New" panose="02070309020205020404" pitchFamily="49" charset="0"/>
                <a:cs typeface="Courier New" panose="02070309020205020404" pitchFamily="49" charset="0"/>
              </a:rPr>
              <a:t>ont:ScaleSalary</a:t>
            </a:r>
            <a:r>
              <a:rPr lang="nl-BE" sz="1100" dirty="0">
                <a:solidFill>
                  <a:srgbClr val="00B050"/>
                </a:solidFill>
                <a:latin typeface="Courier New" panose="02070309020205020404" pitchFamily="49" charset="0"/>
                <a:cs typeface="Courier New" panose="02070309020205020404" pitchFamily="49" charset="0"/>
              </a:rPr>
              <a:t> ;</a:t>
            </a:r>
            <a:endParaRPr lang="nl-BE" sz="1100" dirty="0">
              <a:latin typeface="Courier New" panose="02070309020205020404" pitchFamily="49" charset="0"/>
              <a:cs typeface="Courier New" panose="02070309020205020404" pitchFamily="49" charset="0"/>
            </a:endParaRPr>
          </a:p>
          <a:p>
            <a:r>
              <a:rPr lang="nl-BE" sz="1100" dirty="0">
                <a:latin typeface="Courier New" panose="02070309020205020404" pitchFamily="49" charset="0"/>
                <a:cs typeface="Courier New" panose="02070309020205020404" pitchFamily="49" charset="0"/>
              </a:rPr>
              <a:t>    </a:t>
            </a:r>
            <a:r>
              <a:rPr lang="nl-BE" sz="1100" dirty="0" err="1">
                <a:latin typeface="Courier New" panose="02070309020205020404" pitchFamily="49" charset="0"/>
                <a:cs typeface="Courier New" panose="02070309020205020404" pitchFamily="49" charset="0"/>
              </a:rPr>
              <a:t>dc:identifier</a:t>
            </a:r>
            <a:r>
              <a:rPr lang="nl-BE" sz="1100" dirty="0">
                <a:latin typeface="Courier New" panose="02070309020205020404" pitchFamily="49" charset="0"/>
                <a:cs typeface="Courier New" panose="02070309020205020404" pitchFamily="49" charset="0"/>
              </a:rPr>
              <a:t> "01235" ;</a:t>
            </a:r>
          </a:p>
          <a:p>
            <a:r>
              <a:rPr lang="nl-BE" sz="1100" dirty="0">
                <a:latin typeface="Courier New" panose="02070309020205020404" pitchFamily="49" charset="0"/>
                <a:cs typeface="Courier New" panose="02070309020205020404" pitchFamily="49" charset="0"/>
              </a:rPr>
              <a:t> .</a:t>
            </a:r>
          </a:p>
        </p:txBody>
      </p:sp>
      <p:sp>
        <p:nvSpPr>
          <p:cNvPr id="3" name="Title 2"/>
          <p:cNvSpPr>
            <a:spLocks noGrp="1"/>
          </p:cNvSpPr>
          <p:nvPr>
            <p:ph type="ctrTitle"/>
          </p:nvPr>
        </p:nvSpPr>
        <p:spPr/>
        <p:txBody>
          <a:bodyPr>
            <a:normAutofit fontScale="90000"/>
          </a:bodyPr>
          <a:lstStyle/>
          <a:p>
            <a:r>
              <a:rPr lang="en-US" dirty="0"/>
              <a:t>Generating a vocabulary: entity-attributes
</a:t>
            </a:r>
            <a:endParaRPr lang="nl-BE" dirty="0"/>
          </a:p>
        </p:txBody>
      </p:sp>
    </p:spTree>
    <p:extLst>
      <p:ext uri="{BB962C8B-B14F-4D97-AF65-F5344CB8AC3E}">
        <p14:creationId xmlns:p14="http://schemas.microsoft.com/office/powerpoint/2010/main" val="1662489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679261" y="1299882"/>
            <a:ext cx="4423902" cy="4628970"/>
          </a:xfrm>
        </p:spPr>
        <p:txBody>
          <a:bodyPr>
            <a:normAutofit/>
          </a:bodyPr>
          <a:lstStyle/>
          <a:p>
            <a:r>
              <a:rPr lang="en-US" dirty="0">
                <a:latin typeface="+mn-lt"/>
              </a:rPr>
              <a:t>Glossary contains XML documentation that we can process automatically
</a:t>
            </a:r>
            <a:endParaRPr lang="en-US" b="1" u="sng" dirty="0">
              <a:latin typeface="+mn-lt"/>
            </a:endParaRPr>
          </a:p>
          <a:p>
            <a:r>
              <a:rPr lang="en-US" b="1" u="sng" dirty="0">
                <a:latin typeface="+mn-lt"/>
              </a:rPr>
              <a:t>Documentation of the attributes:
</a:t>
            </a:r>
          </a:p>
          <a:p>
            <a:pPr marL="342900" indent="-342900">
              <a:buFont typeface="Arial" panose="020B0604020202020204" pitchFamily="34" charset="0"/>
              <a:buChar char="•"/>
            </a:pPr>
            <a:r>
              <a:rPr lang="en-US" dirty="0">
                <a:latin typeface="+mn-lt"/>
              </a:rPr>
              <a:t>VersCpltdmfa20212FR.xml</a:t>
            </a:r>
          </a:p>
          <a:p>
            <a:pPr marL="342900" indent="-342900">
              <a:buFont typeface="Arial" panose="020B0604020202020204" pitchFamily="34" charset="0"/>
              <a:buChar char="•"/>
            </a:pPr>
            <a:r>
              <a:rPr lang="en-US" dirty="0">
                <a:latin typeface="+mn-lt"/>
              </a:rPr>
              <a:t>VersCpltdmfa20212NL.xml</a:t>
            </a:r>
          </a:p>
          <a:p>
            <a:pPr marL="342900" indent="-342900">
              <a:buFont typeface="Arial" panose="020B0604020202020204" pitchFamily="34" charset="0"/>
              <a:buChar char="•"/>
            </a:pPr>
            <a:endParaRPr lang="en-US" dirty="0">
              <a:latin typeface="+mn-lt"/>
            </a:endParaRPr>
          </a:p>
          <a:p>
            <a:r>
              <a:rPr lang="en-US" dirty="0"/>
              <a:t>Documentation in NL and FR.
</a:t>
            </a:r>
          </a:p>
        </p:txBody>
      </p:sp>
      <p:sp>
        <p:nvSpPr>
          <p:cNvPr id="5" name="Text Placeholder 4"/>
          <p:cNvSpPr>
            <a:spLocks noGrp="1"/>
          </p:cNvSpPr>
          <p:nvPr>
            <p:ph type="body" sz="quarter" idx="15"/>
          </p:nvPr>
        </p:nvSpPr>
        <p:spPr>
          <a:xfrm>
            <a:off x="5625571" y="1299881"/>
            <a:ext cx="6477034" cy="4628970"/>
          </a:xfrm>
        </p:spPr>
        <p:txBody>
          <a:bodyPr>
            <a:normAutofit/>
          </a:bodyPr>
          <a:lstStyle/>
          <a:p>
            <a:r>
              <a:rPr lang="nl-BE" sz="1200" dirty="0" err="1">
                <a:latin typeface="Courier New" panose="02070309020205020404" pitchFamily="49" charset="0"/>
                <a:cs typeface="Courier New" panose="02070309020205020404" pitchFamily="49" charset="0"/>
              </a:rPr>
              <a:t>ont:ReducedScaleSalaryNotion</a:t>
            </a:r>
            <a:r>
              <a:rPr lang="nl-BE" sz="1200" dirty="0">
                <a:latin typeface="Courier New" panose="02070309020205020404" pitchFamily="49" charset="0"/>
                <a:cs typeface="Courier New" panose="02070309020205020404" pitchFamily="49" charset="0"/>
              </a:rPr>
              <a:t> a </a:t>
            </a:r>
            <a:r>
              <a:rPr lang="nl-BE" sz="1200" dirty="0" err="1">
                <a:latin typeface="Courier New" panose="02070309020205020404" pitchFamily="49" charset="0"/>
                <a:cs typeface="Courier New" panose="02070309020205020404" pitchFamily="49" charset="0"/>
              </a:rPr>
              <a:t>owl:DataProperty</a:t>
            </a:r>
            <a:r>
              <a:rPr lang="nl-BE" sz="1200" dirty="0">
                <a:latin typeface="Courier New" panose="02070309020205020404" pitchFamily="49" charset="0"/>
                <a:cs typeface="Courier New" panose="02070309020205020404" pitchFamily="49" charset="0"/>
              </a:rPr>
              <a:t> ;</a:t>
            </a:r>
          </a:p>
          <a:p>
            <a:r>
              <a:rPr lang="nl-BE" sz="1200" dirty="0">
                <a:latin typeface="Courier New" panose="02070309020205020404" pitchFamily="49" charset="0"/>
                <a:cs typeface="Courier New" panose="02070309020205020404" pitchFamily="49" charset="0"/>
              </a:rPr>
              <a:t>    </a:t>
            </a:r>
            <a:r>
              <a:rPr lang="nl-BE" sz="1200" dirty="0" err="1">
                <a:latin typeface="Courier New" panose="02070309020205020404" pitchFamily="49" charset="0"/>
                <a:cs typeface="Courier New" panose="02070309020205020404" pitchFamily="49" charset="0"/>
              </a:rPr>
              <a:t>rdfs:label</a:t>
            </a:r>
            <a:r>
              <a:rPr lang="nl-BE" sz="1200" dirty="0">
                <a:latin typeface="Courier New" panose="02070309020205020404" pitchFamily="49" charset="0"/>
                <a:cs typeface="Courier New" panose="02070309020205020404" pitchFamily="49" charset="0"/>
              </a:rPr>
              <a:t> "</a:t>
            </a:r>
            <a:r>
              <a:rPr lang="nl-BE" sz="1200" dirty="0" err="1">
                <a:latin typeface="Courier New" panose="02070309020205020404" pitchFamily="49" charset="0"/>
                <a:cs typeface="Courier New" panose="02070309020205020404" pitchFamily="49" charset="0"/>
              </a:rPr>
              <a:t>Reduced</a:t>
            </a:r>
            <a:r>
              <a:rPr lang="nl-BE" sz="1200" dirty="0">
                <a:latin typeface="Courier New" panose="02070309020205020404" pitchFamily="49" charset="0"/>
                <a:cs typeface="Courier New" panose="02070309020205020404" pitchFamily="49" charset="0"/>
              </a:rPr>
              <a:t> </a:t>
            </a:r>
            <a:r>
              <a:rPr lang="nl-BE" sz="1200" dirty="0" err="1">
                <a:latin typeface="Courier New" panose="02070309020205020404" pitchFamily="49" charset="0"/>
                <a:cs typeface="Courier New" panose="02070309020205020404" pitchFamily="49" charset="0"/>
              </a:rPr>
              <a:t>Scale</a:t>
            </a:r>
            <a:r>
              <a:rPr lang="nl-BE" sz="1200" dirty="0">
                <a:latin typeface="Courier New" panose="02070309020205020404" pitchFamily="49" charset="0"/>
                <a:cs typeface="Courier New" panose="02070309020205020404" pitchFamily="49" charset="0"/>
              </a:rPr>
              <a:t> </a:t>
            </a:r>
            <a:r>
              <a:rPr lang="nl-BE" sz="1200" dirty="0" err="1">
                <a:latin typeface="Courier New" panose="02070309020205020404" pitchFamily="49" charset="0"/>
                <a:cs typeface="Courier New" panose="02070309020205020404" pitchFamily="49" charset="0"/>
              </a:rPr>
              <a:t>Salary</a:t>
            </a:r>
            <a:r>
              <a:rPr lang="nl-BE" sz="1200" dirty="0">
                <a:latin typeface="Courier New" panose="02070309020205020404" pitchFamily="49" charset="0"/>
                <a:cs typeface="Courier New" panose="02070309020205020404" pitchFamily="49" charset="0"/>
              </a:rPr>
              <a:t> </a:t>
            </a:r>
            <a:r>
              <a:rPr lang="nl-BE" sz="1200" dirty="0" err="1">
                <a:latin typeface="Courier New" panose="02070309020205020404" pitchFamily="49" charset="0"/>
                <a:cs typeface="Courier New" panose="02070309020205020404" pitchFamily="49" charset="0"/>
              </a:rPr>
              <a:t>Notion</a:t>
            </a:r>
            <a:r>
              <a:rPr lang="nl-BE" sz="1200" dirty="0">
                <a:latin typeface="Courier New" panose="02070309020205020404" pitchFamily="49" charset="0"/>
                <a:cs typeface="Courier New" panose="02070309020205020404" pitchFamily="49" charset="0"/>
              </a:rPr>
              <a:t>"@en,</a:t>
            </a:r>
          </a:p>
          <a:p>
            <a:r>
              <a:rPr lang="nl-BE" sz="1200" dirty="0">
                <a:latin typeface="Courier New" panose="02070309020205020404" pitchFamily="49" charset="0"/>
                <a:cs typeface="Courier New" panose="02070309020205020404" pitchFamily="49" charset="0"/>
              </a:rPr>
              <a:t>        "NOTION TRAITEMENT BARÃMIQUE RÃDUIT"@</a:t>
            </a:r>
            <a:r>
              <a:rPr lang="nl-BE" sz="1200" dirty="0" err="1">
                <a:latin typeface="Courier New" panose="02070309020205020404" pitchFamily="49" charset="0"/>
                <a:cs typeface="Courier New" panose="02070309020205020404" pitchFamily="49" charset="0"/>
              </a:rPr>
              <a:t>fr</a:t>
            </a:r>
            <a:r>
              <a:rPr lang="nl-BE" sz="1200" dirty="0">
                <a:latin typeface="Courier New" panose="02070309020205020404" pitchFamily="49" charset="0"/>
                <a:cs typeface="Courier New" panose="02070309020205020404" pitchFamily="49" charset="0"/>
              </a:rPr>
              <a:t>,</a:t>
            </a:r>
          </a:p>
          <a:p>
            <a:r>
              <a:rPr lang="nl-BE" sz="1200" dirty="0">
                <a:latin typeface="Courier New" panose="02070309020205020404" pitchFamily="49" charset="0"/>
                <a:cs typeface="Courier New" panose="02070309020205020404" pitchFamily="49" charset="0"/>
              </a:rPr>
              <a:t>        "NOTIE VERMINDERDE BAREMIEKE </a:t>
            </a:r>
            <a:r>
              <a:rPr lang="nl-BE" sz="1200" dirty="0" err="1">
                <a:latin typeface="Courier New" panose="02070309020205020404" pitchFamily="49" charset="0"/>
                <a:cs typeface="Courier New" panose="02070309020205020404" pitchFamily="49" charset="0"/>
              </a:rPr>
              <a:t>WEDDE"@nl</a:t>
            </a:r>
            <a:r>
              <a:rPr lang="nl-BE" sz="1200" dirty="0">
                <a:latin typeface="Courier New" panose="02070309020205020404" pitchFamily="49" charset="0"/>
                <a:cs typeface="Courier New" panose="02070309020205020404" pitchFamily="49" charset="0"/>
              </a:rPr>
              <a:t> ;</a:t>
            </a:r>
          </a:p>
          <a:p>
            <a:r>
              <a:rPr lang="nl-BE" sz="1200" dirty="0">
                <a:latin typeface="Courier New" panose="02070309020205020404" pitchFamily="49" charset="0"/>
                <a:cs typeface="Courier New" panose="02070309020205020404" pitchFamily="49" charset="0"/>
              </a:rPr>
              <a:t>    </a:t>
            </a:r>
            <a:r>
              <a:rPr lang="nl-BE" sz="1200" dirty="0" err="1">
                <a:latin typeface="Courier New" panose="02070309020205020404" pitchFamily="49" charset="0"/>
                <a:cs typeface="Courier New" panose="02070309020205020404" pitchFamily="49" charset="0"/>
              </a:rPr>
              <a:t>rdfs:domain</a:t>
            </a:r>
            <a:r>
              <a:rPr lang="nl-BE" sz="1200" dirty="0">
                <a:latin typeface="Courier New" panose="02070309020205020404" pitchFamily="49" charset="0"/>
                <a:cs typeface="Courier New" panose="02070309020205020404" pitchFamily="49" charset="0"/>
              </a:rPr>
              <a:t> </a:t>
            </a:r>
            <a:r>
              <a:rPr lang="nl-BE" sz="1200" dirty="0" err="1">
                <a:latin typeface="Courier New" panose="02070309020205020404" pitchFamily="49" charset="0"/>
                <a:cs typeface="Courier New" panose="02070309020205020404" pitchFamily="49" charset="0"/>
              </a:rPr>
              <a:t>ont:ScaleSalary</a:t>
            </a:r>
            <a:r>
              <a:rPr lang="nl-BE" sz="1200" dirty="0">
                <a:latin typeface="Courier New" panose="02070309020205020404" pitchFamily="49" charset="0"/>
                <a:cs typeface="Courier New" panose="02070309020205020404" pitchFamily="49" charset="0"/>
              </a:rPr>
              <a:t> ;</a:t>
            </a:r>
          </a:p>
          <a:p>
            <a:r>
              <a:rPr lang="nl-BE" sz="1200" dirty="0">
                <a:latin typeface="Courier New" panose="02070309020205020404" pitchFamily="49" charset="0"/>
                <a:cs typeface="Courier New" panose="02070309020205020404" pitchFamily="49" charset="0"/>
              </a:rPr>
              <a:t>    </a:t>
            </a:r>
            <a:r>
              <a:rPr lang="nl-BE" sz="1200" dirty="0" err="1">
                <a:latin typeface="Courier New" panose="02070309020205020404" pitchFamily="49" charset="0"/>
                <a:cs typeface="Courier New" panose="02070309020205020404" pitchFamily="49" charset="0"/>
              </a:rPr>
              <a:t>dc:identifier</a:t>
            </a:r>
            <a:r>
              <a:rPr lang="nl-BE" sz="1200" dirty="0">
                <a:latin typeface="Courier New" panose="02070309020205020404" pitchFamily="49" charset="0"/>
                <a:cs typeface="Courier New" panose="02070309020205020404" pitchFamily="49" charset="0"/>
              </a:rPr>
              <a:t> "01235" ;</a:t>
            </a:r>
          </a:p>
          <a:p>
            <a:r>
              <a:rPr lang="nl-BE" sz="1200" dirty="0">
                <a:solidFill>
                  <a:srgbClr val="00B050"/>
                </a:solidFill>
                <a:latin typeface="Courier New" panose="02070309020205020404" pitchFamily="49" charset="0"/>
                <a:cs typeface="Courier New" panose="02070309020205020404" pitchFamily="49" charset="0"/>
              </a:rPr>
              <a:t>    </a:t>
            </a:r>
            <a:r>
              <a:rPr lang="nl-BE" sz="1200" dirty="0" err="1">
                <a:solidFill>
                  <a:srgbClr val="00B050"/>
                </a:solidFill>
                <a:latin typeface="Courier New" panose="02070309020205020404" pitchFamily="49" charset="0"/>
                <a:cs typeface="Courier New" panose="02070309020205020404" pitchFamily="49" charset="0"/>
              </a:rPr>
              <a:t>rdfs:comment</a:t>
            </a:r>
            <a:r>
              <a:rPr lang="nl-BE" sz="1200" dirty="0">
                <a:solidFill>
                  <a:srgbClr val="00B050"/>
                </a:solidFill>
                <a:latin typeface="Courier New" panose="02070309020205020404" pitchFamily="49" charset="0"/>
                <a:cs typeface="Courier New" panose="02070309020205020404" pitchFamily="49" charset="0"/>
              </a:rPr>
              <a:t> "Zone </a:t>
            </a:r>
            <a:r>
              <a:rPr lang="nl-BE" sz="1200" dirty="0" err="1">
                <a:solidFill>
                  <a:srgbClr val="00B050"/>
                </a:solidFill>
                <a:latin typeface="Courier New" panose="02070309020205020404" pitchFamily="49" charset="0"/>
                <a:cs typeface="Courier New" panose="02070309020205020404" pitchFamily="49" charset="0"/>
              </a:rPr>
              <a:t>qui</a:t>
            </a:r>
            <a:r>
              <a:rPr lang="nl-BE" sz="1200" dirty="0">
                <a:solidFill>
                  <a:srgbClr val="00B050"/>
                </a:solidFill>
                <a:latin typeface="Courier New" panose="02070309020205020404" pitchFamily="49" charset="0"/>
                <a:cs typeface="Courier New" panose="02070309020205020404" pitchFamily="49" charset="0"/>
              </a:rPr>
              <a:t> … </a:t>
            </a:r>
            <a:r>
              <a:rPr lang="nl-BE" sz="1200" dirty="0" err="1">
                <a:solidFill>
                  <a:srgbClr val="00B050"/>
                </a:solidFill>
                <a:latin typeface="Courier New" panose="02070309020205020404" pitchFamily="49" charset="0"/>
                <a:cs typeface="Courier New" panose="02070309020205020404" pitchFamily="49" charset="0"/>
              </a:rPr>
              <a:t>réduit</a:t>
            </a:r>
            <a:r>
              <a:rPr lang="nl-BE" sz="1200" dirty="0">
                <a:solidFill>
                  <a:srgbClr val="00B050"/>
                </a:solidFill>
                <a:latin typeface="Courier New" panose="02070309020205020404" pitchFamily="49" charset="0"/>
                <a:cs typeface="Courier New" panose="02070309020205020404" pitchFamily="49" charset="0"/>
              </a:rPr>
              <a:t>."@</a:t>
            </a:r>
            <a:r>
              <a:rPr lang="nl-BE" sz="1200" dirty="0" err="1">
                <a:solidFill>
                  <a:srgbClr val="00B050"/>
                </a:solidFill>
                <a:latin typeface="Courier New" panose="02070309020205020404" pitchFamily="49" charset="0"/>
                <a:cs typeface="Courier New" panose="02070309020205020404" pitchFamily="49" charset="0"/>
              </a:rPr>
              <a:t>fr</a:t>
            </a:r>
            <a:r>
              <a:rPr lang="nl-BE" sz="1200" dirty="0">
                <a:solidFill>
                  <a:srgbClr val="00B050"/>
                </a:solidFill>
                <a:latin typeface="Courier New" panose="02070309020205020404" pitchFamily="49" charset="0"/>
                <a:cs typeface="Courier New" panose="02070309020205020404" pitchFamily="49" charset="0"/>
              </a:rPr>
              <a:t>, "Zone … </a:t>
            </a:r>
            <a:r>
              <a:rPr lang="nl-BE" sz="1200" dirty="0" err="1">
                <a:solidFill>
                  <a:srgbClr val="00B050"/>
                </a:solidFill>
                <a:latin typeface="Courier New" panose="02070309020205020404" pitchFamily="49" charset="0"/>
                <a:cs typeface="Courier New" panose="02070309020205020404" pitchFamily="49" charset="0"/>
              </a:rPr>
              <a:t>is."@nl</a:t>
            </a:r>
            <a:r>
              <a:rPr lang="nl-BE" sz="1200" dirty="0">
                <a:solidFill>
                  <a:srgbClr val="00B050"/>
                </a:solidFill>
                <a:latin typeface="Courier New" panose="02070309020205020404" pitchFamily="49" charset="0"/>
                <a:cs typeface="Courier New" panose="02070309020205020404" pitchFamily="49" charset="0"/>
              </a:rPr>
              <a:t> ;</a:t>
            </a:r>
          </a:p>
          <a:p>
            <a:r>
              <a:rPr lang="nl-BE" sz="1200" dirty="0">
                <a:solidFill>
                  <a:srgbClr val="00B050"/>
                </a:solidFill>
                <a:latin typeface="Courier New" panose="02070309020205020404" pitchFamily="49" charset="0"/>
                <a:cs typeface="Courier New" panose="02070309020205020404" pitchFamily="49" charset="0"/>
              </a:rPr>
              <a:t>    </a:t>
            </a:r>
            <a:r>
              <a:rPr lang="nl-BE" sz="1200" dirty="0" err="1">
                <a:solidFill>
                  <a:srgbClr val="00B050"/>
                </a:solidFill>
                <a:latin typeface="Courier New" panose="02070309020205020404" pitchFamily="49" charset="0"/>
                <a:cs typeface="Courier New" panose="02070309020205020404" pitchFamily="49" charset="0"/>
              </a:rPr>
              <a:t>rdfs:isDefinedBy</a:t>
            </a:r>
            <a:r>
              <a:rPr lang="nl-BE" sz="1200" dirty="0">
                <a:solidFill>
                  <a:srgbClr val="00B050"/>
                </a:solidFill>
                <a:latin typeface="Courier New" panose="02070309020205020404" pitchFamily="49" charset="0"/>
                <a:cs typeface="Courier New" panose="02070309020205020404" pitchFamily="49" charset="0"/>
              </a:rPr>
              <a:t> "1 = </a:t>
            </a:r>
            <a:r>
              <a:rPr lang="nl-BE" sz="1200" dirty="0" err="1">
                <a:solidFill>
                  <a:srgbClr val="00B050"/>
                </a:solidFill>
                <a:latin typeface="Courier New" panose="02070309020205020404" pitchFamily="49" charset="0"/>
                <a:cs typeface="Courier New" panose="02070309020205020404" pitchFamily="49" charset="0"/>
              </a:rPr>
              <a:t>traitement</a:t>
            </a:r>
            <a:r>
              <a:rPr lang="nl-BE" sz="1200" dirty="0">
                <a:solidFill>
                  <a:srgbClr val="00B050"/>
                </a:solidFill>
                <a:latin typeface="Courier New" panose="02070309020205020404" pitchFamily="49" charset="0"/>
                <a:cs typeface="Courier New" panose="02070309020205020404" pitchFamily="49" charset="0"/>
              </a:rPr>
              <a:t> </a:t>
            </a:r>
            <a:r>
              <a:rPr lang="nl-BE" sz="1200" dirty="0" err="1">
                <a:solidFill>
                  <a:srgbClr val="00B050"/>
                </a:solidFill>
                <a:latin typeface="Courier New" panose="02070309020205020404" pitchFamily="49" charset="0"/>
                <a:cs typeface="Courier New" panose="02070309020205020404" pitchFamily="49" charset="0"/>
              </a:rPr>
              <a:t>barémique</a:t>
            </a:r>
            <a:r>
              <a:rPr lang="nl-BE" sz="1200" dirty="0">
                <a:solidFill>
                  <a:srgbClr val="00B050"/>
                </a:solidFill>
                <a:latin typeface="Courier New" panose="02070309020205020404" pitchFamily="49" charset="0"/>
                <a:cs typeface="Courier New" panose="02070309020205020404" pitchFamily="49" charset="0"/>
              </a:rPr>
              <a:t> </a:t>
            </a:r>
            <a:r>
              <a:rPr lang="nl-BE" sz="1200" dirty="0" err="1">
                <a:solidFill>
                  <a:srgbClr val="00B050"/>
                </a:solidFill>
                <a:latin typeface="Courier New" panose="02070309020205020404" pitchFamily="49" charset="0"/>
                <a:cs typeface="Courier New" panose="02070309020205020404" pitchFamily="49" charset="0"/>
              </a:rPr>
              <a:t>réduit</a:t>
            </a:r>
            <a:r>
              <a:rPr lang="nl-BE" sz="1200" dirty="0">
                <a:solidFill>
                  <a:srgbClr val="00B050"/>
                </a:solidFill>
                <a:latin typeface="Courier New" panose="02070309020205020404" pitchFamily="49" charset="0"/>
                <a:cs typeface="Courier New" panose="02070309020205020404" pitchFamily="49" charset="0"/>
              </a:rPr>
              <a:t>"@</a:t>
            </a:r>
            <a:r>
              <a:rPr lang="nl-BE" sz="1200" dirty="0" err="1">
                <a:solidFill>
                  <a:srgbClr val="00B050"/>
                </a:solidFill>
                <a:latin typeface="Courier New" panose="02070309020205020404" pitchFamily="49" charset="0"/>
                <a:cs typeface="Courier New" panose="02070309020205020404" pitchFamily="49" charset="0"/>
              </a:rPr>
              <a:t>fr</a:t>
            </a:r>
            <a:r>
              <a:rPr lang="nl-BE" sz="1200" dirty="0">
                <a:solidFill>
                  <a:srgbClr val="00B050"/>
                </a:solidFill>
                <a:latin typeface="Courier New" panose="02070309020205020404" pitchFamily="49" charset="0"/>
                <a:cs typeface="Courier New" panose="02070309020205020404" pitchFamily="49" charset="0"/>
              </a:rPr>
              <a:t>,</a:t>
            </a:r>
          </a:p>
          <a:p>
            <a:r>
              <a:rPr lang="nl-BE" sz="1200" dirty="0">
                <a:solidFill>
                  <a:srgbClr val="00B050"/>
                </a:solidFill>
                <a:latin typeface="Courier New" panose="02070309020205020404" pitchFamily="49" charset="0"/>
                <a:cs typeface="Courier New" panose="02070309020205020404" pitchFamily="49" charset="0"/>
              </a:rPr>
              <a:t>        "1 = verminderd </a:t>
            </a:r>
            <a:r>
              <a:rPr lang="nl-BE" sz="1200" dirty="0" err="1">
                <a:solidFill>
                  <a:srgbClr val="00B050"/>
                </a:solidFill>
                <a:latin typeface="Courier New" panose="02070309020205020404" pitchFamily="49" charset="0"/>
                <a:cs typeface="Courier New" panose="02070309020205020404" pitchFamily="49" charset="0"/>
              </a:rPr>
              <a:t>baremieke</a:t>
            </a:r>
            <a:r>
              <a:rPr lang="nl-BE" sz="1200" dirty="0">
                <a:solidFill>
                  <a:srgbClr val="00B050"/>
                </a:solidFill>
                <a:latin typeface="Courier New" panose="02070309020205020404" pitchFamily="49" charset="0"/>
                <a:cs typeface="Courier New" panose="02070309020205020404" pitchFamily="49" charset="0"/>
              </a:rPr>
              <a:t> </a:t>
            </a:r>
            <a:r>
              <a:rPr lang="nl-BE" sz="1200" dirty="0" err="1">
                <a:solidFill>
                  <a:srgbClr val="00B050"/>
                </a:solidFill>
                <a:latin typeface="Courier New" panose="02070309020205020404" pitchFamily="49" charset="0"/>
                <a:cs typeface="Courier New" panose="02070309020205020404" pitchFamily="49" charset="0"/>
              </a:rPr>
              <a:t>wedde"@nl</a:t>
            </a:r>
            <a:r>
              <a:rPr lang="nl-BE" sz="1200" dirty="0">
                <a:solidFill>
                  <a:srgbClr val="00B050"/>
                </a:solidFill>
                <a:latin typeface="Courier New" panose="02070309020205020404" pitchFamily="49" charset="0"/>
                <a:cs typeface="Courier New" panose="02070309020205020404" pitchFamily="49" charset="0"/>
              </a:rPr>
              <a:t> ;</a:t>
            </a:r>
          </a:p>
          <a:p>
            <a:r>
              <a:rPr lang="nl-BE" sz="1200" dirty="0">
                <a:solidFill>
                  <a:srgbClr val="00B050"/>
                </a:solidFill>
                <a:latin typeface="Courier New" panose="02070309020205020404" pitchFamily="49" charset="0"/>
                <a:cs typeface="Courier New" panose="02070309020205020404" pitchFamily="49" charset="0"/>
              </a:rPr>
              <a:t>    </a:t>
            </a:r>
            <a:r>
              <a:rPr lang="nl-BE" sz="1200" dirty="0" err="1">
                <a:solidFill>
                  <a:srgbClr val="00B050"/>
                </a:solidFill>
                <a:latin typeface="Courier New" panose="02070309020205020404" pitchFamily="49" charset="0"/>
                <a:cs typeface="Courier New" panose="02070309020205020404" pitchFamily="49" charset="0"/>
              </a:rPr>
              <a:t>ont:function</a:t>
            </a:r>
            <a:r>
              <a:rPr lang="nl-BE" sz="1200" dirty="0">
                <a:solidFill>
                  <a:srgbClr val="00B050"/>
                </a:solidFill>
                <a:latin typeface="Courier New" panose="02070309020205020404" pitchFamily="49" charset="0"/>
                <a:cs typeface="Courier New" panose="02070309020205020404" pitchFamily="49" charset="0"/>
              </a:rPr>
              <a:t> "</a:t>
            </a:r>
            <a:r>
              <a:rPr lang="nl-BE" sz="1200" dirty="0" err="1">
                <a:solidFill>
                  <a:srgbClr val="00B050"/>
                </a:solidFill>
                <a:latin typeface="Courier New" panose="02070309020205020404" pitchFamily="49" charset="0"/>
                <a:cs typeface="Courier New" panose="02070309020205020404" pitchFamily="49" charset="0"/>
              </a:rPr>
              <a:t>Traitement</a:t>
            </a:r>
            <a:r>
              <a:rPr lang="nl-BE" sz="1200" dirty="0">
                <a:solidFill>
                  <a:srgbClr val="00B050"/>
                </a:solidFill>
                <a:latin typeface="Courier New" panose="02070309020205020404" pitchFamily="49" charset="0"/>
                <a:cs typeface="Courier New" panose="02070309020205020404" pitchFamily="49" charset="0"/>
              </a:rPr>
              <a:t> </a:t>
            </a:r>
            <a:r>
              <a:rPr lang="nl-BE" sz="1200" dirty="0" err="1">
                <a:solidFill>
                  <a:srgbClr val="00B050"/>
                </a:solidFill>
                <a:latin typeface="Courier New" panose="02070309020205020404" pitchFamily="49" charset="0"/>
                <a:cs typeface="Courier New" panose="02070309020205020404" pitchFamily="49" charset="0"/>
              </a:rPr>
              <a:t>barémique</a:t>
            </a:r>
            <a:r>
              <a:rPr lang="nl-BE" sz="1200" dirty="0">
                <a:solidFill>
                  <a:srgbClr val="00B050"/>
                </a:solidFill>
                <a:latin typeface="Courier New" panose="02070309020205020404" pitchFamily="49" charset="0"/>
                <a:cs typeface="Courier New" panose="02070309020205020404" pitchFamily="49" charset="0"/>
              </a:rPr>
              <a:t>"@</a:t>
            </a:r>
            <a:r>
              <a:rPr lang="nl-BE" sz="1200" dirty="0" err="1">
                <a:solidFill>
                  <a:srgbClr val="00B050"/>
                </a:solidFill>
                <a:latin typeface="Courier New" panose="02070309020205020404" pitchFamily="49" charset="0"/>
                <a:cs typeface="Courier New" panose="02070309020205020404" pitchFamily="49" charset="0"/>
              </a:rPr>
              <a:t>fr</a:t>
            </a:r>
            <a:r>
              <a:rPr lang="nl-BE" sz="1200" dirty="0">
                <a:solidFill>
                  <a:srgbClr val="00B050"/>
                </a:solidFill>
                <a:latin typeface="Courier New" panose="02070309020205020404" pitchFamily="49" charset="0"/>
                <a:cs typeface="Courier New" panose="02070309020205020404" pitchFamily="49" charset="0"/>
              </a:rPr>
              <a:t>, "</a:t>
            </a:r>
            <a:r>
              <a:rPr lang="nl-BE" sz="1200" dirty="0" err="1">
                <a:solidFill>
                  <a:srgbClr val="00B050"/>
                </a:solidFill>
                <a:latin typeface="Courier New" panose="02070309020205020404" pitchFamily="49" charset="0"/>
                <a:cs typeface="Courier New" panose="02070309020205020404" pitchFamily="49" charset="0"/>
              </a:rPr>
              <a:t>Baremieke</a:t>
            </a:r>
            <a:r>
              <a:rPr lang="nl-BE" sz="1200" dirty="0">
                <a:solidFill>
                  <a:srgbClr val="00B050"/>
                </a:solidFill>
                <a:latin typeface="Courier New" panose="02070309020205020404" pitchFamily="49" charset="0"/>
                <a:cs typeface="Courier New" panose="02070309020205020404" pitchFamily="49" charset="0"/>
              </a:rPr>
              <a:t> </a:t>
            </a:r>
            <a:r>
              <a:rPr lang="nl-BE" sz="1200" dirty="0" err="1">
                <a:solidFill>
                  <a:srgbClr val="00B050"/>
                </a:solidFill>
                <a:latin typeface="Courier New" panose="02070309020205020404" pitchFamily="49" charset="0"/>
                <a:cs typeface="Courier New" panose="02070309020205020404" pitchFamily="49" charset="0"/>
              </a:rPr>
              <a:t>wedde"@nl</a:t>
            </a:r>
            <a:r>
              <a:rPr lang="nl-BE" sz="1200" dirty="0">
                <a:solidFill>
                  <a:srgbClr val="00B050"/>
                </a:solidFill>
                <a:latin typeface="Courier New" panose="02070309020205020404" pitchFamily="49" charset="0"/>
                <a:cs typeface="Courier New" panose="02070309020205020404" pitchFamily="49" charset="0"/>
              </a:rPr>
              <a:t> ;</a:t>
            </a:r>
          </a:p>
          <a:p>
            <a:r>
              <a:rPr lang="nl-BE" sz="1200" dirty="0">
                <a:solidFill>
                  <a:srgbClr val="00B050"/>
                </a:solidFill>
                <a:latin typeface="Courier New" panose="02070309020205020404" pitchFamily="49" charset="0"/>
                <a:cs typeface="Courier New" panose="02070309020205020404" pitchFamily="49" charset="0"/>
              </a:rPr>
              <a:t>    </a:t>
            </a:r>
            <a:r>
              <a:rPr lang="nl-BE" sz="1200" dirty="0" err="1">
                <a:solidFill>
                  <a:srgbClr val="00B050"/>
                </a:solidFill>
                <a:latin typeface="Courier New" panose="02070309020205020404" pitchFamily="49" charset="0"/>
                <a:cs typeface="Courier New" panose="02070309020205020404" pitchFamily="49" charset="0"/>
              </a:rPr>
              <a:t>ont:length</a:t>
            </a:r>
            <a:r>
              <a:rPr lang="nl-BE" sz="1200" dirty="0">
                <a:solidFill>
                  <a:srgbClr val="00B050"/>
                </a:solidFill>
                <a:latin typeface="Courier New" panose="02070309020205020404" pitchFamily="49" charset="0"/>
                <a:cs typeface="Courier New" panose="02070309020205020404" pitchFamily="49" charset="0"/>
              </a:rPr>
              <a:t> 1 ;</a:t>
            </a:r>
          </a:p>
          <a:p>
            <a:r>
              <a:rPr lang="nl-BE" sz="1200" dirty="0">
                <a:solidFill>
                  <a:srgbClr val="00B050"/>
                </a:solidFill>
                <a:latin typeface="Courier New" panose="02070309020205020404" pitchFamily="49" charset="0"/>
                <a:cs typeface="Courier New" panose="02070309020205020404" pitchFamily="49" charset="0"/>
              </a:rPr>
              <a:t>    </a:t>
            </a:r>
            <a:r>
              <a:rPr lang="nl-BE" sz="1200" dirty="0" err="1">
                <a:solidFill>
                  <a:srgbClr val="00B050"/>
                </a:solidFill>
                <a:latin typeface="Courier New" panose="02070309020205020404" pitchFamily="49" charset="0"/>
                <a:cs typeface="Courier New" panose="02070309020205020404" pitchFamily="49" charset="0"/>
              </a:rPr>
              <a:t>ont:presence</a:t>
            </a:r>
            <a:r>
              <a:rPr lang="nl-BE" sz="1200" dirty="0">
                <a:solidFill>
                  <a:srgbClr val="00B050"/>
                </a:solidFill>
                <a:latin typeface="Courier New" panose="02070309020205020404" pitchFamily="49" charset="0"/>
                <a:cs typeface="Courier New" panose="02070309020205020404" pitchFamily="49" charset="0"/>
              </a:rPr>
              <a:t> "Obligatoire si …."@</a:t>
            </a:r>
            <a:r>
              <a:rPr lang="nl-BE" sz="1200" dirty="0" err="1">
                <a:solidFill>
                  <a:srgbClr val="00B050"/>
                </a:solidFill>
                <a:latin typeface="Courier New" panose="02070309020205020404" pitchFamily="49" charset="0"/>
                <a:cs typeface="Courier New" panose="02070309020205020404" pitchFamily="49" charset="0"/>
              </a:rPr>
              <a:t>fr</a:t>
            </a:r>
            <a:r>
              <a:rPr lang="nl-BE" sz="1200" dirty="0">
                <a:solidFill>
                  <a:srgbClr val="00B050"/>
                </a:solidFill>
                <a:latin typeface="Courier New" panose="02070309020205020404" pitchFamily="49" charset="0"/>
                <a:cs typeface="Courier New" panose="02070309020205020404" pitchFamily="49" charset="0"/>
              </a:rPr>
              <a:t>, "Verplicht indien …."@nl ;</a:t>
            </a:r>
          </a:p>
          <a:p>
            <a:r>
              <a:rPr lang="nl-BE" sz="1200" dirty="0">
                <a:solidFill>
                  <a:srgbClr val="00B050"/>
                </a:solidFill>
                <a:latin typeface="Courier New" panose="02070309020205020404" pitchFamily="49" charset="0"/>
                <a:cs typeface="Courier New" panose="02070309020205020404" pitchFamily="49" charset="0"/>
              </a:rPr>
              <a:t>    </a:t>
            </a:r>
            <a:r>
              <a:rPr lang="nl-BE" sz="1200" dirty="0" err="1">
                <a:solidFill>
                  <a:srgbClr val="00B050"/>
                </a:solidFill>
                <a:latin typeface="Courier New" panose="02070309020205020404" pitchFamily="49" charset="0"/>
                <a:cs typeface="Courier New" panose="02070309020205020404" pitchFamily="49" charset="0"/>
              </a:rPr>
              <a:t>ont:type</a:t>
            </a:r>
            <a:r>
              <a:rPr lang="nl-BE" sz="1200" dirty="0">
                <a:solidFill>
                  <a:srgbClr val="00B050"/>
                </a:solidFill>
                <a:latin typeface="Courier New" panose="02070309020205020404" pitchFamily="49" charset="0"/>
                <a:cs typeface="Courier New" panose="02070309020205020404" pitchFamily="49" charset="0"/>
              </a:rPr>
              <a:t> "</a:t>
            </a:r>
            <a:r>
              <a:rPr lang="nl-BE" sz="1200" dirty="0" err="1">
                <a:solidFill>
                  <a:srgbClr val="00B050"/>
                </a:solidFill>
                <a:latin typeface="Courier New" panose="02070309020205020404" pitchFamily="49" charset="0"/>
                <a:cs typeface="Courier New" panose="02070309020205020404" pitchFamily="49" charset="0"/>
              </a:rPr>
              <a:t>Alphanumérique</a:t>
            </a:r>
            <a:r>
              <a:rPr lang="nl-BE" sz="1200" dirty="0">
                <a:solidFill>
                  <a:srgbClr val="00B050"/>
                </a:solidFill>
                <a:latin typeface="Courier New" panose="02070309020205020404" pitchFamily="49" charset="0"/>
                <a:cs typeface="Courier New" panose="02070309020205020404" pitchFamily="49" charset="0"/>
              </a:rPr>
              <a:t>"@</a:t>
            </a:r>
            <a:r>
              <a:rPr lang="nl-BE" sz="1200" dirty="0" err="1">
                <a:solidFill>
                  <a:srgbClr val="00B050"/>
                </a:solidFill>
                <a:latin typeface="Courier New" panose="02070309020205020404" pitchFamily="49" charset="0"/>
                <a:cs typeface="Courier New" panose="02070309020205020404" pitchFamily="49" charset="0"/>
              </a:rPr>
              <a:t>fr</a:t>
            </a:r>
            <a:r>
              <a:rPr lang="nl-BE" sz="1200" dirty="0">
                <a:solidFill>
                  <a:srgbClr val="00B050"/>
                </a:solidFill>
                <a:latin typeface="Courier New" panose="02070309020205020404" pitchFamily="49" charset="0"/>
                <a:cs typeface="Courier New" panose="02070309020205020404" pitchFamily="49" charset="0"/>
              </a:rPr>
              <a:t>, "</a:t>
            </a:r>
            <a:r>
              <a:rPr lang="nl-BE" sz="1200" dirty="0" err="1">
                <a:solidFill>
                  <a:srgbClr val="00B050"/>
                </a:solidFill>
                <a:latin typeface="Courier New" panose="02070309020205020404" pitchFamily="49" charset="0"/>
                <a:cs typeface="Courier New" panose="02070309020205020404" pitchFamily="49" charset="0"/>
              </a:rPr>
              <a:t>Alfanumeriek"@nl</a:t>
            </a:r>
            <a:r>
              <a:rPr lang="nl-BE" sz="1200" dirty="0">
                <a:solidFill>
                  <a:srgbClr val="00B050"/>
                </a:solidFill>
                <a:latin typeface="Courier New" panose="02070309020205020404" pitchFamily="49" charset="0"/>
                <a:cs typeface="Courier New" panose="02070309020205020404" pitchFamily="49" charset="0"/>
              </a:rPr>
              <a:t> ;</a:t>
            </a:r>
          </a:p>
          <a:p>
            <a:r>
              <a:rPr lang="nl-BE" sz="1200" dirty="0">
                <a:latin typeface="Courier New" panose="02070309020205020404" pitchFamily="49" charset="0"/>
                <a:cs typeface="Courier New" panose="02070309020205020404" pitchFamily="49" charset="0"/>
              </a:rPr>
              <a:t> .</a:t>
            </a:r>
          </a:p>
        </p:txBody>
      </p:sp>
      <p:sp>
        <p:nvSpPr>
          <p:cNvPr id="3" name="Title 2"/>
          <p:cNvSpPr>
            <a:spLocks noGrp="1"/>
          </p:cNvSpPr>
          <p:nvPr>
            <p:ph type="ctrTitle"/>
          </p:nvPr>
        </p:nvSpPr>
        <p:spPr/>
        <p:txBody>
          <a:bodyPr>
            <a:normAutofit fontScale="90000"/>
          </a:bodyPr>
          <a:lstStyle/>
          <a:p>
            <a:r>
              <a:rPr lang="en-US" dirty="0"/>
              <a:t>Generating a vocabulary: entity-attributes
</a:t>
            </a:r>
            <a:endParaRPr lang="nl-BE" dirty="0"/>
          </a:p>
        </p:txBody>
      </p:sp>
    </p:spTree>
    <p:extLst>
      <p:ext uri="{BB962C8B-B14F-4D97-AF65-F5344CB8AC3E}">
        <p14:creationId xmlns:p14="http://schemas.microsoft.com/office/powerpoint/2010/main" val="2120653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normAutofit/>
          </a:bodyPr>
          <a:lstStyle/>
          <a:p>
            <a:r>
              <a:rPr lang="en-US" sz="1800" dirty="0">
                <a:latin typeface="+mn-lt"/>
              </a:rPr>
              <a:t>We processed relationships between entities manually using the ERD.
</a:t>
            </a:r>
            <a:endParaRPr lang="nl-BE" sz="1800" dirty="0">
              <a:latin typeface="+mn-lt"/>
            </a:endParaRPr>
          </a:p>
          <a:p>
            <a:r>
              <a:rPr lang="en-US" sz="1800" dirty="0">
                <a:latin typeface="+mn-lt"/>
              </a:rPr>
              <a:t>We could use the XSD, but relationships in XSD had no names. Furthermore, there are relationships with the same names. In the long run, it is better to make a distinction (at least at the level of the vocabulary).
</a:t>
            </a:r>
            <a:endParaRPr lang="nl-BE" sz="1800" dirty="0">
              <a:latin typeface="+mn-lt"/>
            </a:endParaRPr>
          </a:p>
          <a:p>
            <a:r>
              <a:rPr lang="en-US" sz="1800" dirty="0">
                <a:latin typeface="+mn-lt"/>
              </a:rPr>
              <a:t>A CSV file was created, and it was transformed:
</a:t>
            </a:r>
            <a:endParaRPr lang="nl-BE" sz="1800" dirty="0"/>
          </a:p>
        </p:txBody>
      </p:sp>
      <p:sp>
        <p:nvSpPr>
          <p:cNvPr id="5" name="Text Placeholder 4"/>
          <p:cNvSpPr>
            <a:spLocks noGrp="1"/>
          </p:cNvSpPr>
          <p:nvPr>
            <p:ph type="body" sz="quarter" idx="15"/>
          </p:nvPr>
        </p:nvSpPr>
        <p:spPr>
          <a:xfrm>
            <a:off x="5625571" y="1299881"/>
            <a:ext cx="6477034" cy="4628970"/>
          </a:xfrm>
        </p:spPr>
        <p:txBody>
          <a:bodyPr>
            <a:normAutofit/>
          </a:bodyPr>
          <a:lstStyle/>
          <a:p>
            <a:r>
              <a:rPr lang="nl-BE" dirty="0">
                <a:latin typeface="Courier New" panose="02070309020205020404" pitchFamily="49" charset="0"/>
                <a:cs typeface="Courier New" panose="02070309020205020404" pitchFamily="49" charset="0"/>
              </a:rPr>
              <a:t>ont:R_9000790294 </a:t>
            </a:r>
            <a:r>
              <a:rPr lang="nl-BE" dirty="0" err="1">
                <a:latin typeface="Courier New" panose="02070309020205020404" pitchFamily="49" charset="0"/>
                <a:cs typeface="Courier New" panose="02070309020205020404" pitchFamily="49" charset="0"/>
              </a:rPr>
              <a:t>rdfs:label</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has"@en</a:t>
            </a:r>
            <a:r>
              <a:rPr lang="nl-BE" dirty="0">
                <a:latin typeface="Courier New" panose="02070309020205020404" pitchFamily="49" charset="0"/>
                <a:cs typeface="Courier New" panose="02070309020205020404" pitchFamily="49" charset="0"/>
              </a:rPr>
              <a:t>,</a:t>
            </a:r>
          </a:p>
          <a:p>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dispose</a:t>
            </a:r>
            <a:r>
              <a:rPr lang="nl-BE" dirty="0">
                <a:latin typeface="Courier New" panose="02070309020205020404" pitchFamily="49" charset="0"/>
                <a:cs typeface="Courier New" panose="02070309020205020404" pitchFamily="49" charset="0"/>
              </a:rPr>
              <a:t> de"@</a:t>
            </a:r>
            <a:r>
              <a:rPr lang="nl-BE" dirty="0" err="1">
                <a:latin typeface="Courier New" panose="02070309020205020404" pitchFamily="49" charset="0"/>
                <a:cs typeface="Courier New" panose="02070309020205020404" pitchFamily="49" charset="0"/>
              </a:rPr>
              <a:t>fr</a:t>
            </a:r>
            <a:r>
              <a:rPr lang="nl-BE" dirty="0">
                <a:latin typeface="Courier New" panose="02070309020205020404" pitchFamily="49" charset="0"/>
                <a:cs typeface="Courier New" panose="02070309020205020404" pitchFamily="49" charset="0"/>
              </a:rPr>
              <a:t>,</a:t>
            </a:r>
          </a:p>
          <a:p>
            <a:r>
              <a:rPr lang="nl-BE" dirty="0">
                <a:latin typeface="Courier New" panose="02070309020205020404" pitchFamily="49" charset="0"/>
                <a:cs typeface="Courier New" panose="02070309020205020404" pitchFamily="49" charset="0"/>
              </a:rPr>
              <a:t>        "beschikt </a:t>
            </a:r>
            <a:r>
              <a:rPr lang="nl-BE" dirty="0" err="1">
                <a:latin typeface="Courier New" panose="02070309020205020404" pitchFamily="49" charset="0"/>
                <a:cs typeface="Courier New" panose="02070309020205020404" pitchFamily="49" charset="0"/>
              </a:rPr>
              <a:t>over"@nl</a:t>
            </a:r>
            <a:r>
              <a:rPr lang="nl-BE" dirty="0">
                <a:latin typeface="Courier New" panose="02070309020205020404" pitchFamily="49" charset="0"/>
                <a:cs typeface="Courier New" panose="02070309020205020404" pitchFamily="49" charset="0"/>
              </a:rPr>
              <a:t> ;</a:t>
            </a:r>
          </a:p>
          <a:p>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rdfs:domain</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ont:EmployerDeclaration</a:t>
            </a:r>
            <a:r>
              <a:rPr lang="nl-BE" dirty="0">
                <a:latin typeface="Courier New" panose="02070309020205020404" pitchFamily="49" charset="0"/>
                <a:cs typeface="Courier New" panose="02070309020205020404" pitchFamily="49" charset="0"/>
              </a:rPr>
              <a:t> ;</a:t>
            </a:r>
          </a:p>
          <a:p>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rdfs:range</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ont:CompanyVehicle</a:t>
            </a:r>
            <a:r>
              <a:rPr lang="nl-BE" dirty="0">
                <a:latin typeface="Courier New" panose="02070309020205020404" pitchFamily="49" charset="0"/>
                <a:cs typeface="Courier New" panose="02070309020205020404" pitchFamily="49" charset="0"/>
              </a:rPr>
              <a:t> .</a:t>
            </a:r>
          </a:p>
          <a:p>
            <a:endParaRPr lang="nl-BE" dirty="0">
              <a:latin typeface="Courier New" panose="02070309020205020404" pitchFamily="49" charset="0"/>
              <a:cs typeface="Courier New" panose="02070309020205020404" pitchFamily="49" charset="0"/>
            </a:endParaRPr>
          </a:p>
          <a:p>
            <a:endParaRPr lang="nl-BE" dirty="0">
              <a:latin typeface="Courier New" panose="02070309020205020404" pitchFamily="49" charset="0"/>
              <a:cs typeface="Courier New" panose="02070309020205020404" pitchFamily="49" charset="0"/>
            </a:endParaRPr>
          </a:p>
          <a:p>
            <a:r>
              <a:rPr lang="en-US" dirty="0">
                <a:latin typeface="+mn-lt"/>
                <a:cs typeface="Courier New" panose="02070309020205020404" pitchFamily="49" charset="0"/>
              </a:rPr>
              <a:t>Note that I combine the codes of two entities for the computer label of the relationship. In this way, different "has" relationships are different.
</a:t>
            </a:r>
            <a:endParaRPr lang="nl-BE" dirty="0">
              <a:latin typeface="+mn-lt"/>
              <a:cs typeface="Courier New" panose="02070309020205020404" pitchFamily="49" charset="0"/>
            </a:endParaRPr>
          </a:p>
        </p:txBody>
      </p:sp>
      <p:sp>
        <p:nvSpPr>
          <p:cNvPr id="3" name="Title 2"/>
          <p:cNvSpPr>
            <a:spLocks noGrp="1"/>
          </p:cNvSpPr>
          <p:nvPr>
            <p:ph type="ctrTitle"/>
          </p:nvPr>
        </p:nvSpPr>
        <p:spPr/>
        <p:txBody>
          <a:bodyPr>
            <a:normAutofit fontScale="90000"/>
          </a:bodyPr>
          <a:lstStyle/>
          <a:p>
            <a:r>
              <a:rPr lang="en-US" dirty="0"/>
              <a:t>Generating a vocabulary: relationships
</a:t>
            </a:r>
            <a:endParaRPr lang="nl-BE" dirty="0"/>
          </a:p>
        </p:txBody>
      </p:sp>
      <p:graphicFrame>
        <p:nvGraphicFramePr>
          <p:cNvPr id="2" name="Table 1"/>
          <p:cNvGraphicFramePr>
            <a:graphicFrameLocks noGrp="1"/>
          </p:cNvGraphicFramePr>
          <p:nvPr>
            <p:extLst>
              <p:ext uri="{D42A27DB-BD31-4B8C-83A1-F6EECF244321}">
                <p14:modId xmlns:p14="http://schemas.microsoft.com/office/powerpoint/2010/main" val="4124197297"/>
              </p:ext>
            </p:extLst>
          </p:nvPr>
        </p:nvGraphicFramePr>
        <p:xfrm>
          <a:off x="1914004" y="4980397"/>
          <a:ext cx="2858542" cy="1143000"/>
        </p:xfrm>
        <a:graphic>
          <a:graphicData uri="http://schemas.openxmlformats.org/drawingml/2006/table">
            <a:tbl>
              <a:tblPr firstRow="1">
                <a:tableStyleId>{7E9639D4-E3E2-4D34-9284-5A2195B3D0D7}</a:tableStyleId>
              </a:tblPr>
              <a:tblGrid>
                <a:gridCol w="411163">
                  <a:extLst>
                    <a:ext uri="{9D8B030D-6E8A-4147-A177-3AD203B41FA5}">
                      <a16:colId xmlns:a16="http://schemas.microsoft.com/office/drawing/2014/main" val="1377803540"/>
                    </a:ext>
                  </a:extLst>
                </a:gridCol>
                <a:gridCol w="407987">
                  <a:extLst>
                    <a:ext uri="{9D8B030D-6E8A-4147-A177-3AD203B41FA5}">
                      <a16:colId xmlns:a16="http://schemas.microsoft.com/office/drawing/2014/main" val="330703989"/>
                    </a:ext>
                  </a:extLst>
                </a:gridCol>
                <a:gridCol w="808038">
                  <a:extLst>
                    <a:ext uri="{9D8B030D-6E8A-4147-A177-3AD203B41FA5}">
                      <a16:colId xmlns:a16="http://schemas.microsoft.com/office/drawing/2014/main" val="2969401864"/>
                    </a:ext>
                  </a:extLst>
                </a:gridCol>
                <a:gridCol w="654050">
                  <a:extLst>
                    <a:ext uri="{9D8B030D-6E8A-4147-A177-3AD203B41FA5}">
                      <a16:colId xmlns:a16="http://schemas.microsoft.com/office/drawing/2014/main" val="632534516"/>
                    </a:ext>
                  </a:extLst>
                </a:gridCol>
                <a:gridCol w="577304">
                  <a:extLst>
                    <a:ext uri="{9D8B030D-6E8A-4147-A177-3AD203B41FA5}">
                      <a16:colId xmlns:a16="http://schemas.microsoft.com/office/drawing/2014/main" val="119403510"/>
                    </a:ext>
                  </a:extLst>
                </a:gridCol>
              </a:tblGrid>
              <a:tr h="190500">
                <a:tc>
                  <a:txBody>
                    <a:bodyPr/>
                    <a:lstStyle/>
                    <a:p>
                      <a:pPr algn="ctr" fontAlgn="b"/>
                      <a:r>
                        <a:rPr lang="nl-BE" sz="1100" u="none" strike="noStrike" dirty="0">
                          <a:effectLst/>
                        </a:rPr>
                        <a:t>FROM</a:t>
                      </a:r>
                      <a:endParaRPr lang="nl-B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nl-BE" sz="1100" u="none" strike="noStrike" dirty="0">
                          <a:effectLst/>
                        </a:rPr>
                        <a:t>TO</a:t>
                      </a:r>
                      <a:endParaRPr lang="nl-B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nl-BE" sz="1100" u="none" strike="noStrike" dirty="0">
                          <a:effectLst/>
                        </a:rPr>
                        <a:t>LABELNL</a:t>
                      </a:r>
                      <a:endParaRPr lang="nl-B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nl-BE" sz="1100" u="none" strike="noStrike" dirty="0">
                          <a:effectLst/>
                        </a:rPr>
                        <a:t>LABELFR</a:t>
                      </a:r>
                      <a:endParaRPr lang="nl-B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nl-BE" sz="1100" u="none" strike="noStrike" dirty="0">
                          <a:effectLst/>
                        </a:rPr>
                        <a:t>LABELEN</a:t>
                      </a:r>
                      <a:endParaRPr lang="nl-B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8416467"/>
                  </a:ext>
                </a:extLst>
              </a:tr>
              <a:tr h="190500">
                <a:tc>
                  <a:txBody>
                    <a:bodyPr/>
                    <a:lstStyle/>
                    <a:p>
                      <a:pPr algn="l" fontAlgn="b"/>
                      <a:r>
                        <a:rPr lang="nl-BE" sz="1100" u="none" strike="noStrike">
                          <a:effectLst/>
                        </a:rPr>
                        <a:t>90169</a:t>
                      </a:r>
                      <a:endParaRPr lang="nl-BE"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BE" sz="1100" u="none" strike="noStrike">
                          <a:effectLst/>
                        </a:rPr>
                        <a:t>90059</a:t>
                      </a:r>
                      <a:endParaRPr lang="nl-BE"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BE" sz="1100" u="none" strike="noStrike">
                          <a:effectLst/>
                        </a:rPr>
                        <a:t>omvat</a:t>
                      </a:r>
                      <a:endParaRPr lang="nl-BE"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BE" sz="1100" u="none" strike="noStrike">
                          <a:effectLst/>
                        </a:rPr>
                        <a:t>reprent</a:t>
                      </a:r>
                      <a:endParaRPr lang="nl-BE"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BE" sz="1100" u="none" strike="noStrike">
                          <a:effectLst/>
                        </a:rPr>
                        <a:t>contains</a:t>
                      </a:r>
                      <a:endParaRPr lang="nl-B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42342572"/>
                  </a:ext>
                </a:extLst>
              </a:tr>
              <a:tr h="190500">
                <a:tc>
                  <a:txBody>
                    <a:bodyPr/>
                    <a:lstStyle/>
                    <a:p>
                      <a:pPr algn="l" fontAlgn="b"/>
                      <a:r>
                        <a:rPr lang="nl-BE" sz="1100" u="none" strike="noStrike">
                          <a:effectLst/>
                        </a:rPr>
                        <a:t>90059</a:t>
                      </a:r>
                      <a:endParaRPr lang="nl-BE"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BE" sz="1100" u="none" strike="noStrike">
                          <a:effectLst/>
                        </a:rPr>
                        <a:t>90082</a:t>
                      </a:r>
                      <a:endParaRPr lang="nl-BE"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BE" sz="1100" u="none" strike="noStrike">
                          <a:effectLst/>
                        </a:rPr>
                        <a:t>heeft als</a:t>
                      </a:r>
                      <a:endParaRPr lang="nl-BE"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BE" sz="1100" u="none" strike="noStrike">
                          <a:effectLst/>
                        </a:rPr>
                        <a:t>a comme</a:t>
                      </a:r>
                      <a:endParaRPr lang="nl-BE"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BE" sz="1100" u="none" strike="noStrike">
                          <a:effectLst/>
                        </a:rPr>
                        <a:t>has</a:t>
                      </a:r>
                      <a:endParaRPr lang="nl-B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4815842"/>
                  </a:ext>
                </a:extLst>
              </a:tr>
              <a:tr h="190500">
                <a:tc>
                  <a:txBody>
                    <a:bodyPr/>
                    <a:lstStyle/>
                    <a:p>
                      <a:pPr algn="l" fontAlgn="b"/>
                      <a:r>
                        <a:rPr lang="nl-BE" sz="1100" u="none" strike="noStrike">
                          <a:effectLst/>
                        </a:rPr>
                        <a:t>90059</a:t>
                      </a:r>
                      <a:endParaRPr lang="nl-BE"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BE" sz="1100" u="none" strike="noStrike">
                          <a:effectLst/>
                        </a:rPr>
                        <a:t>90007</a:t>
                      </a:r>
                      <a:endParaRPr lang="nl-BE"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BE" sz="1100" u="none" strike="noStrike" dirty="0">
                          <a:effectLst/>
                        </a:rPr>
                        <a:t>omvat</a:t>
                      </a:r>
                      <a:endParaRPr lang="nl-B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BE" sz="1100" u="none" strike="noStrike">
                          <a:effectLst/>
                        </a:rPr>
                        <a:t>comprent</a:t>
                      </a:r>
                      <a:endParaRPr lang="nl-BE"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BE" sz="1100" u="none" strike="noStrike">
                          <a:effectLst/>
                        </a:rPr>
                        <a:t>contains</a:t>
                      </a:r>
                      <a:endParaRPr lang="nl-B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1476191"/>
                  </a:ext>
                </a:extLst>
              </a:tr>
              <a:tr h="190500">
                <a:tc>
                  <a:txBody>
                    <a:bodyPr/>
                    <a:lstStyle/>
                    <a:p>
                      <a:pPr algn="l" fontAlgn="b"/>
                      <a:r>
                        <a:rPr lang="nl-BE" sz="1100" u="none" strike="noStrike">
                          <a:effectLst/>
                        </a:rPr>
                        <a:t>90007</a:t>
                      </a:r>
                      <a:endParaRPr lang="nl-BE"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BE" sz="1100" u="none" strike="noStrike">
                          <a:effectLst/>
                        </a:rPr>
                        <a:t>90294</a:t>
                      </a:r>
                      <a:endParaRPr lang="nl-BE"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BE" sz="1100" u="none" strike="noStrike">
                          <a:effectLst/>
                        </a:rPr>
                        <a:t>beschikt over</a:t>
                      </a:r>
                      <a:endParaRPr lang="nl-BE"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BE" sz="1100" u="none" strike="noStrike" dirty="0" err="1">
                          <a:effectLst/>
                        </a:rPr>
                        <a:t>dispose</a:t>
                      </a:r>
                      <a:r>
                        <a:rPr lang="nl-BE" sz="1100" u="none" strike="noStrike" dirty="0">
                          <a:effectLst/>
                        </a:rPr>
                        <a:t> de</a:t>
                      </a:r>
                      <a:endParaRPr lang="nl-B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BE" sz="1100" u="none" strike="noStrike" dirty="0">
                          <a:effectLst/>
                        </a:rPr>
                        <a:t>has</a:t>
                      </a:r>
                      <a:endParaRPr lang="nl-B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8890981"/>
                  </a:ext>
                </a:extLst>
              </a:tr>
              <a:tr h="190500">
                <a:tc>
                  <a:txBody>
                    <a:bodyPr/>
                    <a:lstStyle/>
                    <a:p>
                      <a:pPr algn="l" fontAlgn="b"/>
                      <a:r>
                        <a:rPr lang="en-US" sz="1100" b="0" i="0" u="none" strike="noStrike" dirty="0">
                          <a:solidFill>
                            <a:srgbClr val="000000"/>
                          </a:solidFill>
                          <a:effectLst/>
                          <a:latin typeface="Calibri" panose="020F0502020204030204" pitchFamily="34" charset="0"/>
                        </a:rPr>
                        <a:t>…</a:t>
                      </a:r>
                      <a:endParaRPr lang="nl-B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a:t>
                      </a:r>
                      <a:endParaRPr lang="nl-B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a:t>
                      </a:r>
                      <a:endParaRPr lang="nl-B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a:t>
                      </a:r>
                      <a:endParaRPr lang="nl-B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a:t>
                      </a:r>
                      <a:endParaRPr lang="nl-B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1785091"/>
                  </a:ext>
                </a:extLst>
              </a:tr>
            </a:tbl>
          </a:graphicData>
        </a:graphic>
      </p:graphicFrame>
      <p:cxnSp>
        <p:nvCxnSpPr>
          <p:cNvPr id="7" name="Elbow Connector 6"/>
          <p:cNvCxnSpPr>
            <a:stCxn id="2" idx="3"/>
            <a:endCxn id="5" idx="1"/>
          </p:cNvCxnSpPr>
          <p:nvPr/>
        </p:nvCxnSpPr>
        <p:spPr>
          <a:xfrm flipV="1">
            <a:off x="4772546" y="3614366"/>
            <a:ext cx="853025" cy="193753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1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From a </a:t>
            </a:r>
            <a:r>
              <a:rPr lang="en-US" dirty="0" err="1"/>
              <a:t>DmfA</a:t>
            </a:r>
            <a:r>
              <a:rPr lang="en-US" dirty="0"/>
              <a:t> XML declaration to RDF
</a:t>
            </a:r>
            <a:endParaRPr lang="nl-BE" dirty="0"/>
          </a:p>
        </p:txBody>
      </p:sp>
      <p:sp>
        <p:nvSpPr>
          <p:cNvPr id="5" name="Text Placeholder 4"/>
          <p:cNvSpPr>
            <a:spLocks noGrp="1"/>
          </p:cNvSpPr>
          <p:nvPr>
            <p:ph type="body" sz="quarter" idx="13"/>
          </p:nvPr>
        </p:nvSpPr>
        <p:spPr/>
        <p:txBody>
          <a:bodyPr/>
          <a:lstStyle/>
          <a:p>
            <a:endParaRPr lang="nl-BE" dirty="0"/>
          </a:p>
        </p:txBody>
      </p:sp>
    </p:spTree>
    <p:extLst>
      <p:ext uri="{BB962C8B-B14F-4D97-AF65-F5344CB8AC3E}">
        <p14:creationId xmlns:p14="http://schemas.microsoft.com/office/powerpoint/2010/main" val="326893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400" dirty="0"/>
              <a:t>Based on the XML file </a:t>
            </a:r>
            <a:r>
              <a:rPr lang="en-US" sz="2400" dirty="0">
                <a:solidFill>
                  <a:schemeClr val="accent3"/>
                </a:solidFill>
              </a:rPr>
              <a:t>FI.DMFA.101141.20210604.02500.T.1.1</a:t>
            </a:r>
            <a:r>
              <a:rPr lang="en-US" sz="2400" dirty="0"/>
              <a:t> (supplied by </a:t>
            </a:r>
            <a:r>
              <a:rPr lang="en-US" sz="2400" dirty="0" err="1"/>
              <a:t>Smals</a:t>
            </a:r>
            <a:r>
              <a:rPr lang="en-US" sz="2400" dirty="0"/>
              <a:t>)</a:t>
            </a:r>
          </a:p>
          <a:p>
            <a:r>
              <a:rPr lang="en-US" sz="2400" dirty="0"/>
              <a:t>Used 11 of the 29 entities. So not everything was mapped.</a:t>
            </a:r>
          </a:p>
          <a:p>
            <a:endParaRPr lang="en-US" sz="2400" dirty="0"/>
          </a:p>
          <a:p>
            <a:r>
              <a:rPr lang="en-US" sz="2400" dirty="0"/>
              <a:t>Mapping using RML (</a:t>
            </a:r>
            <a:r>
              <a:rPr lang="en-US" sz="2400" dirty="0">
                <a:hlinkClick r:id="rId2"/>
              </a:rPr>
              <a:t>https://rml.io/</a:t>
            </a:r>
            <a:r>
              <a:rPr lang="en-US" sz="2400" dirty="0"/>
              <a:t>) the "successor" of R2RML for relational databases, CSV, JSON, XML,...</a:t>
            </a:r>
          </a:p>
          <a:p>
            <a:endParaRPr lang="en-US" sz="2400" dirty="0"/>
          </a:p>
          <a:p>
            <a:r>
              <a:rPr lang="en-US" sz="2400" dirty="0"/>
              <a:t>The mapping is simple, it is almost a one-on-one mapping. Data types such as </a:t>
            </a:r>
            <a:r>
              <a:rPr lang="en-US" sz="2400" dirty="0" err="1"/>
              <a:t>xsd:string</a:t>
            </a:r>
            <a:r>
              <a:rPr lang="en-US" sz="2400" dirty="0"/>
              <a:t>, </a:t>
            </a:r>
            <a:r>
              <a:rPr lang="en-US" sz="2400" dirty="0" err="1"/>
              <a:t>xsd:integer</a:t>
            </a:r>
            <a:r>
              <a:rPr lang="en-US" sz="2400" dirty="0"/>
              <a:t>, </a:t>
            </a:r>
            <a:r>
              <a:rPr lang="en-US" sz="2400" dirty="0" err="1"/>
              <a:t>xsd:date</a:t>
            </a:r>
            <a:r>
              <a:rPr lang="en-US" sz="2400" dirty="0"/>
              <a:t>,... must be supplied. 
</a:t>
            </a:r>
            <a:r>
              <a:rPr lang="en-US" dirty="0">
                <a:solidFill>
                  <a:schemeClr val="bg1">
                    <a:lumMod val="65000"/>
                  </a:schemeClr>
                </a:solidFill>
              </a:rPr>
              <a:t>To be supplemented here and there when SHACL rules are completed.</a:t>
            </a:r>
            <a:endParaRPr lang="nl-BE" dirty="0">
              <a:solidFill>
                <a:schemeClr val="bg1">
                  <a:lumMod val="65000"/>
                </a:schemeClr>
              </a:solidFill>
            </a:endParaRPr>
          </a:p>
        </p:txBody>
      </p:sp>
      <p:sp>
        <p:nvSpPr>
          <p:cNvPr id="5" name="Title 4"/>
          <p:cNvSpPr>
            <a:spLocks noGrp="1"/>
          </p:cNvSpPr>
          <p:nvPr>
            <p:ph type="ctrTitle"/>
          </p:nvPr>
        </p:nvSpPr>
        <p:spPr/>
        <p:txBody>
          <a:bodyPr>
            <a:normAutofit fontScale="90000"/>
          </a:bodyPr>
          <a:lstStyle/>
          <a:p>
            <a:r>
              <a:rPr lang="en-US" dirty="0"/>
              <a:t>From XML to RDF
</a:t>
            </a:r>
            <a:endParaRPr lang="nl-BE" dirty="0"/>
          </a:p>
        </p:txBody>
      </p:sp>
    </p:spTree>
    <p:extLst>
      <p:ext uri="{BB962C8B-B14F-4D97-AF65-F5344CB8AC3E}">
        <p14:creationId xmlns:p14="http://schemas.microsoft.com/office/powerpoint/2010/main" val="2372593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5056" y="955764"/>
            <a:ext cx="10781888" cy="5772229"/>
          </a:xfrm>
        </p:spPr>
      </p:pic>
      <p:sp>
        <p:nvSpPr>
          <p:cNvPr id="3" name="Title 2"/>
          <p:cNvSpPr>
            <a:spLocks noGrp="1"/>
          </p:cNvSpPr>
          <p:nvPr>
            <p:ph type="ctrTitle"/>
          </p:nvPr>
        </p:nvSpPr>
        <p:spPr/>
        <p:txBody>
          <a:bodyPr>
            <a:normAutofit fontScale="90000"/>
          </a:bodyPr>
          <a:lstStyle/>
          <a:p>
            <a:r>
              <a:rPr lang="en-US" dirty="0"/>
              <a:t>From XML to RDF
</a:t>
            </a:r>
            <a:endParaRPr lang="nl-BE" dirty="0"/>
          </a:p>
        </p:txBody>
      </p:sp>
      <p:sp>
        <p:nvSpPr>
          <p:cNvPr id="5" name="Right Arrow 4"/>
          <p:cNvSpPr/>
          <p:nvPr/>
        </p:nvSpPr>
        <p:spPr>
          <a:xfrm>
            <a:off x="4284407" y="3599562"/>
            <a:ext cx="200578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TextBox 6"/>
          <p:cNvSpPr txBox="1"/>
          <p:nvPr/>
        </p:nvSpPr>
        <p:spPr>
          <a:xfrm>
            <a:off x="6916994" y="4460278"/>
            <a:ext cx="5029200" cy="1815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dirty="0"/>
              <a:t>Because we are going to validate declarations locally and do not have enough information, entities of different </a:t>
            </a:r>
            <a:r>
              <a:rPr lang="en-US" sz="1400" dirty="0" err="1"/>
              <a:t>DmfA</a:t>
            </a:r>
            <a:r>
              <a:rPr lang="en-US" sz="1400" dirty="0"/>
              <a:t> documents will receive the same identifier. </a:t>
            </a:r>
          </a:p>
          <a:p>
            <a:r>
              <a:rPr lang="en-US" sz="1400" dirty="0"/>
              <a:t>
If we are going to validate a collection of declarations, then we have to change the approach a bit (e.g., with a UUID). This is for the mapping and the application, and not for the SHACL rules.
</a:t>
            </a:r>
            <a:endParaRPr lang="nl-BE" sz="1400" u="sng" dirty="0"/>
          </a:p>
        </p:txBody>
      </p:sp>
      <p:cxnSp>
        <p:nvCxnSpPr>
          <p:cNvPr id="9" name="Straight Arrow Connector 8"/>
          <p:cNvCxnSpPr>
            <a:stCxn id="7" idx="1"/>
          </p:cNvCxnSpPr>
          <p:nvPr/>
        </p:nvCxnSpPr>
        <p:spPr>
          <a:xfrm rot="10800000">
            <a:off x="6740014" y="4269659"/>
            <a:ext cx="176980" cy="1098560"/>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334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SHACL rules
</a:t>
            </a:r>
            <a:endParaRPr lang="nl-BE" dirty="0"/>
          </a:p>
        </p:txBody>
      </p:sp>
      <p:sp>
        <p:nvSpPr>
          <p:cNvPr id="5" name="Text Placeholder 4"/>
          <p:cNvSpPr>
            <a:spLocks noGrp="1"/>
          </p:cNvSpPr>
          <p:nvPr>
            <p:ph type="body" sz="quarter" idx="13"/>
          </p:nvPr>
        </p:nvSpPr>
        <p:spPr/>
        <p:txBody>
          <a:bodyPr/>
          <a:lstStyle/>
          <a:p>
            <a:endParaRPr lang="nl-BE"/>
          </a:p>
        </p:txBody>
      </p:sp>
    </p:spTree>
    <p:extLst>
      <p:ext uri="{BB962C8B-B14F-4D97-AF65-F5344CB8AC3E}">
        <p14:creationId xmlns:p14="http://schemas.microsoft.com/office/powerpoint/2010/main" val="3394383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The generation of SHACL from the glossary is limited (type, length, etc.). There was enough for one form of a skeleton but:</a:t>
            </a:r>
          </a:p>
          <a:p>
            <a:pPr lvl="1"/>
            <a:r>
              <a:rPr lang="en-US" sz="1600" dirty="0"/>
              <a:t>
Contradictions between glossary and rules</a:t>
            </a:r>
          </a:p>
          <a:p>
            <a:pPr lvl="1"/>
            <a:r>
              <a:rPr lang="en-US" sz="1600" dirty="0"/>
              <a:t>Sometimes errors in the XSD (?!)</a:t>
            </a:r>
          </a:p>
          <a:p>
            <a:pPr lvl="1"/>
            <a:r>
              <a:rPr lang="en-US" sz="1600" dirty="0"/>
              <a:t>Inconsistent approach to some constraints (such as length—exact length vs. maximum length)</a:t>
            </a:r>
          </a:p>
          <a:p>
            <a:r>
              <a:rPr lang="en-US" sz="2000" dirty="0"/>
              <a:t>The skeleton therefore contains errors (beyond my abilities) and everything has to be tested and refined manually. I only gained a little time because of this... </a:t>
            </a:r>
            <a:r>
              <a:rPr lang="en-US" sz="2000" dirty="0">
                <a:solidFill>
                  <a:schemeClr val="bg1">
                    <a:lumMod val="65000"/>
                  </a:schemeClr>
                </a:solidFill>
              </a:rPr>
              <a:t>So I removed the code for the skeleton. This process can be better aligned with the generation of the XSD.</a:t>
            </a:r>
            <a:endParaRPr lang="nl-BE" sz="2000" dirty="0">
              <a:solidFill>
                <a:schemeClr val="bg1">
                  <a:lumMod val="65000"/>
                </a:schemeClr>
              </a:solidFill>
            </a:endParaRPr>
          </a:p>
        </p:txBody>
      </p:sp>
      <p:sp>
        <p:nvSpPr>
          <p:cNvPr id="3" name="Title 2"/>
          <p:cNvSpPr>
            <a:spLocks noGrp="1"/>
          </p:cNvSpPr>
          <p:nvPr>
            <p:ph type="ctrTitle"/>
          </p:nvPr>
        </p:nvSpPr>
        <p:spPr/>
        <p:txBody>
          <a:bodyPr>
            <a:normAutofit fontScale="90000"/>
          </a:bodyPr>
          <a:lstStyle/>
          <a:p>
            <a:r>
              <a:rPr lang="en-US" dirty="0"/>
              <a:t>Generating SHACL
</a:t>
            </a:r>
            <a:endParaRPr lang="nl-BE" dirty="0"/>
          </a:p>
        </p:txBody>
      </p:sp>
    </p:spTree>
    <p:extLst>
      <p:ext uri="{BB962C8B-B14F-4D97-AF65-F5344CB8AC3E}">
        <p14:creationId xmlns:p14="http://schemas.microsoft.com/office/powerpoint/2010/main" val="4003145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666815" y="1299882"/>
            <a:ext cx="5352921" cy="4628970"/>
          </a:xfrm>
        </p:spPr>
        <p:txBody>
          <a:bodyPr/>
          <a:lstStyle/>
          <a:p>
            <a:r>
              <a:rPr lang="nl-BE" dirty="0" err="1">
                <a:solidFill>
                  <a:srgbClr val="00B050"/>
                </a:solidFill>
              </a:rPr>
              <a:t>kg:DmfAOriginalCountInstancesShape</a:t>
            </a:r>
            <a:r>
              <a:rPr lang="nl-BE" dirty="0"/>
              <a:t>: </a:t>
            </a:r>
            <a:r>
              <a:rPr lang="en-US" dirty="0"/>
              <a:t>a document must contain exactly 1 entity of the type </a:t>
            </a:r>
            <a:r>
              <a:rPr lang="en-US" dirty="0" err="1"/>
              <a:t>ont:DmfAOriginal</a:t>
            </a:r>
            <a:r>
              <a:rPr lang="en-US" dirty="0"/>
              <a:t>, otherwise we do not have a declaration.
</a:t>
            </a:r>
          </a:p>
          <a:p>
            <a:endParaRPr lang="nl-BE" dirty="0"/>
          </a:p>
          <a:p>
            <a:endParaRPr lang="en-US" dirty="0"/>
          </a:p>
          <a:p>
            <a:endParaRPr lang="nl-BE" dirty="0">
              <a:solidFill>
                <a:srgbClr val="00B050"/>
              </a:solidFill>
            </a:endParaRPr>
          </a:p>
          <a:p>
            <a:r>
              <a:rPr lang="nl-BE" dirty="0" err="1">
                <a:solidFill>
                  <a:srgbClr val="00B050"/>
                </a:solidFill>
              </a:rPr>
              <a:t>kg:DmfAOriginalShape</a:t>
            </a:r>
            <a:r>
              <a:rPr lang="nl-BE" dirty="0">
                <a:solidFill>
                  <a:srgbClr val="00B050"/>
                </a:solidFill>
              </a:rPr>
              <a:t>: </a:t>
            </a:r>
            <a:r>
              <a:rPr lang="nl-BE" dirty="0"/>
              <a:t>a </a:t>
            </a:r>
            <a:r>
              <a:rPr lang="nl-BE" dirty="0" err="1"/>
              <a:t>ont:DmfAOriginal</a:t>
            </a:r>
            <a:r>
              <a:rPr lang="nl-BE" dirty="0"/>
              <a:t> must </a:t>
            </a:r>
            <a:r>
              <a:rPr lang="nl-BE" dirty="0" err="1"/>
              <a:t>contain</a:t>
            </a:r>
            <a:r>
              <a:rPr lang="nl-BE" dirty="0"/>
              <a:t> at </a:t>
            </a:r>
            <a:r>
              <a:rPr lang="nl-BE" dirty="0" err="1"/>
              <a:t>least</a:t>
            </a:r>
            <a:r>
              <a:rPr lang="nl-BE" dirty="0"/>
              <a:t> 1 </a:t>
            </a:r>
            <a:r>
              <a:rPr lang="nl-BE" dirty="0" err="1"/>
              <a:t>ont:Form</a:t>
            </a:r>
            <a:r>
              <a:rPr lang="nl-BE" dirty="0"/>
              <a:t>.</a:t>
            </a:r>
          </a:p>
        </p:txBody>
      </p:sp>
      <p:sp>
        <p:nvSpPr>
          <p:cNvPr id="6" name="Text Placeholder 5"/>
          <p:cNvSpPr>
            <a:spLocks noGrp="1"/>
          </p:cNvSpPr>
          <p:nvPr>
            <p:ph type="body" sz="quarter" idx="15"/>
          </p:nvPr>
        </p:nvSpPr>
        <p:spPr>
          <a:xfrm>
            <a:off x="6096000" y="1299881"/>
            <a:ext cx="5352921" cy="4628970"/>
          </a:xfrm>
        </p:spPr>
        <p:txBody>
          <a:bodyPr>
            <a:normAutofit fontScale="32500" lnSpcReduction="20000"/>
          </a:bodyPr>
          <a:lstStyle/>
          <a:p>
            <a:r>
              <a:rPr lang="nl-BE" dirty="0" err="1">
                <a:latin typeface="Courier New" panose="02070309020205020404" pitchFamily="49" charset="0"/>
                <a:cs typeface="Courier New" panose="02070309020205020404" pitchFamily="49" charset="0"/>
              </a:rPr>
              <a:t>kg:DmfAOriginalCountInstancesShape</a:t>
            </a:r>
            <a:r>
              <a:rPr lang="nl-BE" dirty="0">
                <a:latin typeface="Courier New" panose="02070309020205020404" pitchFamily="49" charset="0"/>
                <a:cs typeface="Courier New" panose="02070309020205020404" pitchFamily="49" charset="0"/>
              </a:rPr>
              <a:t> a </a:t>
            </a:r>
            <a:r>
              <a:rPr lang="nl-BE" dirty="0" err="1">
                <a:latin typeface="Courier New" panose="02070309020205020404" pitchFamily="49" charset="0"/>
                <a:cs typeface="Courier New" panose="02070309020205020404" pitchFamily="49" charset="0"/>
              </a:rPr>
              <a:t>sh:NodeShape</a:t>
            </a:r>
            <a:r>
              <a:rPr lang="nl-BE"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rdfs:comment</a:t>
            </a:r>
            <a:r>
              <a:rPr lang="en-US" dirty="0">
                <a:latin typeface="Courier New" panose="02070309020205020404" pitchFamily="49" charset="0"/>
                <a:cs typeface="Courier New" panose="02070309020205020404" pitchFamily="49" charset="0"/>
              </a:rPr>
              <a:t> "A graph should have exactly one instance of </a:t>
            </a:r>
            <a:r>
              <a:rPr lang="en-US" dirty="0" err="1">
                <a:latin typeface="Courier New" panose="02070309020205020404" pitchFamily="49" charset="0"/>
                <a:cs typeface="Courier New" panose="02070309020205020404" pitchFamily="49" charset="0"/>
              </a:rPr>
              <a:t>ont:DmfAOriginal</a:t>
            </a:r>
            <a:r>
              <a:rPr lang="en-US" dirty="0">
                <a:latin typeface="Courier New" panose="02070309020205020404" pitchFamily="49" charset="0"/>
                <a:cs typeface="Courier New" panose="02070309020205020404" pitchFamily="49" charset="0"/>
              </a:rPr>
              <a:t>" ;</a:t>
            </a:r>
          </a:p>
          <a:p>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sh:targetNode</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ont:DmfAOriginal</a:t>
            </a:r>
            <a:r>
              <a:rPr lang="nl-BE" dirty="0">
                <a:latin typeface="Courier New" panose="02070309020205020404" pitchFamily="49" charset="0"/>
                <a:cs typeface="Courier New" panose="02070309020205020404" pitchFamily="49" charset="0"/>
              </a:rPr>
              <a:t> ;</a:t>
            </a:r>
          </a:p>
          <a:p>
            <a:endParaRPr lang="nl-BE" dirty="0">
              <a:latin typeface="Courier New" panose="02070309020205020404" pitchFamily="49" charset="0"/>
              <a:cs typeface="Courier New" panose="02070309020205020404" pitchFamily="49" charset="0"/>
            </a:endParaRPr>
          </a:p>
          <a:p>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sh:property</a:t>
            </a:r>
            <a:r>
              <a:rPr lang="nl-BE"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sh:message</a:t>
            </a:r>
            <a:r>
              <a:rPr lang="en-US" dirty="0">
                <a:latin typeface="Courier New" panose="02070309020205020404" pitchFamily="49" charset="0"/>
                <a:cs typeface="Courier New" panose="02070309020205020404" pitchFamily="49" charset="0"/>
              </a:rPr>
              <a:t> "Graph does not contain exactly one instance of </a:t>
            </a:r>
            <a:r>
              <a:rPr lang="en-US" dirty="0" err="1">
                <a:latin typeface="Courier New" panose="02070309020205020404" pitchFamily="49" charset="0"/>
                <a:cs typeface="Courier New" panose="02070309020205020404" pitchFamily="49" charset="0"/>
              </a:rPr>
              <a:t>ont:DmfAOriginal</a:t>
            </a:r>
            <a:r>
              <a:rPr lang="en-US" dirty="0">
                <a:latin typeface="Courier New" panose="02070309020205020404" pitchFamily="49" charset="0"/>
                <a:cs typeface="Courier New" panose="02070309020205020404" pitchFamily="49" charset="0"/>
              </a:rPr>
              <a:t>" ;</a:t>
            </a:r>
          </a:p>
          <a:p>
            <a:r>
              <a:rPr lang="nl-BE" dirty="0">
                <a:latin typeface="Courier New" panose="02070309020205020404" pitchFamily="49" charset="0"/>
                <a:cs typeface="Courier New" panose="02070309020205020404" pitchFamily="49" charset="0"/>
              </a:rPr>
              <a:t>        </a:t>
            </a:r>
            <a:r>
              <a:rPr lang="nl-BE" dirty="0" err="1">
                <a:solidFill>
                  <a:srgbClr val="FF0000"/>
                </a:solidFill>
                <a:latin typeface="Courier New" panose="02070309020205020404" pitchFamily="49" charset="0"/>
                <a:cs typeface="Courier New" panose="02070309020205020404" pitchFamily="49" charset="0"/>
              </a:rPr>
              <a:t>sh:path</a:t>
            </a:r>
            <a:r>
              <a:rPr lang="nl-BE" dirty="0">
                <a:solidFill>
                  <a:srgbClr val="FF0000"/>
                </a:solidFill>
                <a:latin typeface="Courier New" panose="02070309020205020404" pitchFamily="49" charset="0"/>
                <a:cs typeface="Courier New" panose="02070309020205020404" pitchFamily="49" charset="0"/>
              </a:rPr>
              <a:t> [ </a:t>
            </a:r>
            <a:r>
              <a:rPr lang="nl-BE" dirty="0" err="1">
                <a:solidFill>
                  <a:srgbClr val="FF0000"/>
                </a:solidFill>
                <a:latin typeface="Courier New" panose="02070309020205020404" pitchFamily="49" charset="0"/>
                <a:cs typeface="Courier New" panose="02070309020205020404" pitchFamily="49" charset="0"/>
              </a:rPr>
              <a:t>sh:inversePath</a:t>
            </a:r>
            <a:r>
              <a:rPr lang="nl-BE" dirty="0">
                <a:solidFill>
                  <a:srgbClr val="FF0000"/>
                </a:solidFill>
                <a:latin typeface="Courier New" panose="02070309020205020404" pitchFamily="49" charset="0"/>
                <a:cs typeface="Courier New" panose="02070309020205020404" pitchFamily="49" charset="0"/>
              </a:rPr>
              <a:t> </a:t>
            </a:r>
            <a:r>
              <a:rPr lang="nl-BE" dirty="0" err="1">
                <a:solidFill>
                  <a:srgbClr val="FF0000"/>
                </a:solidFill>
                <a:latin typeface="Courier New" panose="02070309020205020404" pitchFamily="49" charset="0"/>
                <a:cs typeface="Courier New" panose="02070309020205020404" pitchFamily="49" charset="0"/>
              </a:rPr>
              <a:t>rdf:type</a:t>
            </a:r>
            <a:r>
              <a:rPr lang="nl-BE" dirty="0">
                <a:solidFill>
                  <a:srgbClr val="FF0000"/>
                </a:solidFill>
                <a:latin typeface="Courier New" panose="02070309020205020404" pitchFamily="49" charset="0"/>
                <a:cs typeface="Courier New" panose="02070309020205020404" pitchFamily="49" charset="0"/>
              </a:rPr>
              <a:t> ] ;</a:t>
            </a:r>
          </a:p>
          <a:p>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sh:maxCount</a:t>
            </a:r>
            <a:r>
              <a:rPr lang="nl-BE" dirty="0">
                <a:latin typeface="Courier New" panose="02070309020205020404" pitchFamily="49" charset="0"/>
                <a:cs typeface="Courier New" panose="02070309020205020404" pitchFamily="49" charset="0"/>
              </a:rPr>
              <a:t> 1 ;</a:t>
            </a:r>
          </a:p>
          <a:p>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sh:minCount</a:t>
            </a:r>
            <a:r>
              <a:rPr lang="nl-BE" dirty="0">
                <a:latin typeface="Courier New" panose="02070309020205020404" pitchFamily="49" charset="0"/>
                <a:cs typeface="Courier New" panose="02070309020205020404" pitchFamily="49" charset="0"/>
              </a:rPr>
              <a:t> 1 ;</a:t>
            </a:r>
          </a:p>
          <a:p>
            <a:r>
              <a:rPr lang="nl-BE" dirty="0">
                <a:latin typeface="Courier New" panose="02070309020205020404" pitchFamily="49" charset="0"/>
                <a:cs typeface="Courier New" panose="02070309020205020404" pitchFamily="49" charset="0"/>
              </a:rPr>
              <a:t>    ] ;</a:t>
            </a:r>
          </a:p>
          <a:p>
            <a:r>
              <a:rPr lang="nl-BE" dirty="0">
                <a:latin typeface="Courier New" panose="02070309020205020404" pitchFamily="49" charset="0"/>
                <a:cs typeface="Courier New" panose="02070309020205020404" pitchFamily="49" charset="0"/>
              </a:rPr>
              <a:t>. ] ;</a:t>
            </a:r>
          </a:p>
          <a:p>
            <a:endParaRPr lang="nl-BE" dirty="0">
              <a:latin typeface="Courier New" panose="02070309020205020404" pitchFamily="49" charset="0"/>
              <a:cs typeface="Courier New" panose="02070309020205020404" pitchFamily="49" charset="0"/>
            </a:endParaRPr>
          </a:p>
          <a:p>
            <a:r>
              <a:rPr lang="nl-BE" dirty="0" err="1">
                <a:latin typeface="Courier New" panose="02070309020205020404" pitchFamily="49" charset="0"/>
                <a:cs typeface="Courier New" panose="02070309020205020404" pitchFamily="49" charset="0"/>
              </a:rPr>
              <a:t>kg:DmfAOriginalShape</a:t>
            </a:r>
            <a:r>
              <a:rPr lang="nl-BE" dirty="0">
                <a:latin typeface="Courier New" panose="02070309020205020404" pitchFamily="49" charset="0"/>
                <a:cs typeface="Courier New" panose="02070309020205020404" pitchFamily="49" charset="0"/>
              </a:rPr>
              <a:t> a </a:t>
            </a:r>
            <a:r>
              <a:rPr lang="nl-BE" dirty="0" err="1">
                <a:latin typeface="Courier New" panose="02070309020205020404" pitchFamily="49" charset="0"/>
                <a:cs typeface="Courier New" panose="02070309020205020404" pitchFamily="49" charset="0"/>
              </a:rPr>
              <a:t>sh:NodeShape</a:t>
            </a:r>
            <a:r>
              <a:rPr lang="nl-BE" dirty="0">
                <a:latin typeface="Courier New" panose="02070309020205020404" pitchFamily="49" charset="0"/>
                <a:cs typeface="Courier New" panose="02070309020205020404" pitchFamily="49" charset="0"/>
              </a:rPr>
              <a:t> ;</a:t>
            </a:r>
          </a:p>
          <a:p>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rdfs:comment</a:t>
            </a:r>
            <a:r>
              <a:rPr lang="nl-BE" dirty="0">
                <a:latin typeface="Courier New" panose="02070309020205020404" pitchFamily="49" charset="0"/>
                <a:cs typeface="Courier New" panose="02070309020205020404" pitchFamily="49" charset="0"/>
              </a:rPr>
              <a:t> "Property </a:t>
            </a:r>
            <a:r>
              <a:rPr lang="nl-BE" dirty="0" err="1">
                <a:latin typeface="Courier New" panose="02070309020205020404" pitchFamily="49" charset="0"/>
                <a:cs typeface="Courier New" panose="02070309020205020404" pitchFamily="49" charset="0"/>
              </a:rPr>
              <a:t>Shape</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for</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DmfAOriginal</a:t>
            </a:r>
            <a:r>
              <a:rPr lang="nl-BE" dirty="0">
                <a:latin typeface="Courier New" panose="02070309020205020404" pitchFamily="49" charset="0"/>
                <a:cs typeface="Courier New" panose="02070309020205020404" pitchFamily="49" charset="0"/>
              </a:rPr>
              <a:t> (code)" ;</a:t>
            </a:r>
          </a:p>
          <a:p>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sh:targetClass</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ont:DmfAOriginal</a:t>
            </a:r>
            <a:r>
              <a:rPr lang="nl-BE" dirty="0">
                <a:latin typeface="Courier New" panose="02070309020205020404" pitchFamily="49" charset="0"/>
                <a:cs typeface="Courier New" panose="02070309020205020404" pitchFamily="49" charset="0"/>
              </a:rPr>
              <a:t> ;</a:t>
            </a:r>
          </a:p>
          <a:p>
            <a:r>
              <a:rPr lang="nl-BE" dirty="0">
                <a:latin typeface="Courier New" panose="02070309020205020404" pitchFamily="49" charset="0"/>
                <a:cs typeface="Courier New" panose="02070309020205020404" pitchFamily="49" charset="0"/>
              </a:rPr>
              <a:t>    </a:t>
            </a:r>
          </a:p>
          <a:p>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sh:property</a:t>
            </a:r>
            <a:r>
              <a:rPr lang="nl-BE"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rdfs:comment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ont:DmfAOriginal</a:t>
            </a:r>
            <a:r>
              <a:rPr lang="en-US" dirty="0">
                <a:latin typeface="Courier New" panose="02070309020205020404" pitchFamily="49" charset="0"/>
                <a:cs typeface="Courier New" panose="02070309020205020404" pitchFamily="49" charset="0"/>
              </a:rPr>
              <a:t> must have at least one </a:t>
            </a:r>
            <a:r>
              <a:rPr lang="en-US" dirty="0" err="1">
                <a:latin typeface="Courier New" panose="02070309020205020404" pitchFamily="49" charset="0"/>
                <a:cs typeface="Courier New" panose="02070309020205020404" pitchFamily="49" charset="0"/>
              </a:rPr>
              <a:t>ont:Form</a:t>
            </a:r>
            <a:r>
              <a:rPr lang="en-US" dirty="0">
                <a:latin typeface="Courier New" panose="02070309020205020404" pitchFamily="49" charset="0"/>
                <a:cs typeface="Courier New" panose="02070309020205020404" pitchFamily="49" charset="0"/>
              </a:rPr>
              <a:t>." ;</a:t>
            </a:r>
          </a:p>
          <a:p>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sh:minCount</a:t>
            </a:r>
            <a:r>
              <a:rPr lang="nl-BE" dirty="0">
                <a:latin typeface="Courier New" panose="02070309020205020404" pitchFamily="49" charset="0"/>
                <a:cs typeface="Courier New" panose="02070309020205020404" pitchFamily="49" charset="0"/>
              </a:rPr>
              <a:t> 1 ;</a:t>
            </a:r>
          </a:p>
          <a:p>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sh:path</a:t>
            </a:r>
            <a:r>
              <a:rPr lang="nl-BE" dirty="0">
                <a:latin typeface="Courier New" panose="02070309020205020404" pitchFamily="49" charset="0"/>
                <a:cs typeface="Courier New" panose="02070309020205020404" pitchFamily="49" charset="0"/>
              </a:rPr>
              <a:t> ont:R_9016990059 </a:t>
            </a:r>
          </a:p>
          <a:p>
            <a:endParaRPr lang="nl-BE" dirty="0">
              <a:latin typeface="Courier New" panose="02070309020205020404" pitchFamily="49" charset="0"/>
              <a:cs typeface="Courier New" panose="02070309020205020404" pitchFamily="49" charset="0"/>
            </a:endParaRPr>
          </a:p>
          <a:p>
            <a:r>
              <a:rPr lang="nl-BE" dirty="0">
                <a:latin typeface="Courier New" panose="02070309020205020404" pitchFamily="49" charset="0"/>
                <a:cs typeface="Courier New" panose="02070309020205020404" pitchFamily="49" charset="0"/>
              </a:rPr>
              <a:t>.</a:t>
            </a:r>
          </a:p>
        </p:txBody>
      </p:sp>
      <p:sp>
        <p:nvSpPr>
          <p:cNvPr id="3" name="Title 2"/>
          <p:cNvSpPr>
            <a:spLocks noGrp="1"/>
          </p:cNvSpPr>
          <p:nvPr>
            <p:ph type="ctrTitle"/>
          </p:nvPr>
        </p:nvSpPr>
        <p:spPr/>
        <p:txBody>
          <a:bodyPr>
            <a:normAutofit fontScale="90000"/>
          </a:bodyPr>
          <a:lstStyle/>
          <a:p>
            <a:r>
              <a:rPr lang="en-US" dirty="0"/>
              <a:t>SHACL: examples
</a:t>
            </a:r>
            <a:endParaRPr lang="nl-BE" dirty="0"/>
          </a:p>
        </p:txBody>
      </p:sp>
      <p:sp>
        <p:nvSpPr>
          <p:cNvPr id="7" name="Oval 6"/>
          <p:cNvSpPr/>
          <p:nvPr/>
        </p:nvSpPr>
        <p:spPr>
          <a:xfrm>
            <a:off x="663182" y="2544097"/>
            <a:ext cx="147265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nl-BE" dirty="0"/>
          </a:p>
        </p:txBody>
      </p:sp>
      <p:sp>
        <p:nvSpPr>
          <p:cNvPr id="8" name="Oval 7"/>
          <p:cNvSpPr/>
          <p:nvPr/>
        </p:nvSpPr>
        <p:spPr>
          <a:xfrm>
            <a:off x="4237829" y="2544097"/>
            <a:ext cx="1781907"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ont:DmfA</a:t>
            </a:r>
            <a:endParaRPr lang="en-US" dirty="0"/>
          </a:p>
          <a:p>
            <a:pPr algn="ctr"/>
            <a:r>
              <a:rPr lang="en-US" dirty="0"/>
              <a:t>Original</a:t>
            </a:r>
            <a:endParaRPr lang="nl-BE" dirty="0"/>
          </a:p>
        </p:txBody>
      </p:sp>
      <p:cxnSp>
        <p:nvCxnSpPr>
          <p:cNvPr id="10" name="Straight Arrow Connector 9"/>
          <p:cNvCxnSpPr>
            <a:stCxn id="7" idx="6"/>
            <a:endCxn id="8" idx="2"/>
          </p:cNvCxnSpPr>
          <p:nvPr/>
        </p:nvCxnSpPr>
        <p:spPr>
          <a:xfrm>
            <a:off x="2135832" y="3001297"/>
            <a:ext cx="21019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719362" y="2654087"/>
            <a:ext cx="934936" cy="369332"/>
          </a:xfrm>
          <a:prstGeom prst="rect">
            <a:avLst/>
          </a:prstGeom>
          <a:noFill/>
        </p:spPr>
        <p:txBody>
          <a:bodyPr wrap="none" rtlCol="0">
            <a:spAutoFit/>
          </a:bodyPr>
          <a:lstStyle/>
          <a:p>
            <a:r>
              <a:rPr lang="en-US" dirty="0" err="1"/>
              <a:t>rdf:type</a:t>
            </a:r>
            <a:endParaRPr lang="nl-BE" dirty="0"/>
          </a:p>
        </p:txBody>
      </p:sp>
      <p:cxnSp>
        <p:nvCxnSpPr>
          <p:cNvPr id="15" name="Straight Arrow Connector 14"/>
          <p:cNvCxnSpPr/>
          <p:nvPr/>
        </p:nvCxnSpPr>
        <p:spPr>
          <a:xfrm flipH="1">
            <a:off x="1269603" y="3614367"/>
            <a:ext cx="405456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532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666815" y="1299882"/>
            <a:ext cx="5352921" cy="4628970"/>
          </a:xfrm>
        </p:spPr>
        <p:txBody>
          <a:bodyPr/>
          <a:lstStyle/>
          <a:p>
            <a:r>
              <a:rPr lang="nl-BE" dirty="0" err="1">
                <a:latin typeface="+mn-lt"/>
                <a:cs typeface="Courier New" panose="02070309020205020404" pitchFamily="49" charset="0"/>
              </a:rPr>
              <a:t>kg:FormShape</a:t>
            </a:r>
            <a:endParaRPr lang="nl-BE" dirty="0">
              <a:latin typeface="+mn-lt"/>
              <a:cs typeface="Courier New" panose="02070309020205020404" pitchFamily="49" charset="0"/>
            </a:endParaRPr>
          </a:p>
          <a:p>
            <a:pPr marL="342900" indent="-342900">
              <a:buFont typeface="Arial" panose="020B0604020202020204" pitchFamily="34" charset="0"/>
              <a:buChar char="•"/>
            </a:pPr>
            <a:r>
              <a:rPr lang="en-US" dirty="0">
                <a:solidFill>
                  <a:srgbClr val="FF0000"/>
                </a:solidFill>
                <a:latin typeface="+mn-lt"/>
                <a:cs typeface="Courier New" panose="02070309020205020404" pitchFamily="49" charset="0"/>
              </a:rPr>
              <a:t>Constraints on relationships with </a:t>
            </a:r>
            <a:r>
              <a:rPr lang="en-US" dirty="0" err="1">
                <a:solidFill>
                  <a:srgbClr val="FF0000"/>
                </a:solidFill>
                <a:latin typeface="+mn-lt"/>
                <a:cs typeface="Courier New" panose="02070309020205020404" pitchFamily="49" charset="0"/>
              </a:rPr>
              <a:t>DmfAOriginal</a:t>
            </a:r>
            <a:r>
              <a:rPr lang="en-US" dirty="0">
                <a:solidFill>
                  <a:srgbClr val="FF0000"/>
                </a:solidFill>
                <a:latin typeface="+mn-lt"/>
                <a:cs typeface="Courier New" panose="02070309020205020404" pitchFamily="49" charset="0"/>
              </a:rPr>
              <a:t>, Reference, and </a:t>
            </a:r>
            <a:r>
              <a:rPr lang="en-US" dirty="0" err="1">
                <a:solidFill>
                  <a:srgbClr val="FF0000"/>
                </a:solidFill>
                <a:latin typeface="+mn-lt"/>
                <a:cs typeface="Courier New" panose="02070309020205020404" pitchFamily="49" charset="0"/>
              </a:rPr>
              <a:t>EmployerDeclaration</a:t>
            </a:r>
            <a:r>
              <a:rPr lang="en-US" dirty="0">
                <a:solidFill>
                  <a:srgbClr val="FF0000"/>
                </a:solidFill>
                <a:latin typeface="+mn-lt"/>
                <a:cs typeface="Courier New" panose="02070309020205020404" pitchFamily="49" charset="0"/>
              </a:rPr>
              <a:t>
</a:t>
            </a:r>
            <a:r>
              <a:rPr lang="en-US" dirty="0">
                <a:solidFill>
                  <a:srgbClr val="00B050"/>
                </a:solidFill>
                <a:latin typeface="+mn-lt"/>
                <a:cs typeface="Courier New" panose="02070309020205020404" pitchFamily="49" charset="0"/>
              </a:rPr>
              <a:t>Constraints over the attributes</a:t>
            </a:r>
          </a:p>
          <a:p>
            <a:pPr marL="342900" indent="-342900">
              <a:buFont typeface="Arial" panose="020B0604020202020204" pitchFamily="34" charset="0"/>
              <a:buChar char="•"/>
            </a:pPr>
            <a:endParaRPr lang="en-US" dirty="0">
              <a:solidFill>
                <a:srgbClr val="00B050"/>
              </a:solidFill>
              <a:latin typeface="+mn-lt"/>
              <a:cs typeface="Courier New" panose="02070309020205020404" pitchFamily="49" charset="0"/>
            </a:endParaRPr>
          </a:p>
          <a:p>
            <a:pPr marL="342900" indent="-342900">
              <a:buFont typeface="Arial" panose="020B0604020202020204" pitchFamily="34" charset="0"/>
              <a:buChar char="•"/>
            </a:pPr>
            <a:endParaRPr lang="en-US" dirty="0">
              <a:solidFill>
                <a:srgbClr val="00B050"/>
              </a:solidFill>
              <a:latin typeface="+mn-lt"/>
              <a:cs typeface="Courier New" panose="02070309020205020404" pitchFamily="49" charset="0"/>
            </a:endParaRPr>
          </a:p>
          <a:p>
            <a:r>
              <a:rPr lang="en-US" dirty="0">
                <a:latin typeface="+mn-lt"/>
                <a:cs typeface="Courier New" panose="02070309020205020404" pitchFamily="49" charset="0"/>
              </a:rPr>
              <a:t>We now choose a number of interesting attributes!
</a:t>
            </a:r>
            <a:endParaRPr lang="nl-BE" dirty="0">
              <a:latin typeface="+mn-lt"/>
            </a:endParaRPr>
          </a:p>
        </p:txBody>
      </p:sp>
      <p:sp>
        <p:nvSpPr>
          <p:cNvPr id="6" name="Text Placeholder 5"/>
          <p:cNvSpPr>
            <a:spLocks noGrp="1"/>
          </p:cNvSpPr>
          <p:nvPr>
            <p:ph type="body" sz="quarter" idx="15"/>
          </p:nvPr>
        </p:nvSpPr>
        <p:spPr>
          <a:xfrm>
            <a:off x="6187628" y="1299880"/>
            <a:ext cx="5352921" cy="5558119"/>
          </a:xfrm>
        </p:spPr>
        <p:txBody>
          <a:bodyPr>
            <a:normAutofit fontScale="40000" lnSpcReduction="20000"/>
          </a:bodyPr>
          <a:lstStyle/>
          <a:p>
            <a:r>
              <a:rPr lang="nl-BE" dirty="0" err="1">
                <a:latin typeface="Courier New" panose="02070309020205020404" pitchFamily="49" charset="0"/>
                <a:cs typeface="Courier New" panose="02070309020205020404" pitchFamily="49" charset="0"/>
              </a:rPr>
              <a:t>kg:FormShape</a:t>
            </a:r>
            <a:r>
              <a:rPr lang="nl-BE" dirty="0">
                <a:latin typeface="Courier New" panose="02070309020205020404" pitchFamily="49" charset="0"/>
                <a:cs typeface="Courier New" panose="02070309020205020404" pitchFamily="49" charset="0"/>
              </a:rPr>
              <a:t> a </a:t>
            </a:r>
            <a:r>
              <a:rPr lang="nl-BE" dirty="0" err="1">
                <a:latin typeface="Courier New" panose="02070309020205020404" pitchFamily="49" charset="0"/>
                <a:cs typeface="Courier New" panose="02070309020205020404" pitchFamily="49" charset="0"/>
              </a:rPr>
              <a:t>sh:NodeShape</a:t>
            </a:r>
            <a:r>
              <a:rPr lang="nl-BE"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rdfs:comment</a:t>
            </a:r>
            <a:r>
              <a:rPr lang="en-US" dirty="0">
                <a:latin typeface="Courier New" panose="02070309020205020404" pitchFamily="49" charset="0"/>
                <a:cs typeface="Courier New" panose="02070309020205020404" pitchFamily="49" charset="0"/>
              </a:rPr>
              <a:t> "Property Shape for Form (code)" ;</a:t>
            </a:r>
          </a:p>
          <a:p>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sh:targetClass</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ont:Form</a:t>
            </a:r>
            <a:r>
              <a:rPr lang="nl-BE" dirty="0">
                <a:latin typeface="Courier New" panose="02070309020205020404" pitchFamily="49" charset="0"/>
                <a:cs typeface="Courier New" panose="02070309020205020404" pitchFamily="49" charset="0"/>
              </a:rPr>
              <a:t> ;</a:t>
            </a:r>
          </a:p>
          <a:p>
            <a:r>
              <a:rPr lang="nl-BE" dirty="0">
                <a:solidFill>
                  <a:srgbClr val="FF0000"/>
                </a:solidFill>
                <a:latin typeface="Courier New" panose="02070309020205020404" pitchFamily="49" charset="0"/>
                <a:cs typeface="Courier New" panose="02070309020205020404" pitchFamily="49" charset="0"/>
              </a:rPr>
              <a:t>    </a:t>
            </a:r>
            <a:r>
              <a:rPr lang="nl-BE" dirty="0" err="1">
                <a:solidFill>
                  <a:srgbClr val="FF0000"/>
                </a:solidFill>
                <a:latin typeface="Courier New" panose="02070309020205020404" pitchFamily="49" charset="0"/>
                <a:cs typeface="Courier New" panose="02070309020205020404" pitchFamily="49" charset="0"/>
              </a:rPr>
              <a:t>sh:property</a:t>
            </a:r>
            <a:r>
              <a:rPr lang="nl-BE" dirty="0">
                <a:solidFill>
                  <a:srgbClr val="FF0000"/>
                </a:solidFill>
                <a:latin typeface="Courier New" panose="02070309020205020404" pitchFamily="49" charset="0"/>
                <a:cs typeface="Courier New" panose="02070309020205020404" pitchFamily="49" charset="0"/>
              </a:rPr>
              <a:t> [ </a:t>
            </a:r>
          </a:p>
          <a:p>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rdfs:comment</a:t>
            </a:r>
            <a:r>
              <a:rPr lang="en-US" dirty="0">
                <a:solidFill>
                  <a:srgbClr val="FF0000"/>
                </a:solidFill>
                <a:latin typeface="Courier New" panose="02070309020205020404" pitchFamily="49" charset="0"/>
                <a:cs typeface="Courier New" panose="02070309020205020404" pitchFamily="49" charset="0"/>
              </a:rPr>
              <a:t> "Each </a:t>
            </a:r>
            <a:r>
              <a:rPr lang="en-US" dirty="0" err="1">
                <a:solidFill>
                  <a:srgbClr val="FF0000"/>
                </a:solidFill>
                <a:latin typeface="Courier New" panose="02070309020205020404" pitchFamily="49" charset="0"/>
                <a:cs typeface="Courier New" panose="02070309020205020404" pitchFamily="49" charset="0"/>
              </a:rPr>
              <a:t>ont:Form</a:t>
            </a:r>
            <a:r>
              <a:rPr lang="en-US" dirty="0">
                <a:solidFill>
                  <a:srgbClr val="FF0000"/>
                </a:solidFill>
                <a:latin typeface="Courier New" panose="02070309020205020404" pitchFamily="49" charset="0"/>
                <a:cs typeface="Courier New" panose="02070309020205020404" pitchFamily="49" charset="0"/>
              </a:rPr>
              <a:t> must belong to exactly one </a:t>
            </a:r>
            <a:r>
              <a:rPr lang="en-US" dirty="0" err="1">
                <a:solidFill>
                  <a:srgbClr val="FF0000"/>
                </a:solidFill>
                <a:latin typeface="Courier New" panose="02070309020205020404" pitchFamily="49" charset="0"/>
                <a:cs typeface="Courier New" panose="02070309020205020404" pitchFamily="49" charset="0"/>
              </a:rPr>
              <a:t>ont:DmfAOriginal</a:t>
            </a:r>
            <a:r>
              <a:rPr lang="en-US" dirty="0">
                <a:solidFill>
                  <a:srgbClr val="FF0000"/>
                </a:solidFill>
                <a:latin typeface="Courier New" panose="02070309020205020404" pitchFamily="49" charset="0"/>
                <a:cs typeface="Courier New" panose="02070309020205020404" pitchFamily="49" charset="0"/>
              </a:rPr>
              <a:t>." ;</a:t>
            </a:r>
          </a:p>
          <a:p>
            <a:r>
              <a:rPr lang="nl-BE" dirty="0">
                <a:solidFill>
                  <a:srgbClr val="FF0000"/>
                </a:solidFill>
                <a:latin typeface="Courier New" panose="02070309020205020404" pitchFamily="49" charset="0"/>
                <a:cs typeface="Courier New" panose="02070309020205020404" pitchFamily="49" charset="0"/>
              </a:rPr>
              <a:t>        </a:t>
            </a:r>
            <a:r>
              <a:rPr lang="nl-BE" dirty="0" err="1">
                <a:solidFill>
                  <a:srgbClr val="FF0000"/>
                </a:solidFill>
                <a:latin typeface="Courier New" panose="02070309020205020404" pitchFamily="49" charset="0"/>
                <a:cs typeface="Courier New" panose="02070309020205020404" pitchFamily="49" charset="0"/>
              </a:rPr>
              <a:t>sh:maxCount</a:t>
            </a:r>
            <a:r>
              <a:rPr lang="nl-BE" dirty="0">
                <a:solidFill>
                  <a:srgbClr val="FF0000"/>
                </a:solidFill>
                <a:latin typeface="Courier New" panose="02070309020205020404" pitchFamily="49" charset="0"/>
                <a:cs typeface="Courier New" panose="02070309020205020404" pitchFamily="49" charset="0"/>
              </a:rPr>
              <a:t> 1 ; </a:t>
            </a:r>
            <a:r>
              <a:rPr lang="nl-BE" dirty="0" err="1">
                <a:solidFill>
                  <a:srgbClr val="FF0000"/>
                </a:solidFill>
                <a:latin typeface="Courier New" panose="02070309020205020404" pitchFamily="49" charset="0"/>
                <a:cs typeface="Courier New" panose="02070309020205020404" pitchFamily="49" charset="0"/>
              </a:rPr>
              <a:t>sh:minCount</a:t>
            </a:r>
            <a:r>
              <a:rPr lang="nl-BE" dirty="0">
                <a:solidFill>
                  <a:srgbClr val="FF0000"/>
                </a:solidFill>
                <a:latin typeface="Courier New" panose="02070309020205020404" pitchFamily="49" charset="0"/>
                <a:cs typeface="Courier New" panose="02070309020205020404" pitchFamily="49" charset="0"/>
              </a:rPr>
              <a:t> 1 ;</a:t>
            </a:r>
          </a:p>
          <a:p>
            <a:r>
              <a:rPr lang="nl-BE" dirty="0">
                <a:solidFill>
                  <a:srgbClr val="FF0000"/>
                </a:solidFill>
                <a:latin typeface="Courier New" panose="02070309020205020404" pitchFamily="49" charset="0"/>
                <a:cs typeface="Courier New" panose="02070309020205020404" pitchFamily="49" charset="0"/>
              </a:rPr>
              <a:t>        </a:t>
            </a:r>
            <a:r>
              <a:rPr lang="nl-BE" dirty="0" err="1">
                <a:solidFill>
                  <a:srgbClr val="FF0000"/>
                </a:solidFill>
                <a:latin typeface="Courier New" panose="02070309020205020404" pitchFamily="49" charset="0"/>
                <a:cs typeface="Courier New" panose="02070309020205020404" pitchFamily="49" charset="0"/>
              </a:rPr>
              <a:t>sh:path</a:t>
            </a:r>
            <a:r>
              <a:rPr lang="nl-BE" dirty="0">
                <a:solidFill>
                  <a:srgbClr val="FF0000"/>
                </a:solidFill>
                <a:latin typeface="Courier New" panose="02070309020205020404" pitchFamily="49" charset="0"/>
                <a:cs typeface="Courier New" panose="02070309020205020404" pitchFamily="49" charset="0"/>
              </a:rPr>
              <a:t> [ </a:t>
            </a:r>
            <a:r>
              <a:rPr lang="nl-BE" dirty="0" err="1">
                <a:solidFill>
                  <a:srgbClr val="FF0000"/>
                </a:solidFill>
                <a:latin typeface="Courier New" panose="02070309020205020404" pitchFamily="49" charset="0"/>
                <a:cs typeface="Courier New" panose="02070309020205020404" pitchFamily="49" charset="0"/>
              </a:rPr>
              <a:t>sh:inversePath</a:t>
            </a:r>
            <a:r>
              <a:rPr lang="nl-BE" dirty="0">
                <a:solidFill>
                  <a:srgbClr val="FF0000"/>
                </a:solidFill>
                <a:latin typeface="Courier New" panose="02070309020205020404" pitchFamily="49" charset="0"/>
                <a:cs typeface="Courier New" panose="02070309020205020404" pitchFamily="49" charset="0"/>
              </a:rPr>
              <a:t> ont:R_9016990059 ; ] ; </a:t>
            </a:r>
          </a:p>
          <a:p>
            <a:r>
              <a:rPr lang="nl-BE" dirty="0">
                <a:solidFill>
                  <a:srgbClr val="FF0000"/>
                </a:solidFill>
                <a:latin typeface="Courier New" panose="02070309020205020404" pitchFamily="49" charset="0"/>
                <a:cs typeface="Courier New" panose="02070309020205020404" pitchFamily="49" charset="0"/>
              </a:rPr>
              <a:t>    ] ; </a:t>
            </a:r>
          </a:p>
          <a:p>
            <a:r>
              <a:rPr lang="nl-BE" dirty="0">
                <a:solidFill>
                  <a:srgbClr val="FF0000"/>
                </a:solidFill>
                <a:latin typeface="Courier New" panose="02070309020205020404" pitchFamily="49" charset="0"/>
                <a:cs typeface="Courier New" panose="02070309020205020404" pitchFamily="49" charset="0"/>
              </a:rPr>
              <a:t>    </a:t>
            </a:r>
            <a:r>
              <a:rPr lang="nl-BE" dirty="0" err="1">
                <a:solidFill>
                  <a:srgbClr val="FF0000"/>
                </a:solidFill>
                <a:latin typeface="Courier New" panose="02070309020205020404" pitchFamily="49" charset="0"/>
                <a:cs typeface="Courier New" panose="02070309020205020404" pitchFamily="49" charset="0"/>
              </a:rPr>
              <a:t>sh:property</a:t>
            </a:r>
            <a:r>
              <a:rPr lang="nl-BE" dirty="0">
                <a:solidFill>
                  <a:srgbClr val="FF0000"/>
                </a:solidFill>
                <a:latin typeface="Courier New" panose="02070309020205020404" pitchFamily="49" charset="0"/>
                <a:cs typeface="Courier New" panose="02070309020205020404" pitchFamily="49" charset="0"/>
              </a:rPr>
              <a:t> [ </a:t>
            </a:r>
          </a:p>
          <a:p>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rdfs:comment</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ont:Form</a:t>
            </a:r>
            <a:r>
              <a:rPr lang="en-US" dirty="0">
                <a:solidFill>
                  <a:srgbClr val="FF0000"/>
                </a:solidFill>
                <a:latin typeface="Courier New" panose="02070309020205020404" pitchFamily="49" charset="0"/>
                <a:cs typeface="Courier New" panose="02070309020205020404" pitchFamily="49" charset="0"/>
              </a:rPr>
              <a:t> has at most one </a:t>
            </a:r>
            <a:r>
              <a:rPr lang="en-US" dirty="0" err="1">
                <a:solidFill>
                  <a:srgbClr val="FF0000"/>
                </a:solidFill>
                <a:latin typeface="Courier New" panose="02070309020205020404" pitchFamily="49" charset="0"/>
                <a:cs typeface="Courier New" panose="02070309020205020404" pitchFamily="49" charset="0"/>
              </a:rPr>
              <a:t>ont:Reference</a:t>
            </a:r>
            <a:r>
              <a:rPr lang="en-US" dirty="0">
                <a:solidFill>
                  <a:srgbClr val="FF0000"/>
                </a:solidFill>
                <a:latin typeface="Courier New" panose="02070309020205020404" pitchFamily="49" charset="0"/>
                <a:cs typeface="Courier New" panose="02070309020205020404" pitchFamily="49" charset="0"/>
              </a:rPr>
              <a:t>." ;</a:t>
            </a:r>
          </a:p>
          <a:p>
            <a:r>
              <a:rPr lang="nl-BE" dirty="0">
                <a:solidFill>
                  <a:srgbClr val="FF0000"/>
                </a:solidFill>
                <a:latin typeface="Courier New" panose="02070309020205020404" pitchFamily="49" charset="0"/>
                <a:cs typeface="Courier New" panose="02070309020205020404" pitchFamily="49" charset="0"/>
              </a:rPr>
              <a:t>        </a:t>
            </a:r>
            <a:r>
              <a:rPr lang="nl-BE" dirty="0" err="1">
                <a:solidFill>
                  <a:srgbClr val="FF0000"/>
                </a:solidFill>
                <a:latin typeface="Courier New" panose="02070309020205020404" pitchFamily="49" charset="0"/>
                <a:cs typeface="Courier New" panose="02070309020205020404" pitchFamily="49" charset="0"/>
              </a:rPr>
              <a:t>sh:maxCount</a:t>
            </a:r>
            <a:r>
              <a:rPr lang="nl-BE" dirty="0">
                <a:solidFill>
                  <a:srgbClr val="FF0000"/>
                </a:solidFill>
                <a:latin typeface="Courier New" panose="02070309020205020404" pitchFamily="49" charset="0"/>
                <a:cs typeface="Courier New" panose="02070309020205020404" pitchFamily="49" charset="0"/>
              </a:rPr>
              <a:t> 1 ;</a:t>
            </a:r>
          </a:p>
          <a:p>
            <a:r>
              <a:rPr lang="nl-BE" dirty="0">
                <a:solidFill>
                  <a:srgbClr val="FF0000"/>
                </a:solidFill>
                <a:latin typeface="Courier New" panose="02070309020205020404" pitchFamily="49" charset="0"/>
                <a:cs typeface="Courier New" panose="02070309020205020404" pitchFamily="49" charset="0"/>
              </a:rPr>
              <a:t>        </a:t>
            </a:r>
            <a:r>
              <a:rPr lang="nl-BE" dirty="0" err="1">
                <a:solidFill>
                  <a:srgbClr val="FF0000"/>
                </a:solidFill>
                <a:latin typeface="Courier New" panose="02070309020205020404" pitchFamily="49" charset="0"/>
                <a:cs typeface="Courier New" panose="02070309020205020404" pitchFamily="49" charset="0"/>
              </a:rPr>
              <a:t>sh:path</a:t>
            </a:r>
            <a:r>
              <a:rPr lang="nl-BE" dirty="0">
                <a:solidFill>
                  <a:srgbClr val="FF0000"/>
                </a:solidFill>
                <a:latin typeface="Courier New" panose="02070309020205020404" pitchFamily="49" charset="0"/>
                <a:cs typeface="Courier New" panose="02070309020205020404" pitchFamily="49" charset="0"/>
              </a:rPr>
              <a:t> ont:R_9005990082 ; </a:t>
            </a:r>
          </a:p>
          <a:p>
            <a:r>
              <a:rPr lang="nl-BE" dirty="0">
                <a:solidFill>
                  <a:srgbClr val="FF0000"/>
                </a:solidFill>
                <a:latin typeface="Courier New" panose="02070309020205020404" pitchFamily="49" charset="0"/>
                <a:cs typeface="Courier New" panose="02070309020205020404" pitchFamily="49" charset="0"/>
              </a:rPr>
              <a:t>    ] ;</a:t>
            </a:r>
          </a:p>
          <a:p>
            <a:r>
              <a:rPr lang="nl-BE" dirty="0">
                <a:solidFill>
                  <a:srgbClr val="FF0000"/>
                </a:solidFill>
                <a:latin typeface="Courier New" panose="02070309020205020404" pitchFamily="49" charset="0"/>
                <a:cs typeface="Courier New" panose="02070309020205020404" pitchFamily="49" charset="0"/>
              </a:rPr>
              <a:t>    </a:t>
            </a:r>
            <a:r>
              <a:rPr lang="nl-BE" dirty="0" err="1">
                <a:solidFill>
                  <a:srgbClr val="FF0000"/>
                </a:solidFill>
                <a:latin typeface="Courier New" panose="02070309020205020404" pitchFamily="49" charset="0"/>
                <a:cs typeface="Courier New" panose="02070309020205020404" pitchFamily="49" charset="0"/>
              </a:rPr>
              <a:t>sh:property</a:t>
            </a:r>
            <a:r>
              <a:rPr lang="nl-BE" dirty="0">
                <a:solidFill>
                  <a:srgbClr val="FF0000"/>
                </a:solidFill>
                <a:latin typeface="Courier New" panose="02070309020205020404" pitchFamily="49" charset="0"/>
                <a:cs typeface="Courier New" panose="02070309020205020404" pitchFamily="49" charset="0"/>
              </a:rPr>
              <a:t> [ </a:t>
            </a:r>
          </a:p>
          <a:p>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rdfs:comment</a:t>
            </a:r>
            <a:r>
              <a:rPr lang="en-US" dirty="0">
                <a:solidFill>
                  <a:srgbClr val="FF0000"/>
                </a:solidFill>
                <a:latin typeface="Courier New" panose="02070309020205020404" pitchFamily="49" charset="0"/>
                <a:cs typeface="Courier New" panose="02070309020205020404" pitchFamily="49" charset="0"/>
              </a:rPr>
              <a:t> "Each </a:t>
            </a:r>
            <a:r>
              <a:rPr lang="en-US" dirty="0" err="1">
                <a:solidFill>
                  <a:srgbClr val="FF0000"/>
                </a:solidFill>
                <a:latin typeface="Courier New" panose="02070309020205020404" pitchFamily="49" charset="0"/>
                <a:cs typeface="Courier New" panose="02070309020205020404" pitchFamily="49" charset="0"/>
              </a:rPr>
              <a:t>ont:Form</a:t>
            </a:r>
            <a:r>
              <a:rPr lang="en-US" dirty="0">
                <a:solidFill>
                  <a:srgbClr val="FF0000"/>
                </a:solidFill>
                <a:latin typeface="Courier New" panose="02070309020205020404" pitchFamily="49" charset="0"/>
                <a:cs typeface="Courier New" panose="02070309020205020404" pitchFamily="49" charset="0"/>
              </a:rPr>
              <a:t> has exactly one </a:t>
            </a:r>
            <a:r>
              <a:rPr lang="en-US" dirty="0" err="1">
                <a:solidFill>
                  <a:srgbClr val="FF0000"/>
                </a:solidFill>
                <a:latin typeface="Courier New" panose="02070309020205020404" pitchFamily="49" charset="0"/>
                <a:cs typeface="Courier New" panose="02070309020205020404" pitchFamily="49" charset="0"/>
              </a:rPr>
              <a:t>ont:EmployerDeclaration</a:t>
            </a:r>
            <a:r>
              <a:rPr lang="en-US" dirty="0">
                <a:solidFill>
                  <a:srgbClr val="FF0000"/>
                </a:solidFill>
                <a:latin typeface="Courier New" panose="02070309020205020404" pitchFamily="49" charset="0"/>
                <a:cs typeface="Courier New" panose="02070309020205020404" pitchFamily="49" charset="0"/>
              </a:rPr>
              <a:t>." ;</a:t>
            </a:r>
          </a:p>
          <a:p>
            <a:r>
              <a:rPr lang="nl-BE" dirty="0">
                <a:solidFill>
                  <a:srgbClr val="FF0000"/>
                </a:solidFill>
                <a:latin typeface="Courier New" panose="02070309020205020404" pitchFamily="49" charset="0"/>
                <a:cs typeface="Courier New" panose="02070309020205020404" pitchFamily="49" charset="0"/>
              </a:rPr>
              <a:t>        </a:t>
            </a:r>
            <a:r>
              <a:rPr lang="nl-BE" dirty="0" err="1">
                <a:solidFill>
                  <a:srgbClr val="FF0000"/>
                </a:solidFill>
                <a:latin typeface="Courier New" panose="02070309020205020404" pitchFamily="49" charset="0"/>
                <a:cs typeface="Courier New" panose="02070309020205020404" pitchFamily="49" charset="0"/>
              </a:rPr>
              <a:t>sh:maxCount</a:t>
            </a:r>
            <a:r>
              <a:rPr lang="nl-BE" dirty="0">
                <a:solidFill>
                  <a:srgbClr val="FF0000"/>
                </a:solidFill>
                <a:latin typeface="Courier New" panose="02070309020205020404" pitchFamily="49" charset="0"/>
                <a:cs typeface="Courier New" panose="02070309020205020404" pitchFamily="49" charset="0"/>
              </a:rPr>
              <a:t> 1 ; </a:t>
            </a:r>
            <a:r>
              <a:rPr lang="nl-BE" dirty="0" err="1">
                <a:solidFill>
                  <a:srgbClr val="FF0000"/>
                </a:solidFill>
                <a:latin typeface="Courier New" panose="02070309020205020404" pitchFamily="49" charset="0"/>
                <a:cs typeface="Courier New" panose="02070309020205020404" pitchFamily="49" charset="0"/>
              </a:rPr>
              <a:t>sh:minCount</a:t>
            </a:r>
            <a:r>
              <a:rPr lang="nl-BE" dirty="0">
                <a:solidFill>
                  <a:srgbClr val="FF0000"/>
                </a:solidFill>
                <a:latin typeface="Courier New" panose="02070309020205020404" pitchFamily="49" charset="0"/>
                <a:cs typeface="Courier New" panose="02070309020205020404" pitchFamily="49" charset="0"/>
              </a:rPr>
              <a:t> 1 ;</a:t>
            </a:r>
          </a:p>
          <a:p>
            <a:r>
              <a:rPr lang="nl-BE" dirty="0">
                <a:solidFill>
                  <a:srgbClr val="FF0000"/>
                </a:solidFill>
                <a:latin typeface="Courier New" panose="02070309020205020404" pitchFamily="49" charset="0"/>
                <a:cs typeface="Courier New" panose="02070309020205020404" pitchFamily="49" charset="0"/>
              </a:rPr>
              <a:t>        </a:t>
            </a:r>
            <a:r>
              <a:rPr lang="nl-BE" dirty="0" err="1">
                <a:solidFill>
                  <a:srgbClr val="FF0000"/>
                </a:solidFill>
                <a:latin typeface="Courier New" panose="02070309020205020404" pitchFamily="49" charset="0"/>
                <a:cs typeface="Courier New" panose="02070309020205020404" pitchFamily="49" charset="0"/>
              </a:rPr>
              <a:t>sh:path</a:t>
            </a:r>
            <a:r>
              <a:rPr lang="nl-BE" dirty="0">
                <a:solidFill>
                  <a:srgbClr val="FF0000"/>
                </a:solidFill>
                <a:latin typeface="Courier New" panose="02070309020205020404" pitchFamily="49" charset="0"/>
                <a:cs typeface="Courier New" panose="02070309020205020404" pitchFamily="49" charset="0"/>
              </a:rPr>
              <a:t> ont:R_9005990007 ; </a:t>
            </a:r>
          </a:p>
          <a:p>
            <a:r>
              <a:rPr lang="nl-BE" dirty="0">
                <a:solidFill>
                  <a:srgbClr val="FF0000"/>
                </a:solidFill>
                <a:latin typeface="Courier New" panose="02070309020205020404" pitchFamily="49" charset="0"/>
                <a:cs typeface="Courier New" panose="02070309020205020404" pitchFamily="49" charset="0"/>
              </a:rPr>
              <a:t>    ] ; </a:t>
            </a:r>
          </a:p>
          <a:p>
            <a:r>
              <a:rPr lang="nl-BE" dirty="0">
                <a:solidFill>
                  <a:srgbClr val="00B050"/>
                </a:solidFill>
                <a:latin typeface="Courier New" panose="02070309020205020404" pitchFamily="49" charset="0"/>
                <a:cs typeface="Courier New" panose="02070309020205020404" pitchFamily="49" charset="0"/>
              </a:rPr>
              <a:t>    </a:t>
            </a:r>
            <a:r>
              <a:rPr lang="nl-BE" dirty="0" err="1">
                <a:solidFill>
                  <a:srgbClr val="00B050"/>
                </a:solidFill>
                <a:latin typeface="Courier New" panose="02070309020205020404" pitchFamily="49" charset="0"/>
                <a:cs typeface="Courier New" panose="02070309020205020404" pitchFamily="49" charset="0"/>
              </a:rPr>
              <a:t>sh:property</a:t>
            </a:r>
            <a:r>
              <a:rPr lang="nl-BE" dirty="0">
                <a:solidFill>
                  <a:srgbClr val="00B050"/>
                </a:solidFill>
                <a:latin typeface="Courier New" panose="02070309020205020404" pitchFamily="49" charset="0"/>
                <a:cs typeface="Courier New" panose="02070309020205020404" pitchFamily="49" charset="0"/>
              </a:rPr>
              <a:t> </a:t>
            </a:r>
            <a:r>
              <a:rPr lang="nl-BE" dirty="0" err="1">
                <a:solidFill>
                  <a:srgbClr val="00B050"/>
                </a:solidFill>
                <a:latin typeface="Courier New" panose="02070309020205020404" pitchFamily="49" charset="0"/>
                <a:cs typeface="Courier New" panose="02070309020205020404" pitchFamily="49" charset="0"/>
              </a:rPr>
              <a:t>kg:AttestationStatusShape</a:t>
            </a:r>
            <a:r>
              <a:rPr lang="nl-BE" dirty="0">
                <a:solidFill>
                  <a:srgbClr val="00B050"/>
                </a:solidFill>
                <a:latin typeface="Courier New" panose="02070309020205020404" pitchFamily="49" charset="0"/>
                <a:cs typeface="Courier New" panose="02070309020205020404" pitchFamily="49" charset="0"/>
              </a:rPr>
              <a:t> ;</a:t>
            </a:r>
          </a:p>
          <a:p>
            <a:r>
              <a:rPr lang="nl-BE" dirty="0">
                <a:solidFill>
                  <a:srgbClr val="00B050"/>
                </a:solidFill>
                <a:latin typeface="Courier New" panose="02070309020205020404" pitchFamily="49" charset="0"/>
                <a:cs typeface="Courier New" panose="02070309020205020404" pitchFamily="49" charset="0"/>
              </a:rPr>
              <a:t>    </a:t>
            </a:r>
            <a:r>
              <a:rPr lang="nl-BE" dirty="0" err="1">
                <a:solidFill>
                  <a:srgbClr val="00B050"/>
                </a:solidFill>
                <a:latin typeface="Courier New" panose="02070309020205020404" pitchFamily="49" charset="0"/>
                <a:cs typeface="Courier New" panose="02070309020205020404" pitchFamily="49" charset="0"/>
              </a:rPr>
              <a:t>sh:property</a:t>
            </a:r>
            <a:r>
              <a:rPr lang="nl-BE" dirty="0">
                <a:solidFill>
                  <a:srgbClr val="00B050"/>
                </a:solidFill>
                <a:latin typeface="Courier New" panose="02070309020205020404" pitchFamily="49" charset="0"/>
                <a:cs typeface="Courier New" panose="02070309020205020404" pitchFamily="49" charset="0"/>
              </a:rPr>
              <a:t> </a:t>
            </a:r>
            <a:r>
              <a:rPr lang="nl-BE" dirty="0" err="1">
                <a:solidFill>
                  <a:srgbClr val="00B050"/>
                </a:solidFill>
                <a:latin typeface="Courier New" panose="02070309020205020404" pitchFamily="49" charset="0"/>
                <a:cs typeface="Courier New" panose="02070309020205020404" pitchFamily="49" charset="0"/>
              </a:rPr>
              <a:t>kg:FormCreationDateShape</a:t>
            </a:r>
            <a:r>
              <a:rPr lang="nl-BE" dirty="0">
                <a:solidFill>
                  <a:srgbClr val="00B050"/>
                </a:solidFill>
                <a:latin typeface="Courier New" panose="02070309020205020404" pitchFamily="49" charset="0"/>
                <a:cs typeface="Courier New" panose="02070309020205020404" pitchFamily="49" charset="0"/>
              </a:rPr>
              <a:t> ; </a:t>
            </a:r>
          </a:p>
          <a:p>
            <a:r>
              <a:rPr lang="nl-BE" dirty="0">
                <a:solidFill>
                  <a:srgbClr val="00B050"/>
                </a:solidFill>
                <a:latin typeface="Courier New" panose="02070309020205020404" pitchFamily="49" charset="0"/>
                <a:cs typeface="Courier New" panose="02070309020205020404" pitchFamily="49" charset="0"/>
              </a:rPr>
              <a:t>    </a:t>
            </a:r>
            <a:r>
              <a:rPr lang="nl-BE" dirty="0" err="1">
                <a:solidFill>
                  <a:srgbClr val="00B050"/>
                </a:solidFill>
                <a:latin typeface="Courier New" panose="02070309020205020404" pitchFamily="49" charset="0"/>
                <a:cs typeface="Courier New" panose="02070309020205020404" pitchFamily="49" charset="0"/>
              </a:rPr>
              <a:t>sh:property</a:t>
            </a:r>
            <a:r>
              <a:rPr lang="nl-BE" dirty="0">
                <a:solidFill>
                  <a:srgbClr val="00B050"/>
                </a:solidFill>
                <a:latin typeface="Courier New" panose="02070309020205020404" pitchFamily="49" charset="0"/>
                <a:cs typeface="Courier New" panose="02070309020205020404" pitchFamily="49" charset="0"/>
              </a:rPr>
              <a:t> </a:t>
            </a:r>
            <a:r>
              <a:rPr lang="nl-BE" dirty="0" err="1">
                <a:solidFill>
                  <a:srgbClr val="00B050"/>
                </a:solidFill>
                <a:latin typeface="Courier New" panose="02070309020205020404" pitchFamily="49" charset="0"/>
                <a:cs typeface="Courier New" panose="02070309020205020404" pitchFamily="49" charset="0"/>
              </a:rPr>
              <a:t>kg:FormCreationHourShape</a:t>
            </a:r>
            <a:r>
              <a:rPr lang="nl-BE" dirty="0">
                <a:solidFill>
                  <a:srgbClr val="00B050"/>
                </a:solidFill>
                <a:latin typeface="Courier New" panose="02070309020205020404" pitchFamily="49" charset="0"/>
                <a:cs typeface="Courier New" panose="02070309020205020404" pitchFamily="49" charset="0"/>
              </a:rPr>
              <a:t> ; </a:t>
            </a:r>
          </a:p>
          <a:p>
            <a:r>
              <a:rPr lang="nl-BE" dirty="0">
                <a:solidFill>
                  <a:srgbClr val="00B050"/>
                </a:solidFill>
                <a:latin typeface="Courier New" panose="02070309020205020404" pitchFamily="49" charset="0"/>
                <a:cs typeface="Courier New" panose="02070309020205020404" pitchFamily="49" charset="0"/>
              </a:rPr>
              <a:t>    </a:t>
            </a:r>
            <a:r>
              <a:rPr lang="nl-BE" dirty="0" err="1">
                <a:solidFill>
                  <a:srgbClr val="00B050"/>
                </a:solidFill>
                <a:latin typeface="Courier New" panose="02070309020205020404" pitchFamily="49" charset="0"/>
                <a:cs typeface="Courier New" panose="02070309020205020404" pitchFamily="49" charset="0"/>
              </a:rPr>
              <a:t>sh:property</a:t>
            </a:r>
            <a:r>
              <a:rPr lang="nl-BE" dirty="0">
                <a:solidFill>
                  <a:srgbClr val="00B050"/>
                </a:solidFill>
                <a:latin typeface="Courier New" panose="02070309020205020404" pitchFamily="49" charset="0"/>
                <a:cs typeface="Courier New" panose="02070309020205020404" pitchFamily="49" charset="0"/>
              </a:rPr>
              <a:t> </a:t>
            </a:r>
            <a:r>
              <a:rPr lang="nl-BE" dirty="0" err="1">
                <a:solidFill>
                  <a:srgbClr val="00B050"/>
                </a:solidFill>
                <a:latin typeface="Courier New" panose="02070309020205020404" pitchFamily="49" charset="0"/>
                <a:cs typeface="Courier New" panose="02070309020205020404" pitchFamily="49" charset="0"/>
              </a:rPr>
              <a:t>kg:IdentificationShape</a:t>
            </a:r>
            <a:r>
              <a:rPr lang="nl-BE" dirty="0">
                <a:solidFill>
                  <a:srgbClr val="00B050"/>
                </a:solidFill>
                <a:latin typeface="Courier New" panose="02070309020205020404" pitchFamily="49" charset="0"/>
                <a:cs typeface="Courier New" panose="02070309020205020404" pitchFamily="49" charset="0"/>
              </a:rPr>
              <a:t> ; </a:t>
            </a:r>
          </a:p>
          <a:p>
            <a:r>
              <a:rPr lang="nl-BE" dirty="0">
                <a:solidFill>
                  <a:srgbClr val="00B050"/>
                </a:solidFill>
                <a:latin typeface="Courier New" panose="02070309020205020404" pitchFamily="49" charset="0"/>
                <a:cs typeface="Courier New" panose="02070309020205020404" pitchFamily="49" charset="0"/>
              </a:rPr>
              <a:t>    </a:t>
            </a:r>
            <a:r>
              <a:rPr lang="nl-BE" dirty="0" err="1">
                <a:solidFill>
                  <a:srgbClr val="00B050"/>
                </a:solidFill>
                <a:latin typeface="Courier New" panose="02070309020205020404" pitchFamily="49" charset="0"/>
                <a:cs typeface="Courier New" panose="02070309020205020404" pitchFamily="49" charset="0"/>
              </a:rPr>
              <a:t>sh:property</a:t>
            </a:r>
            <a:r>
              <a:rPr lang="nl-BE" dirty="0">
                <a:solidFill>
                  <a:srgbClr val="00B050"/>
                </a:solidFill>
                <a:latin typeface="Courier New" panose="02070309020205020404" pitchFamily="49" charset="0"/>
                <a:cs typeface="Courier New" panose="02070309020205020404" pitchFamily="49" charset="0"/>
              </a:rPr>
              <a:t> </a:t>
            </a:r>
            <a:r>
              <a:rPr lang="nl-BE" dirty="0" err="1">
                <a:solidFill>
                  <a:srgbClr val="00B050"/>
                </a:solidFill>
                <a:latin typeface="Courier New" panose="02070309020205020404" pitchFamily="49" charset="0"/>
                <a:cs typeface="Courier New" panose="02070309020205020404" pitchFamily="49" charset="0"/>
              </a:rPr>
              <a:t>kg:TypeFormShape</a:t>
            </a:r>
            <a:r>
              <a:rPr lang="nl-BE" dirty="0">
                <a:solidFill>
                  <a:srgbClr val="00B050"/>
                </a:solidFill>
                <a:latin typeface="Courier New" panose="02070309020205020404" pitchFamily="49" charset="0"/>
                <a:cs typeface="Courier New" panose="02070309020205020404" pitchFamily="49" charset="0"/>
              </a:rPr>
              <a:t> ;</a:t>
            </a:r>
          </a:p>
          <a:p>
            <a:r>
              <a:rPr lang="nl-BE" dirty="0">
                <a:latin typeface="Courier New" panose="02070309020205020404" pitchFamily="49" charset="0"/>
                <a:cs typeface="Courier New" panose="02070309020205020404" pitchFamily="49" charset="0"/>
              </a:rPr>
              <a:t>.</a:t>
            </a:r>
          </a:p>
        </p:txBody>
      </p:sp>
      <p:sp>
        <p:nvSpPr>
          <p:cNvPr id="3" name="Title 2"/>
          <p:cNvSpPr>
            <a:spLocks noGrp="1"/>
          </p:cNvSpPr>
          <p:nvPr>
            <p:ph type="ctrTitle"/>
          </p:nvPr>
        </p:nvSpPr>
        <p:spPr/>
        <p:txBody>
          <a:bodyPr/>
          <a:lstStyle/>
          <a:p>
            <a:r>
              <a:rPr lang="en-US" dirty="0"/>
              <a:t>SHACL: </a:t>
            </a:r>
            <a:r>
              <a:rPr lang="en-US" dirty="0" err="1"/>
              <a:t>voorbeelden</a:t>
            </a:r>
            <a:endParaRPr lang="nl-BE" dirty="0"/>
          </a:p>
        </p:txBody>
      </p:sp>
    </p:spTree>
    <p:extLst>
      <p:ext uri="{BB962C8B-B14F-4D97-AF65-F5344CB8AC3E}">
        <p14:creationId xmlns:p14="http://schemas.microsoft.com/office/powerpoint/2010/main" val="46196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nl-BE" dirty="0"/>
              <a:t>Context: </a:t>
            </a:r>
            <a:r>
              <a:rPr lang="nl-BE" dirty="0" err="1"/>
              <a:t>Glossary</a:t>
            </a:r>
            <a:r>
              <a:rPr lang="nl-BE" dirty="0"/>
              <a:t>, XML Schema Definition (XSD) </a:t>
            </a:r>
            <a:r>
              <a:rPr lang="nl-BE" dirty="0" err="1"/>
              <a:t>and</a:t>
            </a:r>
            <a:r>
              <a:rPr lang="nl-BE" dirty="0"/>
              <a:t> </a:t>
            </a:r>
            <a:r>
              <a:rPr lang="nl-BE" dirty="0" err="1"/>
              <a:t>external</a:t>
            </a:r>
            <a:r>
              <a:rPr lang="nl-BE" dirty="0"/>
              <a:t> sources
A mini-</a:t>
            </a:r>
            <a:r>
              <a:rPr lang="nl-BE" dirty="0" err="1"/>
              <a:t>vocabulary</a:t>
            </a:r>
            <a:r>
              <a:rPr lang="nl-BE" dirty="0"/>
              <a:t> </a:t>
            </a:r>
            <a:r>
              <a:rPr lang="nl-BE" dirty="0" err="1"/>
              <a:t>for</a:t>
            </a:r>
            <a:r>
              <a:rPr lang="nl-BE" dirty="0"/>
              <a:t> </a:t>
            </a:r>
            <a:r>
              <a:rPr lang="nl-BE" dirty="0" err="1"/>
              <a:t>DmfA</a:t>
            </a:r>
            <a:r>
              <a:rPr lang="nl-BE" dirty="0"/>
              <a:t> </a:t>
            </a:r>
            <a:r>
              <a:rPr lang="nl-BE" dirty="0" err="1"/>
              <a:t>declarations</a:t>
            </a:r>
            <a:r>
              <a:rPr lang="nl-BE" dirty="0"/>
              <a:t>
Translating </a:t>
            </a:r>
            <a:r>
              <a:rPr lang="nl-BE" dirty="0" err="1"/>
              <a:t>from</a:t>
            </a:r>
            <a:r>
              <a:rPr lang="nl-BE" dirty="0"/>
              <a:t> </a:t>
            </a:r>
            <a:r>
              <a:rPr lang="nl-BE" dirty="0" err="1"/>
              <a:t>DmfA</a:t>
            </a:r>
            <a:r>
              <a:rPr lang="nl-BE" dirty="0"/>
              <a:t> XML </a:t>
            </a:r>
            <a:r>
              <a:rPr lang="nl-BE" dirty="0" err="1"/>
              <a:t>to</a:t>
            </a:r>
            <a:r>
              <a:rPr lang="nl-BE" dirty="0"/>
              <a:t> RDF
SHACL </a:t>
            </a:r>
            <a:r>
              <a:rPr lang="nl-BE" dirty="0" err="1"/>
              <a:t>rules</a:t>
            </a:r>
            <a:r>
              <a:rPr lang="nl-BE" dirty="0"/>
              <a:t>
</a:t>
            </a:r>
            <a:r>
              <a:rPr lang="nl-BE" dirty="0" err="1"/>
              <a:t>Demonstration</a:t>
            </a:r>
            <a:r>
              <a:rPr lang="nl-BE" dirty="0"/>
              <a:t>
Summary</a:t>
            </a:r>
          </a:p>
          <a:p>
            <a:pPr marL="0" indent="0">
              <a:buNone/>
            </a:pPr>
            <a:r>
              <a:rPr lang="nl-BE" b="1" u="sng" dirty="0">
                <a:solidFill>
                  <a:schemeClr val="accent5"/>
                </a:solidFill>
              </a:rPr>
              <a:t>Attention</a:t>
            </a:r>
            <a:r>
              <a:rPr lang="nl-BE" dirty="0">
                <a:solidFill>
                  <a:schemeClr val="accent5"/>
                </a:solidFill>
              </a:rPr>
              <a:t>: </a:t>
            </a:r>
            <a:r>
              <a:rPr lang="en-US" dirty="0">
                <a:solidFill>
                  <a:schemeClr val="accent5"/>
                </a:solidFill>
              </a:rPr>
              <a:t>We are not going to replace </a:t>
            </a:r>
            <a:r>
              <a:rPr lang="en-US" dirty="0" err="1">
                <a:solidFill>
                  <a:schemeClr val="accent5"/>
                </a:solidFill>
              </a:rPr>
              <a:t>DmfA</a:t>
            </a:r>
            <a:r>
              <a:rPr lang="en-US" dirty="0">
                <a:solidFill>
                  <a:schemeClr val="accent5"/>
                </a:solidFill>
              </a:rPr>
              <a:t> and the glossary. The intention is to demonstrate the possibilities of SHACL for the validation of </a:t>
            </a:r>
            <a:r>
              <a:rPr lang="en-US" dirty="0" err="1">
                <a:solidFill>
                  <a:schemeClr val="accent5"/>
                </a:solidFill>
              </a:rPr>
              <a:t>DmfA</a:t>
            </a:r>
            <a:r>
              <a:rPr lang="en-US" dirty="0">
                <a:solidFill>
                  <a:schemeClr val="accent5"/>
                </a:solidFill>
              </a:rPr>
              <a:t> declarations. </a:t>
            </a:r>
            <a:r>
              <a:rPr lang="en-US" dirty="0" err="1">
                <a:solidFill>
                  <a:schemeClr val="accent5"/>
                </a:solidFill>
              </a:rPr>
              <a:t>DmfA</a:t>
            </a:r>
            <a:r>
              <a:rPr lang="en-US" dirty="0">
                <a:solidFill>
                  <a:schemeClr val="accent5"/>
                </a:solidFill>
              </a:rPr>
              <a:t> offers us a very complex matter with which we can demonstrate all the functionalities of SHACL.</a:t>
            </a:r>
            <a:endParaRPr lang="nl-BE" dirty="0">
              <a:solidFill>
                <a:schemeClr val="accent5"/>
              </a:solidFill>
            </a:endParaRPr>
          </a:p>
        </p:txBody>
      </p:sp>
      <p:sp>
        <p:nvSpPr>
          <p:cNvPr id="2" name="Title 1"/>
          <p:cNvSpPr>
            <a:spLocks noGrp="1"/>
          </p:cNvSpPr>
          <p:nvPr>
            <p:ph type="ctrTitle"/>
          </p:nvPr>
        </p:nvSpPr>
        <p:spPr/>
        <p:txBody>
          <a:bodyPr>
            <a:normAutofit fontScale="90000"/>
          </a:bodyPr>
          <a:lstStyle/>
          <a:p>
            <a:br>
              <a:rPr lang="fr-BE" dirty="0"/>
            </a:br>
            <a:r>
              <a:rPr lang="fr-BE" b="0" i="0" dirty="0">
                <a:solidFill>
                  <a:srgbClr val="E8EAED"/>
                </a:solidFill>
                <a:effectLst/>
                <a:latin typeface="arial" panose="020B0604020202020204" pitchFamily="34" charset="0"/>
              </a:rPr>
              <a:t>Content</a:t>
            </a:r>
            <a:endParaRPr lang="nl-BE" dirty="0"/>
          </a:p>
        </p:txBody>
      </p:sp>
    </p:spTree>
    <p:extLst>
      <p:ext uri="{BB962C8B-B14F-4D97-AF65-F5344CB8AC3E}">
        <p14:creationId xmlns:p14="http://schemas.microsoft.com/office/powerpoint/2010/main" val="194692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666815" y="1299882"/>
            <a:ext cx="5352921" cy="4628970"/>
          </a:xfrm>
        </p:spPr>
        <p:txBody>
          <a:bodyPr/>
          <a:lstStyle/>
          <a:p>
            <a:endParaRPr lang="nl-BE" dirty="0">
              <a:latin typeface="+mn-lt"/>
            </a:endParaRPr>
          </a:p>
        </p:txBody>
      </p:sp>
      <p:sp>
        <p:nvSpPr>
          <p:cNvPr id="6" name="Text Placeholder 5"/>
          <p:cNvSpPr>
            <a:spLocks noGrp="1"/>
          </p:cNvSpPr>
          <p:nvPr>
            <p:ph type="body" sz="quarter" idx="15"/>
          </p:nvPr>
        </p:nvSpPr>
        <p:spPr>
          <a:xfrm>
            <a:off x="6187628" y="1299880"/>
            <a:ext cx="5352921" cy="5558119"/>
          </a:xfrm>
        </p:spPr>
        <p:txBody>
          <a:bodyPr>
            <a:normAutofit/>
          </a:bodyPr>
          <a:lstStyle/>
          <a:p>
            <a:r>
              <a:rPr lang="nl-BE" sz="1200" dirty="0" err="1">
                <a:latin typeface="Courier New" panose="02070309020205020404" pitchFamily="49" charset="0"/>
                <a:cs typeface="Courier New" panose="02070309020205020404" pitchFamily="49" charset="0"/>
              </a:rPr>
              <a:t>kg:AttestationStatusShape</a:t>
            </a:r>
            <a:r>
              <a:rPr lang="nl-BE" sz="1200" dirty="0">
                <a:latin typeface="Courier New" panose="02070309020205020404" pitchFamily="49" charset="0"/>
                <a:cs typeface="Courier New" panose="02070309020205020404" pitchFamily="49" charset="0"/>
              </a:rPr>
              <a:t> a </a:t>
            </a:r>
            <a:r>
              <a:rPr lang="nl-BE" sz="1200" dirty="0" err="1">
                <a:latin typeface="Courier New" panose="02070309020205020404" pitchFamily="49" charset="0"/>
                <a:cs typeface="Courier New" panose="02070309020205020404" pitchFamily="49" charset="0"/>
              </a:rPr>
              <a:t>sh:PropertyShape</a:t>
            </a:r>
            <a:r>
              <a:rPr lang="nl-BE"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rdfs:comment</a:t>
            </a:r>
            <a:r>
              <a:rPr lang="en-US" sz="1200" dirty="0">
                <a:latin typeface="Courier New" panose="02070309020205020404" pitchFamily="49" charset="0"/>
                <a:cs typeface="Courier New" panose="02070309020205020404" pitchFamily="49" charset="0"/>
              </a:rPr>
              <a:t> "Property Shape for </a:t>
            </a:r>
            <a:r>
              <a:rPr lang="en-US" sz="1200" dirty="0" err="1">
                <a:latin typeface="Courier New" panose="02070309020205020404" pitchFamily="49" charset="0"/>
                <a:cs typeface="Courier New" panose="02070309020205020404" pitchFamily="49" charset="0"/>
              </a:rPr>
              <a:t>AttestationStatus</a:t>
            </a:r>
            <a:r>
              <a:rPr lang="en-US" sz="1200" dirty="0">
                <a:latin typeface="Courier New" panose="02070309020205020404" pitchFamily="49" charset="0"/>
                <a:cs typeface="Courier New" panose="02070309020205020404" pitchFamily="49" charset="0"/>
              </a:rPr>
              <a:t> (code)" ;</a:t>
            </a:r>
          </a:p>
          <a:p>
            <a:r>
              <a:rPr lang="nl-BE" sz="1200" dirty="0">
                <a:latin typeface="Courier New" panose="02070309020205020404" pitchFamily="49" charset="0"/>
                <a:cs typeface="Courier New" panose="02070309020205020404" pitchFamily="49" charset="0"/>
              </a:rPr>
              <a:t>    </a:t>
            </a:r>
            <a:r>
              <a:rPr lang="nl-BE" sz="1200" dirty="0" err="1">
                <a:latin typeface="Courier New" panose="02070309020205020404" pitchFamily="49" charset="0"/>
                <a:cs typeface="Courier New" panose="02070309020205020404" pitchFamily="49" charset="0"/>
              </a:rPr>
              <a:t>sh:path</a:t>
            </a:r>
            <a:r>
              <a:rPr lang="nl-BE" sz="1200" dirty="0">
                <a:latin typeface="Courier New" panose="02070309020205020404" pitchFamily="49" charset="0"/>
                <a:cs typeface="Courier New" panose="02070309020205020404" pitchFamily="49" charset="0"/>
              </a:rPr>
              <a:t> </a:t>
            </a:r>
            <a:r>
              <a:rPr lang="nl-BE" sz="1200" dirty="0" err="1">
                <a:latin typeface="Courier New" panose="02070309020205020404" pitchFamily="49" charset="0"/>
                <a:cs typeface="Courier New" panose="02070309020205020404" pitchFamily="49" charset="0"/>
              </a:rPr>
              <a:t>ont:AttestationStatus</a:t>
            </a:r>
            <a:r>
              <a:rPr lang="nl-BE" sz="1200" dirty="0">
                <a:latin typeface="Courier New" panose="02070309020205020404" pitchFamily="49" charset="0"/>
                <a:cs typeface="Courier New" panose="02070309020205020404" pitchFamily="49" charset="0"/>
              </a:rPr>
              <a:t> ;</a:t>
            </a:r>
          </a:p>
          <a:p>
            <a:r>
              <a:rPr lang="nl-BE" sz="1200" dirty="0">
                <a:latin typeface="Courier New" panose="02070309020205020404" pitchFamily="49" charset="0"/>
                <a:cs typeface="Courier New" panose="02070309020205020404" pitchFamily="49" charset="0"/>
              </a:rPr>
              <a:t>    </a:t>
            </a:r>
            <a:r>
              <a:rPr lang="nl-BE" sz="1200" dirty="0" err="1">
                <a:solidFill>
                  <a:schemeClr val="accent3"/>
                </a:solidFill>
                <a:latin typeface="Courier New" panose="02070309020205020404" pitchFamily="49" charset="0"/>
                <a:cs typeface="Courier New" panose="02070309020205020404" pitchFamily="49" charset="0"/>
              </a:rPr>
              <a:t>sh:datatype</a:t>
            </a:r>
            <a:r>
              <a:rPr lang="nl-BE" sz="1200" dirty="0">
                <a:solidFill>
                  <a:schemeClr val="accent3"/>
                </a:solidFill>
                <a:latin typeface="Courier New" panose="02070309020205020404" pitchFamily="49" charset="0"/>
                <a:cs typeface="Courier New" panose="02070309020205020404" pitchFamily="49" charset="0"/>
              </a:rPr>
              <a:t> </a:t>
            </a:r>
            <a:r>
              <a:rPr lang="nl-BE" sz="1200" dirty="0" err="1">
                <a:solidFill>
                  <a:schemeClr val="accent3"/>
                </a:solidFill>
                <a:latin typeface="Courier New" panose="02070309020205020404" pitchFamily="49" charset="0"/>
                <a:cs typeface="Courier New" panose="02070309020205020404" pitchFamily="49" charset="0"/>
              </a:rPr>
              <a:t>xsd:integer</a:t>
            </a:r>
            <a:r>
              <a:rPr lang="nl-BE" sz="1200" dirty="0">
                <a:solidFill>
                  <a:schemeClr val="accent3"/>
                </a:solidFill>
                <a:latin typeface="Courier New" panose="02070309020205020404" pitchFamily="49" charset="0"/>
                <a:cs typeface="Courier New" panose="02070309020205020404" pitchFamily="49" charset="0"/>
              </a:rPr>
              <a:t> ;</a:t>
            </a:r>
          </a:p>
          <a:p>
            <a:r>
              <a:rPr lang="nl-BE" sz="1200" dirty="0">
                <a:latin typeface="Courier New" panose="02070309020205020404" pitchFamily="49" charset="0"/>
                <a:cs typeface="Courier New" panose="02070309020205020404" pitchFamily="49" charset="0"/>
              </a:rPr>
              <a:t>    </a:t>
            </a:r>
            <a:r>
              <a:rPr lang="nl-BE" sz="1200" dirty="0" err="1">
                <a:solidFill>
                  <a:srgbClr val="7030A0"/>
                </a:solidFill>
                <a:latin typeface="Courier New" panose="02070309020205020404" pitchFamily="49" charset="0"/>
                <a:cs typeface="Courier New" panose="02070309020205020404" pitchFamily="49" charset="0"/>
              </a:rPr>
              <a:t>sh:minCount</a:t>
            </a:r>
            <a:r>
              <a:rPr lang="nl-BE" sz="1200" dirty="0">
                <a:solidFill>
                  <a:srgbClr val="7030A0"/>
                </a:solidFill>
                <a:latin typeface="Courier New" panose="02070309020205020404" pitchFamily="49" charset="0"/>
                <a:cs typeface="Courier New" panose="02070309020205020404" pitchFamily="49" charset="0"/>
              </a:rPr>
              <a:t> 1 ;</a:t>
            </a:r>
          </a:p>
          <a:p>
            <a:r>
              <a:rPr lang="nl-BE" sz="1200" dirty="0">
                <a:solidFill>
                  <a:srgbClr val="7030A0"/>
                </a:solidFill>
                <a:latin typeface="Courier New" panose="02070309020205020404" pitchFamily="49" charset="0"/>
                <a:cs typeface="Courier New" panose="02070309020205020404" pitchFamily="49" charset="0"/>
              </a:rPr>
              <a:t>    </a:t>
            </a:r>
            <a:r>
              <a:rPr lang="nl-BE" sz="1200" dirty="0" err="1">
                <a:solidFill>
                  <a:srgbClr val="7030A0"/>
                </a:solidFill>
                <a:latin typeface="Courier New" panose="02070309020205020404" pitchFamily="49" charset="0"/>
                <a:cs typeface="Courier New" panose="02070309020205020404" pitchFamily="49" charset="0"/>
              </a:rPr>
              <a:t>sh:maxCount</a:t>
            </a:r>
            <a:r>
              <a:rPr lang="nl-BE" sz="1200" dirty="0">
                <a:solidFill>
                  <a:srgbClr val="7030A0"/>
                </a:solidFill>
                <a:latin typeface="Courier New" panose="02070309020205020404" pitchFamily="49" charset="0"/>
                <a:cs typeface="Courier New" panose="02070309020205020404" pitchFamily="49" charset="0"/>
              </a:rPr>
              <a:t> 1 ;</a:t>
            </a:r>
          </a:p>
          <a:p>
            <a:r>
              <a:rPr lang="nl-BE" sz="1200" dirty="0">
                <a:solidFill>
                  <a:srgbClr val="FF0000"/>
                </a:solidFill>
                <a:latin typeface="Courier New" panose="02070309020205020404" pitchFamily="49" charset="0"/>
                <a:cs typeface="Courier New" panose="02070309020205020404" pitchFamily="49" charset="0"/>
              </a:rPr>
              <a:t>    </a:t>
            </a:r>
            <a:r>
              <a:rPr lang="nl-BE" sz="1200" dirty="0" err="1">
                <a:solidFill>
                  <a:srgbClr val="FF0000"/>
                </a:solidFill>
                <a:latin typeface="Courier New" panose="02070309020205020404" pitchFamily="49" charset="0"/>
                <a:cs typeface="Courier New" panose="02070309020205020404" pitchFamily="49" charset="0"/>
              </a:rPr>
              <a:t>sh:minLength</a:t>
            </a:r>
            <a:r>
              <a:rPr lang="nl-BE" sz="1200" dirty="0">
                <a:solidFill>
                  <a:srgbClr val="FF0000"/>
                </a:solidFill>
                <a:latin typeface="Courier New" panose="02070309020205020404" pitchFamily="49" charset="0"/>
                <a:cs typeface="Courier New" panose="02070309020205020404" pitchFamily="49" charset="0"/>
              </a:rPr>
              <a:t> 1 ;</a:t>
            </a:r>
          </a:p>
          <a:p>
            <a:r>
              <a:rPr lang="nl-BE" sz="1200" dirty="0">
                <a:solidFill>
                  <a:srgbClr val="FF0000"/>
                </a:solidFill>
                <a:latin typeface="Courier New" panose="02070309020205020404" pitchFamily="49" charset="0"/>
                <a:cs typeface="Courier New" panose="02070309020205020404" pitchFamily="49" charset="0"/>
              </a:rPr>
              <a:t>    </a:t>
            </a:r>
            <a:r>
              <a:rPr lang="nl-BE" sz="1200" dirty="0" err="1">
                <a:solidFill>
                  <a:srgbClr val="FF0000"/>
                </a:solidFill>
                <a:latin typeface="Courier New" panose="02070309020205020404" pitchFamily="49" charset="0"/>
                <a:cs typeface="Courier New" panose="02070309020205020404" pitchFamily="49" charset="0"/>
              </a:rPr>
              <a:t>sh:maxLength</a:t>
            </a:r>
            <a:r>
              <a:rPr lang="nl-BE" sz="1200" dirty="0">
                <a:solidFill>
                  <a:srgbClr val="FF0000"/>
                </a:solidFill>
                <a:latin typeface="Courier New" panose="02070309020205020404" pitchFamily="49" charset="0"/>
                <a:cs typeface="Courier New" panose="02070309020205020404" pitchFamily="49" charset="0"/>
              </a:rPr>
              <a:t> 1 ;</a:t>
            </a:r>
          </a:p>
          <a:p>
            <a:r>
              <a:rPr lang="nl-BE" sz="1200" dirty="0">
                <a:solidFill>
                  <a:srgbClr val="00B050"/>
                </a:solidFill>
                <a:latin typeface="Courier New" panose="02070309020205020404" pitchFamily="49" charset="0"/>
                <a:cs typeface="Courier New" panose="02070309020205020404" pitchFamily="49" charset="0"/>
              </a:rPr>
              <a:t>    </a:t>
            </a:r>
            <a:r>
              <a:rPr lang="nl-BE" sz="1200" dirty="0" err="1">
                <a:solidFill>
                  <a:srgbClr val="00B050"/>
                </a:solidFill>
                <a:latin typeface="Courier New" panose="02070309020205020404" pitchFamily="49" charset="0"/>
                <a:cs typeface="Courier New" panose="02070309020205020404" pitchFamily="49" charset="0"/>
              </a:rPr>
              <a:t>sh:minInclusive</a:t>
            </a:r>
            <a:r>
              <a:rPr lang="nl-BE" sz="1200" dirty="0">
                <a:solidFill>
                  <a:srgbClr val="00B050"/>
                </a:solidFill>
                <a:latin typeface="Courier New" panose="02070309020205020404" pitchFamily="49" charset="0"/>
                <a:cs typeface="Courier New" panose="02070309020205020404" pitchFamily="49" charset="0"/>
              </a:rPr>
              <a:t> 0 ;</a:t>
            </a:r>
          </a:p>
          <a:p>
            <a:r>
              <a:rPr lang="nl-BE" sz="1200" dirty="0">
                <a:solidFill>
                  <a:srgbClr val="00B050"/>
                </a:solidFill>
                <a:latin typeface="Courier New" panose="02070309020205020404" pitchFamily="49" charset="0"/>
                <a:cs typeface="Courier New" panose="02070309020205020404" pitchFamily="49" charset="0"/>
              </a:rPr>
              <a:t>    </a:t>
            </a:r>
            <a:r>
              <a:rPr lang="nl-BE" sz="1200" dirty="0" err="1">
                <a:solidFill>
                  <a:srgbClr val="00B050"/>
                </a:solidFill>
                <a:latin typeface="Courier New" panose="02070309020205020404" pitchFamily="49" charset="0"/>
                <a:cs typeface="Courier New" panose="02070309020205020404" pitchFamily="49" charset="0"/>
              </a:rPr>
              <a:t>sh:maxInclusive</a:t>
            </a:r>
            <a:r>
              <a:rPr lang="nl-BE" sz="1200" dirty="0">
                <a:solidFill>
                  <a:srgbClr val="00B050"/>
                </a:solidFill>
                <a:latin typeface="Courier New" panose="02070309020205020404" pitchFamily="49" charset="0"/>
                <a:cs typeface="Courier New" panose="02070309020205020404" pitchFamily="49" charset="0"/>
              </a:rPr>
              <a:t> 8 ;</a:t>
            </a:r>
          </a:p>
          <a:p>
            <a:r>
              <a:rPr lang="nl-BE" sz="1200" dirty="0">
                <a:latin typeface="Courier New" panose="02070309020205020404" pitchFamily="49" charset="0"/>
                <a:cs typeface="Courier New" panose="02070309020205020404" pitchFamily="49" charset="0"/>
              </a:rPr>
              <a:t>.</a:t>
            </a:r>
          </a:p>
        </p:txBody>
      </p:sp>
      <p:sp>
        <p:nvSpPr>
          <p:cNvPr id="3" name="Title 2"/>
          <p:cNvSpPr>
            <a:spLocks noGrp="1"/>
          </p:cNvSpPr>
          <p:nvPr>
            <p:ph type="ctrTitle"/>
          </p:nvPr>
        </p:nvSpPr>
        <p:spPr/>
        <p:txBody>
          <a:bodyPr>
            <a:normAutofit fontScale="90000"/>
          </a:bodyPr>
          <a:lstStyle/>
          <a:p>
            <a:r>
              <a:rPr lang="en-US" dirty="0"/>
              <a:t>SHACL: examples
</a:t>
            </a:r>
            <a:endParaRPr lang="nl-BE"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60" y="1544081"/>
            <a:ext cx="5181629" cy="4140571"/>
          </a:xfrm>
          <a:prstGeom prst="rect">
            <a:avLst/>
          </a:prstGeom>
        </p:spPr>
      </p:pic>
      <p:cxnSp>
        <p:nvCxnSpPr>
          <p:cNvPr id="7" name="Straight Arrow Connector 6"/>
          <p:cNvCxnSpPr/>
          <p:nvPr/>
        </p:nvCxnSpPr>
        <p:spPr>
          <a:xfrm>
            <a:off x="3259394" y="3451123"/>
            <a:ext cx="3215148" cy="44245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803848" y="4024613"/>
            <a:ext cx="914400" cy="218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Oval 9"/>
          <p:cNvSpPr/>
          <p:nvPr/>
        </p:nvSpPr>
        <p:spPr>
          <a:xfrm>
            <a:off x="1804218" y="4265102"/>
            <a:ext cx="914400" cy="218900"/>
          </a:xfrm>
          <a:prstGeom prst="ellipse">
            <a:avLst/>
          </a:prstGeom>
          <a:noFill/>
          <a:ln>
            <a:solidFill>
              <a:srgbClr val="9B00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Oval 10"/>
          <p:cNvSpPr/>
          <p:nvPr/>
        </p:nvSpPr>
        <p:spPr>
          <a:xfrm>
            <a:off x="1803848" y="3784124"/>
            <a:ext cx="914400" cy="21890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accent3"/>
              </a:solidFill>
            </a:endParaRPr>
          </a:p>
        </p:txBody>
      </p:sp>
    </p:spTree>
    <p:extLst>
      <p:ext uri="{BB962C8B-B14F-4D97-AF65-F5344CB8AC3E}">
        <p14:creationId xmlns:p14="http://schemas.microsoft.com/office/powerpoint/2010/main" val="2079745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60" y="1602062"/>
            <a:ext cx="5181629" cy="4140571"/>
          </a:xfrm>
          <a:prstGeom prst="rect">
            <a:avLst/>
          </a:prstGeom>
        </p:spPr>
      </p:pic>
      <p:sp>
        <p:nvSpPr>
          <p:cNvPr id="5" name="Text Placeholder 4"/>
          <p:cNvSpPr>
            <a:spLocks noGrp="1"/>
          </p:cNvSpPr>
          <p:nvPr>
            <p:ph type="body" sz="quarter" idx="14"/>
          </p:nvPr>
        </p:nvSpPr>
        <p:spPr>
          <a:xfrm>
            <a:off x="666815" y="1299882"/>
            <a:ext cx="5352921" cy="4628970"/>
          </a:xfrm>
        </p:spPr>
        <p:txBody>
          <a:bodyPr/>
          <a:lstStyle/>
          <a:p>
            <a:endParaRPr lang="nl-BE" dirty="0">
              <a:latin typeface="+mn-lt"/>
            </a:endParaRPr>
          </a:p>
        </p:txBody>
      </p:sp>
      <p:sp>
        <p:nvSpPr>
          <p:cNvPr id="6" name="Text Placeholder 5"/>
          <p:cNvSpPr>
            <a:spLocks noGrp="1"/>
          </p:cNvSpPr>
          <p:nvPr>
            <p:ph type="body" sz="quarter" idx="15"/>
          </p:nvPr>
        </p:nvSpPr>
        <p:spPr>
          <a:xfrm>
            <a:off x="6187628" y="1299880"/>
            <a:ext cx="5352921" cy="5558119"/>
          </a:xfrm>
        </p:spPr>
        <p:txBody>
          <a:bodyPr>
            <a:normAutofit/>
          </a:bodyPr>
          <a:lstStyle/>
          <a:p>
            <a:r>
              <a:rPr lang="nl-BE" sz="1000" dirty="0" err="1">
                <a:latin typeface="Courier New" panose="02070309020205020404" pitchFamily="49" charset="0"/>
                <a:cs typeface="Courier New" panose="02070309020205020404" pitchFamily="49" charset="0"/>
              </a:rPr>
              <a:t>kg:FormCreationDateShape</a:t>
            </a:r>
            <a:r>
              <a:rPr lang="nl-BE" sz="1000" dirty="0">
                <a:latin typeface="Courier New" panose="02070309020205020404" pitchFamily="49" charset="0"/>
                <a:cs typeface="Courier New" panose="02070309020205020404" pitchFamily="49" charset="0"/>
              </a:rPr>
              <a:t> a </a:t>
            </a:r>
            <a:r>
              <a:rPr lang="nl-BE" sz="1000" dirty="0" err="1">
                <a:latin typeface="Courier New" panose="02070309020205020404" pitchFamily="49" charset="0"/>
                <a:cs typeface="Courier New" panose="02070309020205020404" pitchFamily="49" charset="0"/>
              </a:rPr>
              <a:t>sh:PropertyShape</a:t>
            </a:r>
            <a:r>
              <a:rPr lang="nl-BE"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rdfs:comment</a:t>
            </a:r>
            <a:r>
              <a:rPr lang="en-US" sz="1000" dirty="0">
                <a:latin typeface="Courier New" panose="02070309020205020404" pitchFamily="49" charset="0"/>
                <a:cs typeface="Courier New" panose="02070309020205020404" pitchFamily="49" charset="0"/>
              </a:rPr>
              <a:t> "Property Shape for </a:t>
            </a:r>
            <a:r>
              <a:rPr lang="en-US" sz="1000" dirty="0" err="1">
                <a:latin typeface="Courier New" panose="02070309020205020404" pitchFamily="49" charset="0"/>
                <a:cs typeface="Courier New" panose="02070309020205020404" pitchFamily="49" charset="0"/>
              </a:rPr>
              <a:t>FormCreationDate</a:t>
            </a:r>
            <a:r>
              <a:rPr lang="en-US" sz="1000" dirty="0">
                <a:latin typeface="Courier New" panose="02070309020205020404" pitchFamily="49" charset="0"/>
                <a:cs typeface="Courier New" panose="02070309020205020404" pitchFamily="49" charset="0"/>
              </a:rPr>
              <a:t> (code)" ;</a:t>
            </a:r>
          </a:p>
          <a:p>
            <a:r>
              <a:rPr lang="nl-BE" sz="1000" dirty="0">
                <a:latin typeface="Courier New" panose="02070309020205020404" pitchFamily="49" charset="0"/>
                <a:cs typeface="Courier New" panose="02070309020205020404" pitchFamily="49" charset="0"/>
              </a:rPr>
              <a:t>    </a:t>
            </a:r>
            <a:r>
              <a:rPr lang="nl-BE" sz="1000" dirty="0" err="1">
                <a:latin typeface="Courier New" panose="02070309020205020404" pitchFamily="49" charset="0"/>
                <a:cs typeface="Courier New" panose="02070309020205020404" pitchFamily="49" charset="0"/>
              </a:rPr>
              <a:t>sh:path</a:t>
            </a:r>
            <a:r>
              <a:rPr lang="nl-BE" sz="1000" dirty="0">
                <a:latin typeface="Courier New" panose="02070309020205020404" pitchFamily="49" charset="0"/>
                <a:cs typeface="Courier New" panose="02070309020205020404" pitchFamily="49" charset="0"/>
              </a:rPr>
              <a:t> </a:t>
            </a:r>
            <a:r>
              <a:rPr lang="nl-BE" sz="1000" dirty="0" err="1">
                <a:latin typeface="Courier New" panose="02070309020205020404" pitchFamily="49" charset="0"/>
                <a:cs typeface="Courier New" panose="02070309020205020404" pitchFamily="49" charset="0"/>
              </a:rPr>
              <a:t>ont:FormCreationDate</a:t>
            </a:r>
            <a:r>
              <a:rPr lang="nl-BE" sz="1000" dirty="0">
                <a:latin typeface="Courier New" panose="02070309020205020404" pitchFamily="49" charset="0"/>
                <a:cs typeface="Courier New" panose="02070309020205020404" pitchFamily="49" charset="0"/>
              </a:rPr>
              <a:t> ;</a:t>
            </a:r>
          </a:p>
          <a:p>
            <a:r>
              <a:rPr lang="nl-BE" sz="1000" dirty="0">
                <a:latin typeface="Courier New" panose="02070309020205020404" pitchFamily="49" charset="0"/>
                <a:cs typeface="Courier New" panose="02070309020205020404" pitchFamily="49" charset="0"/>
              </a:rPr>
              <a:t>    </a:t>
            </a:r>
            <a:r>
              <a:rPr lang="nl-BE" sz="1000" dirty="0" err="1">
                <a:latin typeface="Courier New" panose="02070309020205020404" pitchFamily="49" charset="0"/>
                <a:cs typeface="Courier New" panose="02070309020205020404" pitchFamily="49" charset="0"/>
              </a:rPr>
              <a:t>sh:datatype</a:t>
            </a:r>
            <a:r>
              <a:rPr lang="nl-BE" sz="1000" dirty="0">
                <a:latin typeface="Courier New" panose="02070309020205020404" pitchFamily="49" charset="0"/>
                <a:cs typeface="Courier New" panose="02070309020205020404" pitchFamily="49" charset="0"/>
              </a:rPr>
              <a:t> </a:t>
            </a:r>
            <a:r>
              <a:rPr lang="nl-BE" sz="1000" dirty="0" err="1">
                <a:latin typeface="Courier New" panose="02070309020205020404" pitchFamily="49" charset="0"/>
                <a:cs typeface="Courier New" panose="02070309020205020404" pitchFamily="49" charset="0"/>
              </a:rPr>
              <a:t>xsd:date</a:t>
            </a:r>
            <a:r>
              <a:rPr lang="nl-BE" sz="1000" dirty="0">
                <a:latin typeface="Courier New" panose="02070309020205020404" pitchFamily="49" charset="0"/>
                <a:cs typeface="Courier New" panose="02070309020205020404" pitchFamily="49" charset="0"/>
              </a:rPr>
              <a:t> ;</a:t>
            </a:r>
          </a:p>
          <a:p>
            <a:r>
              <a:rPr lang="nl-BE" sz="1000" dirty="0">
                <a:latin typeface="Courier New" panose="02070309020205020404" pitchFamily="49" charset="0"/>
                <a:cs typeface="Courier New" panose="02070309020205020404" pitchFamily="49" charset="0"/>
              </a:rPr>
              <a:t>    </a:t>
            </a:r>
            <a:r>
              <a:rPr lang="nl-BE" sz="1000" dirty="0" err="1">
                <a:latin typeface="Courier New" panose="02070309020205020404" pitchFamily="49" charset="0"/>
                <a:cs typeface="Courier New" panose="02070309020205020404" pitchFamily="49" charset="0"/>
              </a:rPr>
              <a:t>sh:maxLength</a:t>
            </a:r>
            <a:r>
              <a:rPr lang="nl-BE" sz="1000" dirty="0">
                <a:latin typeface="Courier New" panose="02070309020205020404" pitchFamily="49" charset="0"/>
                <a:cs typeface="Courier New" panose="02070309020205020404" pitchFamily="49" charset="0"/>
              </a:rPr>
              <a:t> 10 ;</a:t>
            </a:r>
          </a:p>
          <a:p>
            <a:r>
              <a:rPr lang="nl-BE" sz="1000" dirty="0">
                <a:latin typeface="Courier New" panose="02070309020205020404" pitchFamily="49" charset="0"/>
                <a:cs typeface="Courier New" panose="02070309020205020404" pitchFamily="49" charset="0"/>
              </a:rPr>
              <a:t>    </a:t>
            </a:r>
            <a:r>
              <a:rPr lang="nl-BE" sz="1000" dirty="0" err="1">
                <a:latin typeface="Courier New" panose="02070309020205020404" pitchFamily="49" charset="0"/>
                <a:cs typeface="Courier New" panose="02070309020205020404" pitchFamily="49" charset="0"/>
              </a:rPr>
              <a:t>sh:minLength</a:t>
            </a:r>
            <a:r>
              <a:rPr lang="nl-BE" sz="1000" dirty="0">
                <a:latin typeface="Courier New" panose="02070309020205020404" pitchFamily="49" charset="0"/>
                <a:cs typeface="Courier New" panose="02070309020205020404" pitchFamily="49" charset="0"/>
              </a:rPr>
              <a:t> 10 ;</a:t>
            </a:r>
          </a:p>
          <a:p>
            <a:r>
              <a:rPr lang="nl-BE" sz="1000" dirty="0">
                <a:latin typeface="Courier New" panose="02070309020205020404" pitchFamily="49" charset="0"/>
                <a:cs typeface="Courier New" panose="02070309020205020404" pitchFamily="49" charset="0"/>
              </a:rPr>
              <a:t>    </a:t>
            </a:r>
            <a:r>
              <a:rPr lang="nl-BE" sz="1000" dirty="0" err="1">
                <a:latin typeface="Courier New" panose="02070309020205020404" pitchFamily="49" charset="0"/>
                <a:cs typeface="Courier New" panose="02070309020205020404" pitchFamily="49" charset="0"/>
              </a:rPr>
              <a:t>sh:pattern</a:t>
            </a:r>
            <a:r>
              <a:rPr lang="nl-BE" sz="1000" dirty="0">
                <a:latin typeface="Courier New" panose="02070309020205020404" pitchFamily="49" charset="0"/>
                <a:cs typeface="Courier New" panose="02070309020205020404" pitchFamily="49" charset="0"/>
              </a:rPr>
              <a:t> "\\d{4}-\\d{2}-\\d{2}" ;</a:t>
            </a:r>
          </a:p>
          <a:p>
            <a:r>
              <a:rPr lang="nl-BE" sz="1000" dirty="0">
                <a:latin typeface="Courier New" panose="02070309020205020404" pitchFamily="49" charset="0"/>
                <a:cs typeface="Courier New" panose="02070309020205020404" pitchFamily="49" charset="0"/>
              </a:rPr>
              <a:t>    </a:t>
            </a:r>
          </a:p>
          <a:p>
            <a:r>
              <a:rPr lang="nl-BE" sz="1000" dirty="0">
                <a:solidFill>
                  <a:srgbClr val="00B050"/>
                </a:solidFill>
                <a:latin typeface="Courier New" panose="02070309020205020404" pitchFamily="49" charset="0"/>
                <a:cs typeface="Courier New" panose="02070309020205020404" pitchFamily="49" charset="0"/>
              </a:rPr>
              <a:t>    </a:t>
            </a:r>
            <a:r>
              <a:rPr lang="nl-BE" sz="1000" dirty="0" err="1">
                <a:solidFill>
                  <a:srgbClr val="00B050"/>
                </a:solidFill>
                <a:latin typeface="Courier New" panose="02070309020205020404" pitchFamily="49" charset="0"/>
                <a:cs typeface="Courier New" panose="02070309020205020404" pitchFamily="49" charset="0"/>
              </a:rPr>
              <a:t>sh:sparql</a:t>
            </a:r>
            <a:r>
              <a:rPr lang="nl-BE" sz="1000" dirty="0">
                <a:solidFill>
                  <a:srgbClr val="00B050"/>
                </a:solidFill>
                <a:latin typeface="Courier New" panose="02070309020205020404" pitchFamily="49" charset="0"/>
                <a:cs typeface="Courier New" panose="02070309020205020404" pitchFamily="49" charset="0"/>
              </a:rPr>
              <a:t> [</a:t>
            </a:r>
          </a:p>
          <a:p>
            <a:r>
              <a:rPr lang="en-US" sz="1000" dirty="0">
                <a:solidFill>
                  <a:srgbClr val="00B050"/>
                </a:solidFill>
                <a:latin typeface="Courier New" panose="02070309020205020404" pitchFamily="49" charset="0"/>
                <a:cs typeface="Courier New" panose="02070309020205020404" pitchFamily="49" charset="0"/>
              </a:rPr>
              <a:t>      </a:t>
            </a:r>
            <a:r>
              <a:rPr lang="en-US" sz="1000" dirty="0" err="1">
                <a:solidFill>
                  <a:srgbClr val="00B050"/>
                </a:solidFill>
                <a:latin typeface="Courier New" panose="02070309020205020404" pitchFamily="49" charset="0"/>
                <a:cs typeface="Courier New" panose="02070309020205020404" pitchFamily="49" charset="0"/>
              </a:rPr>
              <a:t>sh:message</a:t>
            </a:r>
            <a:r>
              <a:rPr lang="en-US" sz="1000" dirty="0">
                <a:solidFill>
                  <a:srgbClr val="00B050"/>
                </a:solidFill>
                <a:latin typeface="Courier New" panose="02070309020205020404" pitchFamily="49" charset="0"/>
                <a:cs typeface="Courier New" panose="02070309020205020404" pitchFamily="49" charset="0"/>
              </a:rPr>
              <a:t> "Year beyond [current year - 1, current year]." ;</a:t>
            </a:r>
          </a:p>
          <a:p>
            <a:r>
              <a:rPr lang="nl-BE" sz="1000" dirty="0">
                <a:solidFill>
                  <a:srgbClr val="00B050"/>
                </a:solidFill>
                <a:latin typeface="Courier New" panose="02070309020205020404" pitchFamily="49" charset="0"/>
                <a:cs typeface="Courier New" panose="02070309020205020404" pitchFamily="49" charset="0"/>
              </a:rPr>
              <a:t>      </a:t>
            </a:r>
            <a:r>
              <a:rPr lang="nl-BE" sz="1000" dirty="0" err="1">
                <a:solidFill>
                  <a:srgbClr val="00B050"/>
                </a:solidFill>
                <a:latin typeface="Courier New" panose="02070309020205020404" pitchFamily="49" charset="0"/>
                <a:cs typeface="Courier New" panose="02070309020205020404" pitchFamily="49" charset="0"/>
              </a:rPr>
              <a:t>sh:prefixes</a:t>
            </a:r>
            <a:r>
              <a:rPr lang="nl-BE" sz="1000" dirty="0">
                <a:solidFill>
                  <a:srgbClr val="00B050"/>
                </a:solidFill>
                <a:latin typeface="Courier New" panose="02070309020205020404" pitchFamily="49" charset="0"/>
                <a:cs typeface="Courier New" panose="02070309020205020404" pitchFamily="49" charset="0"/>
              </a:rPr>
              <a:t> &lt;&gt; ;</a:t>
            </a:r>
          </a:p>
          <a:p>
            <a:r>
              <a:rPr lang="nl-BE" sz="1000" dirty="0">
                <a:solidFill>
                  <a:srgbClr val="00B050"/>
                </a:solidFill>
                <a:latin typeface="Courier New" panose="02070309020205020404" pitchFamily="49" charset="0"/>
                <a:cs typeface="Courier New" panose="02070309020205020404" pitchFamily="49" charset="0"/>
              </a:rPr>
              <a:t>      </a:t>
            </a:r>
            <a:r>
              <a:rPr lang="nl-BE" sz="1000" dirty="0" err="1">
                <a:solidFill>
                  <a:srgbClr val="00B050"/>
                </a:solidFill>
                <a:latin typeface="Courier New" panose="02070309020205020404" pitchFamily="49" charset="0"/>
                <a:cs typeface="Courier New" panose="02070309020205020404" pitchFamily="49" charset="0"/>
              </a:rPr>
              <a:t>sh:select</a:t>
            </a:r>
            <a:r>
              <a:rPr lang="nl-BE" sz="1000" dirty="0">
                <a:solidFill>
                  <a:srgbClr val="00B050"/>
                </a:solidFill>
                <a:latin typeface="Courier New" panose="02070309020205020404" pitchFamily="49" charset="0"/>
                <a:cs typeface="Courier New" panose="02070309020205020404" pitchFamily="49" charset="0"/>
              </a:rPr>
              <a:t> """</a:t>
            </a:r>
          </a:p>
          <a:p>
            <a:r>
              <a:rPr lang="en-US" sz="1000" dirty="0">
                <a:solidFill>
                  <a:srgbClr val="00B050"/>
                </a:solidFill>
                <a:latin typeface="Courier New" panose="02070309020205020404" pitchFamily="49" charset="0"/>
                <a:cs typeface="Courier New" panose="02070309020205020404" pitchFamily="49" charset="0"/>
              </a:rPr>
              <a:t>        SELECT $this (</a:t>
            </a:r>
            <a:r>
              <a:rPr lang="en-US" sz="1000" dirty="0" err="1">
                <a:solidFill>
                  <a:srgbClr val="00B050"/>
                </a:solidFill>
                <a:latin typeface="Courier New" panose="02070309020205020404" pitchFamily="49" charset="0"/>
                <a:cs typeface="Courier New" panose="02070309020205020404" pitchFamily="49" charset="0"/>
              </a:rPr>
              <a:t>ont:FormCreationDate</a:t>
            </a:r>
            <a:r>
              <a:rPr lang="en-US" sz="1000" dirty="0">
                <a:solidFill>
                  <a:srgbClr val="00B050"/>
                </a:solidFill>
                <a:latin typeface="Courier New" panose="02070309020205020404" pitchFamily="49" charset="0"/>
                <a:cs typeface="Courier New" panose="02070309020205020404" pitchFamily="49" charset="0"/>
              </a:rPr>
              <a:t> AS ?path) ?value</a:t>
            </a:r>
          </a:p>
          <a:p>
            <a:r>
              <a:rPr lang="nl-BE" sz="1000" dirty="0">
                <a:solidFill>
                  <a:srgbClr val="00B050"/>
                </a:solidFill>
                <a:latin typeface="Courier New" panose="02070309020205020404" pitchFamily="49" charset="0"/>
                <a:cs typeface="Courier New" panose="02070309020205020404" pitchFamily="49" charset="0"/>
              </a:rPr>
              <a:t>        WHERE {</a:t>
            </a:r>
          </a:p>
          <a:p>
            <a:r>
              <a:rPr lang="nl-BE" sz="1000" dirty="0">
                <a:solidFill>
                  <a:srgbClr val="00B050"/>
                </a:solidFill>
                <a:latin typeface="Courier New" panose="02070309020205020404" pitchFamily="49" charset="0"/>
                <a:cs typeface="Courier New" panose="02070309020205020404" pitchFamily="49" charset="0"/>
              </a:rPr>
              <a:t>          $</a:t>
            </a:r>
            <a:r>
              <a:rPr lang="nl-BE" sz="1000" dirty="0" err="1">
                <a:solidFill>
                  <a:srgbClr val="00B050"/>
                </a:solidFill>
                <a:latin typeface="Courier New" panose="02070309020205020404" pitchFamily="49" charset="0"/>
                <a:cs typeface="Courier New" panose="02070309020205020404" pitchFamily="49" charset="0"/>
              </a:rPr>
              <a:t>this</a:t>
            </a:r>
            <a:r>
              <a:rPr lang="nl-BE" sz="1000" dirty="0">
                <a:solidFill>
                  <a:srgbClr val="00B050"/>
                </a:solidFill>
                <a:latin typeface="Courier New" panose="02070309020205020404" pitchFamily="49" charset="0"/>
                <a:cs typeface="Courier New" panose="02070309020205020404" pitchFamily="49" charset="0"/>
              </a:rPr>
              <a:t> </a:t>
            </a:r>
            <a:r>
              <a:rPr lang="nl-BE" sz="1000" dirty="0" err="1">
                <a:solidFill>
                  <a:srgbClr val="00B050"/>
                </a:solidFill>
                <a:latin typeface="Courier New" panose="02070309020205020404" pitchFamily="49" charset="0"/>
                <a:cs typeface="Courier New" panose="02070309020205020404" pitchFamily="49" charset="0"/>
              </a:rPr>
              <a:t>ont:FormCreationDate</a:t>
            </a:r>
            <a:r>
              <a:rPr lang="nl-BE" sz="1000" dirty="0">
                <a:solidFill>
                  <a:srgbClr val="00B050"/>
                </a:solidFill>
                <a:latin typeface="Courier New" panose="02070309020205020404" pitchFamily="49" charset="0"/>
                <a:cs typeface="Courier New" panose="02070309020205020404" pitchFamily="49" charset="0"/>
              </a:rPr>
              <a:t> ?</a:t>
            </a:r>
            <a:r>
              <a:rPr lang="nl-BE" sz="1000" dirty="0" err="1">
                <a:solidFill>
                  <a:srgbClr val="00B050"/>
                </a:solidFill>
                <a:latin typeface="Courier New" panose="02070309020205020404" pitchFamily="49" charset="0"/>
                <a:cs typeface="Courier New" panose="02070309020205020404" pitchFamily="49" charset="0"/>
              </a:rPr>
              <a:t>value</a:t>
            </a:r>
            <a:r>
              <a:rPr lang="nl-BE" sz="1000" dirty="0">
                <a:solidFill>
                  <a:srgbClr val="00B050"/>
                </a:solidFill>
                <a:latin typeface="Courier New" panose="02070309020205020404" pitchFamily="49" charset="0"/>
                <a:cs typeface="Courier New" panose="02070309020205020404" pitchFamily="49" charset="0"/>
              </a:rPr>
              <a:t> .</a:t>
            </a:r>
          </a:p>
          <a:p>
            <a:r>
              <a:rPr lang="en-US" sz="1000" dirty="0">
                <a:solidFill>
                  <a:srgbClr val="00B050"/>
                </a:solidFill>
                <a:latin typeface="Courier New" panose="02070309020205020404" pitchFamily="49" charset="0"/>
                <a:cs typeface="Courier New" panose="02070309020205020404" pitchFamily="49" charset="0"/>
              </a:rPr>
              <a:t>          BIND ( YEAR( ?value ) AS ?y1 )</a:t>
            </a:r>
          </a:p>
          <a:p>
            <a:r>
              <a:rPr lang="en-US" sz="1000" dirty="0">
                <a:solidFill>
                  <a:srgbClr val="00B050"/>
                </a:solidFill>
                <a:latin typeface="Courier New" panose="02070309020205020404" pitchFamily="49" charset="0"/>
                <a:cs typeface="Courier New" panose="02070309020205020404" pitchFamily="49" charset="0"/>
              </a:rPr>
              <a:t>          BIND ( YEAR( NOW() ) AS ?y2 )</a:t>
            </a:r>
          </a:p>
          <a:p>
            <a:r>
              <a:rPr lang="es-ES" sz="1000" dirty="0">
                <a:solidFill>
                  <a:srgbClr val="00B050"/>
                </a:solidFill>
                <a:latin typeface="Courier New" panose="02070309020205020404" pitchFamily="49" charset="0"/>
                <a:cs typeface="Courier New" panose="02070309020205020404" pitchFamily="49" charset="0"/>
              </a:rPr>
              <a:t>          FILTER ( !( ?y2 - ?y1 = 0 || ?y2 - ?y1 = 1 ) )</a:t>
            </a:r>
          </a:p>
          <a:p>
            <a:r>
              <a:rPr lang="nl-BE" sz="1000" dirty="0">
                <a:solidFill>
                  <a:srgbClr val="00B050"/>
                </a:solidFill>
                <a:latin typeface="Courier New" panose="02070309020205020404" pitchFamily="49" charset="0"/>
                <a:cs typeface="Courier New" panose="02070309020205020404" pitchFamily="49" charset="0"/>
              </a:rPr>
              <a:t>      }""" ;</a:t>
            </a:r>
          </a:p>
          <a:p>
            <a:r>
              <a:rPr lang="nl-BE" sz="1000" dirty="0">
                <a:solidFill>
                  <a:srgbClr val="00B050"/>
                </a:solidFill>
                <a:latin typeface="Courier New" panose="02070309020205020404" pitchFamily="49" charset="0"/>
                <a:cs typeface="Courier New" panose="02070309020205020404" pitchFamily="49" charset="0"/>
              </a:rPr>
              <a:t>  ] ;</a:t>
            </a:r>
          </a:p>
          <a:p>
            <a:r>
              <a:rPr lang="nl-BE" sz="1000" dirty="0">
                <a:latin typeface="Courier New" panose="02070309020205020404" pitchFamily="49" charset="0"/>
                <a:cs typeface="Courier New" panose="02070309020205020404" pitchFamily="49" charset="0"/>
              </a:rPr>
              <a:t>.</a:t>
            </a:r>
          </a:p>
        </p:txBody>
      </p:sp>
      <p:sp>
        <p:nvSpPr>
          <p:cNvPr id="3" name="Title 2"/>
          <p:cNvSpPr>
            <a:spLocks noGrp="1"/>
          </p:cNvSpPr>
          <p:nvPr>
            <p:ph type="ctrTitle"/>
          </p:nvPr>
        </p:nvSpPr>
        <p:spPr/>
        <p:txBody>
          <a:bodyPr>
            <a:normAutofit fontScale="90000"/>
          </a:bodyPr>
          <a:lstStyle/>
          <a:p>
            <a:r>
              <a:rPr lang="en-US" dirty="0"/>
              <a:t>SHACL: examples
</a:t>
            </a:r>
            <a:endParaRPr lang="nl-BE" dirty="0"/>
          </a:p>
        </p:txBody>
      </p:sp>
      <p:cxnSp>
        <p:nvCxnSpPr>
          <p:cNvPr id="7" name="Straight Arrow Connector 6"/>
          <p:cNvCxnSpPr/>
          <p:nvPr/>
        </p:nvCxnSpPr>
        <p:spPr>
          <a:xfrm>
            <a:off x="3768213" y="3252019"/>
            <a:ext cx="2706329" cy="64155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5429" y="5934670"/>
            <a:ext cx="5535690" cy="923330"/>
          </a:xfrm>
          <a:prstGeom prst="rect">
            <a:avLst/>
          </a:prstGeom>
          <a:noFill/>
        </p:spPr>
        <p:txBody>
          <a:bodyPr wrap="square" rtlCol="0">
            <a:spAutoFit/>
          </a:bodyPr>
          <a:lstStyle/>
          <a:p>
            <a:r>
              <a:rPr lang="en-US" dirty="0"/>
              <a:t>In this preview, the </a:t>
            </a:r>
            <a:r>
              <a:rPr lang="en-US" dirty="0" err="1"/>
              <a:t>sh:pattern</a:t>
            </a:r>
            <a:r>
              <a:rPr lang="en-US" dirty="0"/>
              <a:t> is actually superfluous, because this is a condition of the </a:t>
            </a:r>
            <a:r>
              <a:rPr lang="en-US" dirty="0" err="1"/>
              <a:t>xsd:date</a:t>
            </a:r>
            <a:r>
              <a:rPr lang="en-US" dirty="0"/>
              <a:t> datatype.
</a:t>
            </a:r>
            <a:endParaRPr lang="nl-BE" dirty="0"/>
          </a:p>
        </p:txBody>
      </p:sp>
      <p:sp>
        <p:nvSpPr>
          <p:cNvPr id="13" name="TextBox 12"/>
          <p:cNvSpPr txBox="1"/>
          <p:nvPr/>
        </p:nvSpPr>
        <p:spPr>
          <a:xfrm>
            <a:off x="9586209" y="2194246"/>
            <a:ext cx="2312939"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a:t>We use the expressiveness of the graph query language
</a:t>
            </a:r>
            <a:endParaRPr lang="nl-BE" dirty="0"/>
          </a:p>
        </p:txBody>
      </p:sp>
      <p:cxnSp>
        <p:nvCxnSpPr>
          <p:cNvPr id="15" name="Straight Arrow Connector 14"/>
          <p:cNvCxnSpPr/>
          <p:nvPr/>
        </p:nvCxnSpPr>
        <p:spPr>
          <a:xfrm flipH="1">
            <a:off x="9953469" y="3117576"/>
            <a:ext cx="779488" cy="53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478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666815" y="1299882"/>
            <a:ext cx="5352921" cy="4628970"/>
          </a:xfrm>
        </p:spPr>
        <p:txBody>
          <a:bodyPr/>
          <a:lstStyle/>
          <a:p>
            <a:endParaRPr lang="nl-BE" dirty="0">
              <a:latin typeface="+mn-lt"/>
            </a:endParaRPr>
          </a:p>
        </p:txBody>
      </p:sp>
      <p:sp>
        <p:nvSpPr>
          <p:cNvPr id="6" name="Text Placeholder 5"/>
          <p:cNvSpPr>
            <a:spLocks noGrp="1"/>
          </p:cNvSpPr>
          <p:nvPr>
            <p:ph type="body" sz="quarter" idx="15"/>
          </p:nvPr>
        </p:nvSpPr>
        <p:spPr>
          <a:xfrm>
            <a:off x="6187628" y="1299880"/>
            <a:ext cx="5352921" cy="5558119"/>
          </a:xfrm>
        </p:spPr>
        <p:txBody>
          <a:bodyPr>
            <a:normAutofit/>
          </a:bodyPr>
          <a:lstStyle/>
          <a:p>
            <a:r>
              <a:rPr lang="en-US" dirty="0"/>
              <a:t>This is an example of how the different identification types in RDF can be represented:
</a:t>
            </a:r>
            <a:endParaRPr lang="nl-BE" dirty="0"/>
          </a:p>
          <a:p>
            <a:r>
              <a:rPr lang="nl-BE" sz="1200" dirty="0" err="1">
                <a:latin typeface="Courier New" panose="02070309020205020404" pitchFamily="49" charset="0"/>
                <a:cs typeface="Courier New" panose="02070309020205020404" pitchFamily="49" charset="0"/>
              </a:rPr>
              <a:t>kg:IdentificationTypeDMFA</a:t>
            </a:r>
            <a:r>
              <a:rPr lang="nl-BE" sz="1200" dirty="0">
                <a:latin typeface="Courier New" panose="02070309020205020404" pitchFamily="49" charset="0"/>
                <a:cs typeface="Courier New" panose="02070309020205020404" pitchFamily="49" charset="0"/>
              </a:rPr>
              <a:t> a </a:t>
            </a:r>
            <a:r>
              <a:rPr lang="nl-BE" sz="1200" dirty="0" err="1">
                <a:latin typeface="Courier New" panose="02070309020205020404" pitchFamily="49" charset="0"/>
                <a:cs typeface="Courier New" panose="02070309020205020404" pitchFamily="49" charset="0"/>
              </a:rPr>
              <a:t>ont:IdentificationType</a:t>
            </a:r>
            <a:r>
              <a:rPr lang="nl-BE" sz="1200" dirty="0">
                <a:latin typeface="Courier New" panose="02070309020205020404" pitchFamily="49" charset="0"/>
                <a:cs typeface="Courier New" panose="02070309020205020404" pitchFamily="49" charset="0"/>
              </a:rPr>
              <a:t> ;</a:t>
            </a:r>
          </a:p>
          <a:p>
            <a:r>
              <a:rPr lang="nl-BE" sz="1200" dirty="0">
                <a:latin typeface="Courier New" panose="02070309020205020404" pitchFamily="49" charset="0"/>
                <a:cs typeface="Courier New" panose="02070309020205020404" pitchFamily="49" charset="0"/>
              </a:rPr>
              <a:t>    </a:t>
            </a:r>
            <a:r>
              <a:rPr lang="nl-BE" sz="1200" dirty="0" err="1">
                <a:latin typeface="Courier New" panose="02070309020205020404" pitchFamily="49" charset="0"/>
                <a:cs typeface="Courier New" panose="02070309020205020404" pitchFamily="49" charset="0"/>
              </a:rPr>
              <a:t>rdfs:label</a:t>
            </a:r>
            <a:r>
              <a:rPr lang="nl-BE" sz="1200" dirty="0">
                <a:latin typeface="Courier New" panose="02070309020205020404" pitchFamily="49" charset="0"/>
                <a:cs typeface="Courier New" panose="02070309020205020404" pitchFamily="49" charset="0"/>
              </a:rPr>
              <a:t> "DMFA" ;</a:t>
            </a:r>
          </a:p>
          <a:p>
            <a:r>
              <a:rPr lang="nl-BE" sz="1200" dirty="0">
                <a:latin typeface="Courier New" panose="02070309020205020404" pitchFamily="49" charset="0"/>
                <a:cs typeface="Courier New" panose="02070309020205020404" pitchFamily="49" charset="0"/>
              </a:rPr>
              <a:t>    </a:t>
            </a:r>
            <a:r>
              <a:rPr lang="nl-BE" sz="1200" dirty="0" err="1">
                <a:latin typeface="Courier New" panose="02070309020205020404" pitchFamily="49" charset="0"/>
                <a:cs typeface="Courier New" panose="02070309020205020404" pitchFamily="49" charset="0"/>
              </a:rPr>
              <a:t>rdfs:comment</a:t>
            </a:r>
            <a:r>
              <a:rPr lang="nl-BE" sz="1200" dirty="0">
                <a:latin typeface="Courier New" panose="02070309020205020404" pitchFamily="49" charset="0"/>
                <a:cs typeface="Courier New" panose="02070309020205020404" pitchFamily="49" charset="0"/>
              </a:rPr>
              <a:t> "Multifunctionele </a:t>
            </a:r>
            <a:r>
              <a:rPr lang="nl-BE" sz="1200" dirty="0">
                <a:solidFill>
                  <a:srgbClr val="FF0000"/>
                </a:solidFill>
                <a:latin typeface="Courier New" panose="02070309020205020404" pitchFamily="49" charset="0"/>
                <a:cs typeface="Courier New" panose="02070309020205020404" pitchFamily="49" charset="0"/>
              </a:rPr>
              <a:t>...</a:t>
            </a:r>
            <a:r>
              <a:rPr lang="nl-BE" sz="1200" dirty="0">
                <a:latin typeface="Courier New" panose="02070309020205020404" pitchFamily="49" charset="0"/>
                <a:cs typeface="Courier New" panose="02070309020205020404" pitchFamily="49" charset="0"/>
              </a:rPr>
              <a:t> werkgever" ;</a:t>
            </a:r>
          </a:p>
          <a:p>
            <a:r>
              <a:rPr lang="nl-BE" sz="1200" dirty="0">
                <a:latin typeface="Courier New" panose="02070309020205020404" pitchFamily="49" charset="0"/>
                <a:cs typeface="Courier New" panose="02070309020205020404" pitchFamily="49" charset="0"/>
              </a:rPr>
              <a:t>    </a:t>
            </a:r>
            <a:r>
              <a:rPr lang="nl-BE" sz="1200" dirty="0" err="1">
                <a:latin typeface="Courier New" panose="02070309020205020404" pitchFamily="49" charset="0"/>
                <a:cs typeface="Courier New" panose="02070309020205020404" pitchFamily="49" charset="0"/>
              </a:rPr>
              <a:t>ont:validFrom</a:t>
            </a:r>
            <a:r>
              <a:rPr lang="nl-BE" sz="1200" dirty="0">
                <a:latin typeface="Courier New" panose="02070309020205020404" pitchFamily="49" charset="0"/>
                <a:cs typeface="Courier New" panose="02070309020205020404" pitchFamily="49" charset="0"/>
              </a:rPr>
              <a:t> "1900-01-01"^^</a:t>
            </a:r>
            <a:r>
              <a:rPr lang="nl-BE" sz="1200" dirty="0" err="1">
                <a:latin typeface="Courier New" panose="02070309020205020404" pitchFamily="49" charset="0"/>
                <a:cs typeface="Courier New" panose="02070309020205020404" pitchFamily="49" charset="0"/>
              </a:rPr>
              <a:t>xsd:date</a:t>
            </a:r>
            <a:r>
              <a:rPr lang="nl-BE" sz="1200" dirty="0">
                <a:latin typeface="Courier New" panose="02070309020205020404" pitchFamily="49" charset="0"/>
                <a:cs typeface="Courier New" panose="02070309020205020404" pitchFamily="49" charset="0"/>
              </a:rPr>
              <a:t> ;</a:t>
            </a:r>
          </a:p>
          <a:p>
            <a:r>
              <a:rPr lang="nl-BE" sz="1200" dirty="0">
                <a:latin typeface="Courier New" panose="02070309020205020404" pitchFamily="49" charset="0"/>
                <a:cs typeface="Courier New" panose="02070309020205020404" pitchFamily="49" charset="0"/>
              </a:rPr>
              <a:t>    </a:t>
            </a:r>
            <a:r>
              <a:rPr lang="nl-BE" sz="1200" dirty="0" err="1">
                <a:latin typeface="Courier New" panose="02070309020205020404" pitchFamily="49" charset="0"/>
                <a:cs typeface="Courier New" panose="02070309020205020404" pitchFamily="49" charset="0"/>
              </a:rPr>
              <a:t>ont:validTo</a:t>
            </a:r>
            <a:r>
              <a:rPr lang="nl-BE" sz="1200" dirty="0">
                <a:latin typeface="Courier New" panose="02070309020205020404" pitchFamily="49" charset="0"/>
                <a:cs typeface="Courier New" panose="02070309020205020404" pitchFamily="49" charset="0"/>
              </a:rPr>
              <a:t> "9999-01-01"^^</a:t>
            </a:r>
            <a:r>
              <a:rPr lang="nl-BE" sz="1200" dirty="0" err="1">
                <a:latin typeface="Courier New" panose="02070309020205020404" pitchFamily="49" charset="0"/>
                <a:cs typeface="Courier New" panose="02070309020205020404" pitchFamily="49" charset="0"/>
              </a:rPr>
              <a:t>xsd:date</a:t>
            </a:r>
            <a:r>
              <a:rPr lang="nl-BE" sz="1200" dirty="0">
                <a:latin typeface="Courier New" panose="02070309020205020404" pitchFamily="49" charset="0"/>
                <a:cs typeface="Courier New" panose="02070309020205020404" pitchFamily="49" charset="0"/>
              </a:rPr>
              <a:t> ;</a:t>
            </a:r>
          </a:p>
          <a:p>
            <a:r>
              <a:rPr lang="nl-BE"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a:t>With such representations in our data graph (or even knowledge graph) we can:
</a:t>
            </a:r>
            <a:endParaRPr lang="nl-BE" dirty="0"/>
          </a:p>
        </p:txBody>
      </p:sp>
      <p:sp>
        <p:nvSpPr>
          <p:cNvPr id="3" name="Title 2"/>
          <p:cNvSpPr>
            <a:spLocks noGrp="1"/>
          </p:cNvSpPr>
          <p:nvPr>
            <p:ph type="ctrTitle"/>
          </p:nvPr>
        </p:nvSpPr>
        <p:spPr/>
        <p:txBody>
          <a:bodyPr>
            <a:normAutofit fontScale="90000"/>
          </a:bodyPr>
          <a:lstStyle/>
          <a:p>
            <a:r>
              <a:rPr lang="en-US" dirty="0"/>
              <a:t>SHACL: examples
</a:t>
            </a:r>
            <a:endParaRPr lang="nl-BE"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59" y="1294064"/>
            <a:ext cx="5181629" cy="4140571"/>
          </a:xfrm>
          <a:prstGeom prst="rect">
            <a:avLst/>
          </a:prstGeom>
        </p:spPr>
      </p:pic>
      <p:sp>
        <p:nvSpPr>
          <p:cNvPr id="11" name="Oval 10"/>
          <p:cNvSpPr/>
          <p:nvPr/>
        </p:nvSpPr>
        <p:spPr>
          <a:xfrm>
            <a:off x="1953748" y="2679693"/>
            <a:ext cx="1651385" cy="218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59" y="4850730"/>
            <a:ext cx="4922733" cy="1940740"/>
          </a:xfrm>
          <a:prstGeom prst="rect">
            <a:avLst/>
          </a:prstGeom>
        </p:spPr>
      </p:pic>
    </p:spTree>
    <p:extLst>
      <p:ext uri="{BB962C8B-B14F-4D97-AF65-F5344CB8AC3E}">
        <p14:creationId xmlns:p14="http://schemas.microsoft.com/office/powerpoint/2010/main" val="135161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666815" y="1299882"/>
            <a:ext cx="5352921" cy="4628970"/>
          </a:xfrm>
        </p:spPr>
        <p:txBody>
          <a:bodyPr/>
          <a:lstStyle/>
          <a:p>
            <a:endParaRPr lang="nl-BE" dirty="0">
              <a:latin typeface="+mn-lt"/>
            </a:endParaRPr>
          </a:p>
        </p:txBody>
      </p:sp>
      <p:sp>
        <p:nvSpPr>
          <p:cNvPr id="6" name="Text Placeholder 5"/>
          <p:cNvSpPr>
            <a:spLocks noGrp="1"/>
          </p:cNvSpPr>
          <p:nvPr>
            <p:ph type="body" sz="quarter" idx="15"/>
          </p:nvPr>
        </p:nvSpPr>
        <p:spPr>
          <a:xfrm>
            <a:off x="6187628" y="1299880"/>
            <a:ext cx="5751191" cy="5558119"/>
          </a:xfrm>
        </p:spPr>
        <p:txBody>
          <a:bodyPr>
            <a:noAutofit/>
          </a:bodyPr>
          <a:lstStyle/>
          <a:p>
            <a:r>
              <a:rPr lang="nl-BE" sz="1000" dirty="0" err="1">
                <a:latin typeface="Courier New" panose="02070309020205020404" pitchFamily="49" charset="0"/>
                <a:cs typeface="Courier New" panose="02070309020205020404" pitchFamily="49" charset="0"/>
              </a:rPr>
              <a:t>kg:IdentificationShape</a:t>
            </a:r>
            <a:r>
              <a:rPr lang="nl-BE" sz="1000" dirty="0">
                <a:latin typeface="Courier New" panose="02070309020205020404" pitchFamily="49" charset="0"/>
                <a:cs typeface="Courier New" panose="02070309020205020404" pitchFamily="49" charset="0"/>
              </a:rPr>
              <a:t> a </a:t>
            </a:r>
            <a:r>
              <a:rPr lang="nl-BE" sz="1000" dirty="0" err="1">
                <a:latin typeface="Courier New" panose="02070309020205020404" pitchFamily="49" charset="0"/>
                <a:cs typeface="Courier New" panose="02070309020205020404" pitchFamily="49" charset="0"/>
              </a:rPr>
              <a:t>sh:PropertyShape</a:t>
            </a:r>
            <a:r>
              <a:rPr lang="nl-BE" sz="1000" dirty="0">
                <a:latin typeface="Courier New" panose="02070309020205020404" pitchFamily="49" charset="0"/>
                <a:cs typeface="Courier New" panose="02070309020205020404" pitchFamily="49" charset="0"/>
              </a:rPr>
              <a:t> ;</a:t>
            </a:r>
          </a:p>
          <a:p>
            <a:r>
              <a:rPr lang="nl-BE" sz="1000" dirty="0">
                <a:latin typeface="Courier New" panose="02070309020205020404" pitchFamily="49" charset="0"/>
                <a:cs typeface="Courier New" panose="02070309020205020404" pitchFamily="49" charset="0"/>
              </a:rPr>
              <a:t>    </a:t>
            </a:r>
            <a:r>
              <a:rPr lang="nl-BE" sz="1000" dirty="0" err="1">
                <a:latin typeface="Courier New" panose="02070309020205020404" pitchFamily="49" charset="0"/>
                <a:cs typeface="Courier New" panose="02070309020205020404" pitchFamily="49" charset="0"/>
              </a:rPr>
              <a:t>rdfs:comment</a:t>
            </a:r>
            <a:r>
              <a:rPr lang="nl-BE" sz="1000" dirty="0">
                <a:latin typeface="Courier New" panose="02070309020205020404" pitchFamily="49" charset="0"/>
                <a:cs typeface="Courier New" panose="02070309020205020404" pitchFamily="49" charset="0"/>
              </a:rPr>
              <a:t> "Property </a:t>
            </a:r>
            <a:r>
              <a:rPr lang="nl-BE" sz="1000" dirty="0" err="1">
                <a:latin typeface="Courier New" panose="02070309020205020404" pitchFamily="49" charset="0"/>
                <a:cs typeface="Courier New" panose="02070309020205020404" pitchFamily="49" charset="0"/>
              </a:rPr>
              <a:t>Shape</a:t>
            </a:r>
            <a:r>
              <a:rPr lang="nl-BE" sz="1000" dirty="0">
                <a:latin typeface="Courier New" panose="02070309020205020404" pitchFamily="49" charset="0"/>
                <a:cs typeface="Courier New" panose="02070309020205020404" pitchFamily="49" charset="0"/>
              </a:rPr>
              <a:t> </a:t>
            </a:r>
            <a:r>
              <a:rPr lang="nl-BE" sz="1000" dirty="0" err="1">
                <a:latin typeface="Courier New" panose="02070309020205020404" pitchFamily="49" charset="0"/>
                <a:cs typeface="Courier New" panose="02070309020205020404" pitchFamily="49" charset="0"/>
              </a:rPr>
              <a:t>for</a:t>
            </a:r>
            <a:r>
              <a:rPr lang="nl-BE" sz="1000" dirty="0">
                <a:latin typeface="Courier New" panose="02070309020205020404" pitchFamily="49" charset="0"/>
                <a:cs typeface="Courier New" panose="02070309020205020404" pitchFamily="49" charset="0"/>
              </a:rPr>
              <a:t> </a:t>
            </a:r>
            <a:r>
              <a:rPr lang="nl-BE" sz="1000" dirty="0" err="1">
                <a:latin typeface="Courier New" panose="02070309020205020404" pitchFamily="49" charset="0"/>
                <a:cs typeface="Courier New" panose="02070309020205020404" pitchFamily="49" charset="0"/>
              </a:rPr>
              <a:t>Identification</a:t>
            </a:r>
            <a:r>
              <a:rPr lang="nl-BE" sz="1000" dirty="0">
                <a:latin typeface="Courier New" panose="02070309020205020404" pitchFamily="49" charset="0"/>
                <a:cs typeface="Courier New" panose="02070309020205020404" pitchFamily="49" charset="0"/>
              </a:rPr>
              <a:t> (code)" ;</a:t>
            </a:r>
          </a:p>
          <a:p>
            <a:r>
              <a:rPr lang="nl-BE" sz="1000" dirty="0">
                <a:latin typeface="Courier New" panose="02070309020205020404" pitchFamily="49" charset="0"/>
                <a:cs typeface="Courier New" panose="02070309020205020404" pitchFamily="49" charset="0"/>
              </a:rPr>
              <a:t>    </a:t>
            </a:r>
            <a:r>
              <a:rPr lang="nl-BE" sz="1000" dirty="0" err="1">
                <a:latin typeface="Courier New" panose="02070309020205020404" pitchFamily="49" charset="0"/>
                <a:cs typeface="Courier New" panose="02070309020205020404" pitchFamily="49" charset="0"/>
              </a:rPr>
              <a:t>sh:path</a:t>
            </a:r>
            <a:r>
              <a:rPr lang="nl-BE" sz="1000" dirty="0">
                <a:latin typeface="Courier New" panose="02070309020205020404" pitchFamily="49" charset="0"/>
                <a:cs typeface="Courier New" panose="02070309020205020404" pitchFamily="49" charset="0"/>
              </a:rPr>
              <a:t> </a:t>
            </a:r>
            <a:r>
              <a:rPr lang="nl-BE" sz="1000" dirty="0" err="1">
                <a:latin typeface="Courier New" panose="02070309020205020404" pitchFamily="49" charset="0"/>
                <a:cs typeface="Courier New" panose="02070309020205020404" pitchFamily="49" charset="0"/>
              </a:rPr>
              <a:t>ont:Identification</a:t>
            </a:r>
            <a:r>
              <a:rPr lang="nl-BE" sz="1000" dirty="0">
                <a:latin typeface="Courier New" panose="02070309020205020404" pitchFamily="49" charset="0"/>
                <a:cs typeface="Courier New" panose="02070309020205020404" pitchFamily="49" charset="0"/>
              </a:rPr>
              <a:t> ; </a:t>
            </a:r>
            <a:r>
              <a:rPr lang="nl-BE" sz="1000" dirty="0" err="1">
                <a:latin typeface="Courier New" panose="02070309020205020404" pitchFamily="49" charset="0"/>
                <a:cs typeface="Courier New" panose="02070309020205020404" pitchFamily="49" charset="0"/>
              </a:rPr>
              <a:t>sh:datatype</a:t>
            </a:r>
            <a:r>
              <a:rPr lang="nl-BE" sz="1000" dirty="0">
                <a:latin typeface="Courier New" panose="02070309020205020404" pitchFamily="49" charset="0"/>
                <a:cs typeface="Courier New" panose="02070309020205020404" pitchFamily="49" charset="0"/>
              </a:rPr>
              <a:t> </a:t>
            </a:r>
            <a:r>
              <a:rPr lang="nl-BE" sz="1000" dirty="0" err="1">
                <a:latin typeface="Courier New" panose="02070309020205020404" pitchFamily="49" charset="0"/>
                <a:cs typeface="Courier New" panose="02070309020205020404" pitchFamily="49" charset="0"/>
              </a:rPr>
              <a:t>xsd:string</a:t>
            </a:r>
            <a:r>
              <a:rPr lang="nl-BE" sz="1000" dirty="0">
                <a:latin typeface="Courier New" panose="02070309020205020404" pitchFamily="49" charset="0"/>
                <a:cs typeface="Courier New" panose="02070309020205020404" pitchFamily="49" charset="0"/>
              </a:rPr>
              <a:t> ;</a:t>
            </a:r>
          </a:p>
          <a:p>
            <a:r>
              <a:rPr lang="nl-BE" sz="1000" dirty="0">
                <a:latin typeface="Courier New" panose="02070309020205020404" pitchFamily="49" charset="0"/>
                <a:cs typeface="Courier New" panose="02070309020205020404" pitchFamily="49" charset="0"/>
              </a:rPr>
              <a:t>    </a:t>
            </a:r>
            <a:r>
              <a:rPr lang="nl-BE" sz="1000" dirty="0" err="1">
                <a:latin typeface="Courier New" panose="02070309020205020404" pitchFamily="49" charset="0"/>
                <a:cs typeface="Courier New" panose="02070309020205020404" pitchFamily="49" charset="0"/>
              </a:rPr>
              <a:t>sh:maxLength</a:t>
            </a:r>
            <a:r>
              <a:rPr lang="nl-BE" sz="1000" dirty="0">
                <a:latin typeface="Courier New" panose="02070309020205020404" pitchFamily="49" charset="0"/>
                <a:cs typeface="Courier New" panose="02070309020205020404" pitchFamily="49" charset="0"/>
              </a:rPr>
              <a:t> 7 ; </a:t>
            </a:r>
            <a:r>
              <a:rPr lang="nl-BE" sz="1000" dirty="0" err="1">
                <a:latin typeface="Courier New" panose="02070309020205020404" pitchFamily="49" charset="0"/>
                <a:cs typeface="Courier New" panose="02070309020205020404" pitchFamily="49" charset="0"/>
              </a:rPr>
              <a:t>sh:minCount</a:t>
            </a:r>
            <a:r>
              <a:rPr lang="nl-BE" sz="1000" dirty="0">
                <a:latin typeface="Courier New" panose="02070309020205020404" pitchFamily="49" charset="0"/>
                <a:cs typeface="Courier New" panose="02070309020205020404" pitchFamily="49" charset="0"/>
              </a:rPr>
              <a:t> 1 ; </a:t>
            </a:r>
            <a:r>
              <a:rPr lang="nl-BE" sz="1000" dirty="0" err="1">
                <a:latin typeface="Courier New" panose="02070309020205020404" pitchFamily="49" charset="0"/>
                <a:cs typeface="Courier New" panose="02070309020205020404" pitchFamily="49" charset="0"/>
              </a:rPr>
              <a:t>sh:maxCount</a:t>
            </a:r>
            <a:r>
              <a:rPr lang="nl-BE" sz="1000" dirty="0">
                <a:latin typeface="Courier New" panose="02070309020205020404" pitchFamily="49" charset="0"/>
                <a:cs typeface="Courier New" panose="02070309020205020404" pitchFamily="49" charset="0"/>
              </a:rPr>
              <a:t> 1 ;</a:t>
            </a:r>
          </a:p>
          <a:p>
            <a:r>
              <a:rPr lang="nl-BE" sz="1000" dirty="0">
                <a:latin typeface="Courier New" panose="02070309020205020404" pitchFamily="49" charset="0"/>
                <a:cs typeface="Courier New" panose="02070309020205020404" pitchFamily="49" charset="0"/>
              </a:rPr>
              <a:t>    # Geldige waarden komen van bijlage 1</a:t>
            </a:r>
          </a:p>
          <a:p>
            <a:r>
              <a:rPr lang="nl-BE" sz="1000" dirty="0">
                <a:latin typeface="Courier New" panose="02070309020205020404" pitchFamily="49" charset="0"/>
                <a:cs typeface="Courier New" panose="02070309020205020404" pitchFamily="49" charset="0"/>
              </a:rPr>
              <a:t>    </a:t>
            </a:r>
            <a:r>
              <a:rPr lang="nl-BE" sz="1000" dirty="0" err="1">
                <a:latin typeface="Courier New" panose="02070309020205020404" pitchFamily="49" charset="0"/>
                <a:cs typeface="Courier New" panose="02070309020205020404" pitchFamily="49" charset="0"/>
              </a:rPr>
              <a:t>sh:in</a:t>
            </a:r>
            <a:r>
              <a:rPr lang="nl-BE" sz="1000" dirty="0">
                <a:latin typeface="Courier New" panose="02070309020205020404" pitchFamily="49" charset="0"/>
                <a:cs typeface="Courier New" panose="02070309020205020404" pitchFamily="49" charset="0"/>
              </a:rPr>
              <a:t> ( "AADD501" "ACRF001" </a:t>
            </a:r>
            <a:r>
              <a:rPr lang="nl-BE" sz="1000" dirty="0">
                <a:solidFill>
                  <a:srgbClr val="FF0000"/>
                </a:solidFill>
                <a:latin typeface="Courier New" panose="02070309020205020404" pitchFamily="49" charset="0"/>
                <a:cs typeface="Courier New" panose="02070309020205020404" pitchFamily="49" charset="0"/>
              </a:rPr>
              <a:t>...</a:t>
            </a:r>
            <a:r>
              <a:rPr lang="nl-BE" sz="1000" dirty="0">
                <a:latin typeface="Courier New" panose="02070309020205020404" pitchFamily="49" charset="0"/>
                <a:cs typeface="Courier New" panose="02070309020205020404" pitchFamily="49" charset="0"/>
              </a:rPr>
              <a:t> "ZIMA006" ) ;</a:t>
            </a:r>
          </a:p>
          <a:p>
            <a:r>
              <a:rPr lang="nl-BE" sz="1000" dirty="0">
                <a:solidFill>
                  <a:srgbClr val="00B050"/>
                </a:solidFill>
                <a:latin typeface="Courier New" panose="02070309020205020404" pitchFamily="49" charset="0"/>
                <a:cs typeface="Courier New" panose="02070309020205020404" pitchFamily="49" charset="0"/>
              </a:rPr>
              <a:t>    # De geldige waarden hebben ook een geldigheidsdatum, </a:t>
            </a:r>
          </a:p>
          <a:p>
            <a:r>
              <a:rPr lang="nl-BE" sz="1000" dirty="0">
                <a:solidFill>
                  <a:srgbClr val="00B050"/>
                </a:solidFill>
                <a:latin typeface="Courier New" panose="02070309020205020404" pitchFamily="49" charset="0"/>
                <a:cs typeface="Courier New" panose="02070309020205020404" pitchFamily="49" charset="0"/>
              </a:rPr>
              <a:t>    # we demonstreren dit voor 1 entiteit</a:t>
            </a:r>
          </a:p>
          <a:p>
            <a:r>
              <a:rPr lang="nl-BE" sz="1000" dirty="0">
                <a:solidFill>
                  <a:srgbClr val="00B050"/>
                </a:solidFill>
                <a:latin typeface="Courier New" panose="02070309020205020404" pitchFamily="49" charset="0"/>
                <a:cs typeface="Courier New" panose="02070309020205020404" pitchFamily="49" charset="0"/>
              </a:rPr>
              <a:t>    </a:t>
            </a:r>
            <a:r>
              <a:rPr lang="nl-BE" sz="1000" dirty="0" err="1">
                <a:solidFill>
                  <a:srgbClr val="00B050"/>
                </a:solidFill>
                <a:latin typeface="Courier New" panose="02070309020205020404" pitchFamily="49" charset="0"/>
                <a:cs typeface="Courier New" panose="02070309020205020404" pitchFamily="49" charset="0"/>
              </a:rPr>
              <a:t>sh:sparql</a:t>
            </a:r>
            <a:r>
              <a:rPr lang="nl-BE" sz="1000" dirty="0">
                <a:solidFill>
                  <a:srgbClr val="00B050"/>
                </a:solidFill>
                <a:latin typeface="Courier New" panose="02070309020205020404" pitchFamily="49" charset="0"/>
                <a:cs typeface="Courier New" panose="02070309020205020404" pitchFamily="49" charset="0"/>
              </a:rPr>
              <a:t> [</a:t>
            </a:r>
          </a:p>
          <a:p>
            <a:r>
              <a:rPr lang="en-US" sz="1000" dirty="0">
                <a:solidFill>
                  <a:srgbClr val="00B050"/>
                </a:solidFill>
                <a:latin typeface="Courier New" panose="02070309020205020404" pitchFamily="49" charset="0"/>
                <a:cs typeface="Courier New" panose="02070309020205020404" pitchFamily="49" charset="0"/>
              </a:rPr>
              <a:t>      </a:t>
            </a:r>
            <a:r>
              <a:rPr lang="en-US" sz="1000" dirty="0" err="1">
                <a:solidFill>
                  <a:srgbClr val="00B050"/>
                </a:solidFill>
                <a:latin typeface="Courier New" panose="02070309020205020404" pitchFamily="49" charset="0"/>
                <a:cs typeface="Courier New" panose="02070309020205020404" pitchFamily="49" charset="0"/>
              </a:rPr>
              <a:t>sh:message</a:t>
            </a:r>
            <a:r>
              <a:rPr lang="en-US" sz="1000" dirty="0">
                <a:solidFill>
                  <a:srgbClr val="00B050"/>
                </a:solidFill>
                <a:latin typeface="Courier New" panose="02070309020205020404" pitchFamily="49" charset="0"/>
                <a:cs typeface="Courier New" panose="02070309020205020404" pitchFamily="49" charset="0"/>
              </a:rPr>
              <a:t> "Date not within valid interval of document type" ;</a:t>
            </a:r>
          </a:p>
          <a:p>
            <a:r>
              <a:rPr lang="nl-BE" sz="1000" dirty="0">
                <a:solidFill>
                  <a:srgbClr val="00B050"/>
                </a:solidFill>
                <a:latin typeface="Courier New" panose="02070309020205020404" pitchFamily="49" charset="0"/>
                <a:cs typeface="Courier New" panose="02070309020205020404" pitchFamily="49" charset="0"/>
              </a:rPr>
              <a:t>      </a:t>
            </a:r>
            <a:r>
              <a:rPr lang="nl-BE" sz="1000" dirty="0" err="1">
                <a:solidFill>
                  <a:srgbClr val="00B050"/>
                </a:solidFill>
                <a:latin typeface="Courier New" panose="02070309020205020404" pitchFamily="49" charset="0"/>
                <a:cs typeface="Courier New" panose="02070309020205020404" pitchFamily="49" charset="0"/>
              </a:rPr>
              <a:t>sh:prefixes</a:t>
            </a:r>
            <a:r>
              <a:rPr lang="nl-BE" sz="1000" dirty="0">
                <a:solidFill>
                  <a:srgbClr val="00B050"/>
                </a:solidFill>
                <a:latin typeface="Courier New" panose="02070309020205020404" pitchFamily="49" charset="0"/>
                <a:cs typeface="Courier New" panose="02070309020205020404" pitchFamily="49" charset="0"/>
              </a:rPr>
              <a:t> &lt;&gt; ;</a:t>
            </a:r>
          </a:p>
          <a:p>
            <a:r>
              <a:rPr lang="nl-BE" sz="1000" dirty="0">
                <a:solidFill>
                  <a:srgbClr val="00B050"/>
                </a:solidFill>
                <a:latin typeface="Courier New" panose="02070309020205020404" pitchFamily="49" charset="0"/>
                <a:cs typeface="Courier New" panose="02070309020205020404" pitchFamily="49" charset="0"/>
              </a:rPr>
              <a:t>        </a:t>
            </a:r>
            <a:r>
              <a:rPr lang="nl-BE" sz="1000" dirty="0" err="1">
                <a:solidFill>
                  <a:srgbClr val="00B050"/>
                </a:solidFill>
                <a:latin typeface="Courier New" panose="02070309020205020404" pitchFamily="49" charset="0"/>
                <a:cs typeface="Courier New" panose="02070309020205020404" pitchFamily="49" charset="0"/>
              </a:rPr>
              <a:t>sh:select</a:t>
            </a:r>
            <a:r>
              <a:rPr lang="nl-BE" sz="1000" dirty="0">
                <a:solidFill>
                  <a:srgbClr val="00B050"/>
                </a:solidFill>
                <a:latin typeface="Courier New" panose="02070309020205020404" pitchFamily="49" charset="0"/>
                <a:cs typeface="Courier New" panose="02070309020205020404" pitchFamily="49" charset="0"/>
              </a:rPr>
              <a:t> """</a:t>
            </a:r>
          </a:p>
          <a:p>
            <a:r>
              <a:rPr lang="en-US" sz="1000" dirty="0">
                <a:solidFill>
                  <a:srgbClr val="00B050"/>
                </a:solidFill>
                <a:latin typeface="Courier New" panose="02070309020205020404" pitchFamily="49" charset="0"/>
                <a:cs typeface="Courier New" panose="02070309020205020404" pitchFamily="49" charset="0"/>
              </a:rPr>
              <a:t>          SELECT $this (</a:t>
            </a:r>
            <a:r>
              <a:rPr lang="en-US" sz="1000" dirty="0" err="1">
                <a:solidFill>
                  <a:srgbClr val="00B050"/>
                </a:solidFill>
                <a:latin typeface="Courier New" panose="02070309020205020404" pitchFamily="49" charset="0"/>
                <a:cs typeface="Courier New" panose="02070309020205020404" pitchFamily="49" charset="0"/>
              </a:rPr>
              <a:t>ont:Identification</a:t>
            </a:r>
            <a:r>
              <a:rPr lang="en-US" sz="1000" dirty="0">
                <a:solidFill>
                  <a:srgbClr val="00B050"/>
                </a:solidFill>
                <a:latin typeface="Courier New" panose="02070309020205020404" pitchFamily="49" charset="0"/>
                <a:cs typeface="Courier New" panose="02070309020205020404" pitchFamily="49" charset="0"/>
              </a:rPr>
              <a:t> AS ?path) ?value</a:t>
            </a:r>
          </a:p>
          <a:p>
            <a:r>
              <a:rPr lang="nl-BE" sz="1000" dirty="0">
                <a:solidFill>
                  <a:srgbClr val="00B050"/>
                </a:solidFill>
                <a:latin typeface="Courier New" panose="02070309020205020404" pitchFamily="49" charset="0"/>
                <a:cs typeface="Courier New" panose="02070309020205020404" pitchFamily="49" charset="0"/>
              </a:rPr>
              <a:t>          WHERE {</a:t>
            </a:r>
          </a:p>
          <a:p>
            <a:r>
              <a:rPr lang="nl-BE" sz="1000" dirty="0">
                <a:solidFill>
                  <a:srgbClr val="00B050"/>
                </a:solidFill>
                <a:latin typeface="Courier New" panose="02070309020205020404" pitchFamily="49" charset="0"/>
                <a:cs typeface="Courier New" panose="02070309020205020404" pitchFamily="49" charset="0"/>
              </a:rPr>
              <a:t>            $</a:t>
            </a:r>
            <a:r>
              <a:rPr lang="nl-BE" sz="1000" dirty="0" err="1">
                <a:solidFill>
                  <a:srgbClr val="00B050"/>
                </a:solidFill>
                <a:latin typeface="Courier New" panose="02070309020205020404" pitchFamily="49" charset="0"/>
                <a:cs typeface="Courier New" panose="02070309020205020404" pitchFamily="49" charset="0"/>
              </a:rPr>
              <a:t>this</a:t>
            </a:r>
            <a:r>
              <a:rPr lang="nl-BE" sz="1000" dirty="0">
                <a:solidFill>
                  <a:srgbClr val="00B050"/>
                </a:solidFill>
                <a:latin typeface="Courier New" panose="02070309020205020404" pitchFamily="49" charset="0"/>
                <a:cs typeface="Courier New" panose="02070309020205020404" pitchFamily="49" charset="0"/>
              </a:rPr>
              <a:t> </a:t>
            </a:r>
            <a:r>
              <a:rPr lang="nl-BE" sz="1000" dirty="0" err="1">
                <a:solidFill>
                  <a:srgbClr val="00B050"/>
                </a:solidFill>
                <a:latin typeface="Courier New" panose="02070309020205020404" pitchFamily="49" charset="0"/>
                <a:cs typeface="Courier New" panose="02070309020205020404" pitchFamily="49" charset="0"/>
              </a:rPr>
              <a:t>ont:Identification</a:t>
            </a:r>
            <a:r>
              <a:rPr lang="nl-BE" sz="1000" dirty="0">
                <a:solidFill>
                  <a:srgbClr val="00B050"/>
                </a:solidFill>
                <a:latin typeface="Courier New" panose="02070309020205020404" pitchFamily="49" charset="0"/>
                <a:cs typeface="Courier New" panose="02070309020205020404" pitchFamily="49" charset="0"/>
              </a:rPr>
              <a:t> ?</a:t>
            </a:r>
            <a:r>
              <a:rPr lang="nl-BE" sz="1000" dirty="0" err="1">
                <a:solidFill>
                  <a:srgbClr val="00B050"/>
                </a:solidFill>
                <a:latin typeface="Courier New" panose="02070309020205020404" pitchFamily="49" charset="0"/>
                <a:cs typeface="Courier New" panose="02070309020205020404" pitchFamily="49" charset="0"/>
              </a:rPr>
              <a:t>value</a:t>
            </a:r>
            <a:r>
              <a:rPr lang="nl-BE" sz="1000" dirty="0">
                <a:solidFill>
                  <a:srgbClr val="00B050"/>
                </a:solidFill>
                <a:latin typeface="Courier New" panose="02070309020205020404" pitchFamily="49" charset="0"/>
                <a:cs typeface="Courier New" panose="02070309020205020404" pitchFamily="49" charset="0"/>
              </a:rPr>
              <a:t> .</a:t>
            </a:r>
          </a:p>
          <a:p>
            <a:r>
              <a:rPr lang="nl-BE" sz="1000" dirty="0">
                <a:solidFill>
                  <a:srgbClr val="00B050"/>
                </a:solidFill>
                <a:latin typeface="Courier New" panose="02070309020205020404" pitchFamily="49" charset="0"/>
                <a:cs typeface="Courier New" panose="02070309020205020404" pitchFamily="49" charset="0"/>
              </a:rPr>
              <a:t>            $</a:t>
            </a:r>
            <a:r>
              <a:rPr lang="nl-BE" sz="1000" dirty="0" err="1">
                <a:solidFill>
                  <a:srgbClr val="00B050"/>
                </a:solidFill>
                <a:latin typeface="Courier New" panose="02070309020205020404" pitchFamily="49" charset="0"/>
                <a:cs typeface="Courier New" panose="02070309020205020404" pitchFamily="49" charset="0"/>
              </a:rPr>
              <a:t>this</a:t>
            </a:r>
            <a:r>
              <a:rPr lang="nl-BE" sz="1000" dirty="0">
                <a:solidFill>
                  <a:srgbClr val="00B050"/>
                </a:solidFill>
                <a:latin typeface="Courier New" panose="02070309020205020404" pitchFamily="49" charset="0"/>
                <a:cs typeface="Courier New" panose="02070309020205020404" pitchFamily="49" charset="0"/>
              </a:rPr>
              <a:t> </a:t>
            </a:r>
            <a:r>
              <a:rPr lang="nl-BE" sz="1000" dirty="0" err="1">
                <a:solidFill>
                  <a:srgbClr val="00B050"/>
                </a:solidFill>
                <a:latin typeface="Courier New" panose="02070309020205020404" pitchFamily="49" charset="0"/>
                <a:cs typeface="Courier New" panose="02070309020205020404" pitchFamily="49" charset="0"/>
              </a:rPr>
              <a:t>ont:FormCreationDate</a:t>
            </a:r>
            <a:r>
              <a:rPr lang="nl-BE" sz="1000" dirty="0">
                <a:solidFill>
                  <a:srgbClr val="00B050"/>
                </a:solidFill>
                <a:latin typeface="Courier New" panose="02070309020205020404" pitchFamily="49" charset="0"/>
                <a:cs typeface="Courier New" panose="02070309020205020404" pitchFamily="49" charset="0"/>
              </a:rPr>
              <a:t> ?date .</a:t>
            </a:r>
          </a:p>
          <a:p>
            <a:r>
              <a:rPr lang="nl-BE" sz="1000" dirty="0">
                <a:solidFill>
                  <a:srgbClr val="00B050"/>
                </a:solidFill>
                <a:latin typeface="Courier New" panose="02070309020205020404" pitchFamily="49" charset="0"/>
                <a:cs typeface="Courier New" panose="02070309020205020404" pitchFamily="49" charset="0"/>
              </a:rPr>
              <a:t>            ?</a:t>
            </a:r>
            <a:r>
              <a:rPr lang="nl-BE" sz="1000" dirty="0" err="1">
                <a:solidFill>
                  <a:srgbClr val="00B050"/>
                </a:solidFill>
                <a:latin typeface="Courier New" panose="02070309020205020404" pitchFamily="49" charset="0"/>
                <a:cs typeface="Courier New" panose="02070309020205020404" pitchFamily="49" charset="0"/>
              </a:rPr>
              <a:t>idtype</a:t>
            </a:r>
            <a:r>
              <a:rPr lang="nl-BE" sz="1000" dirty="0">
                <a:solidFill>
                  <a:srgbClr val="00B050"/>
                </a:solidFill>
                <a:latin typeface="Courier New" panose="02070309020205020404" pitchFamily="49" charset="0"/>
                <a:cs typeface="Courier New" panose="02070309020205020404" pitchFamily="49" charset="0"/>
              </a:rPr>
              <a:t> a </a:t>
            </a:r>
            <a:r>
              <a:rPr lang="nl-BE" sz="1000" dirty="0" err="1">
                <a:solidFill>
                  <a:srgbClr val="00B050"/>
                </a:solidFill>
                <a:latin typeface="Courier New" panose="02070309020205020404" pitchFamily="49" charset="0"/>
                <a:cs typeface="Courier New" panose="02070309020205020404" pitchFamily="49" charset="0"/>
              </a:rPr>
              <a:t>ont:IdentificationType</a:t>
            </a:r>
            <a:r>
              <a:rPr lang="nl-BE" sz="1000" dirty="0">
                <a:solidFill>
                  <a:srgbClr val="00B050"/>
                </a:solidFill>
                <a:latin typeface="Courier New" panose="02070309020205020404" pitchFamily="49" charset="0"/>
                <a:cs typeface="Courier New" panose="02070309020205020404" pitchFamily="49" charset="0"/>
              </a:rPr>
              <a:t> ; </a:t>
            </a:r>
            <a:r>
              <a:rPr lang="nl-BE" sz="1000" dirty="0" err="1">
                <a:solidFill>
                  <a:srgbClr val="00B050"/>
                </a:solidFill>
                <a:latin typeface="Courier New" panose="02070309020205020404" pitchFamily="49" charset="0"/>
                <a:cs typeface="Courier New" panose="02070309020205020404" pitchFamily="49" charset="0"/>
              </a:rPr>
              <a:t>rdfs:label</a:t>
            </a:r>
            <a:r>
              <a:rPr lang="nl-BE" sz="1000" dirty="0">
                <a:solidFill>
                  <a:srgbClr val="00B050"/>
                </a:solidFill>
                <a:latin typeface="Courier New" panose="02070309020205020404" pitchFamily="49" charset="0"/>
                <a:cs typeface="Courier New" panose="02070309020205020404" pitchFamily="49" charset="0"/>
              </a:rPr>
              <a:t> ?</a:t>
            </a:r>
            <a:r>
              <a:rPr lang="nl-BE" sz="1000" dirty="0" err="1">
                <a:solidFill>
                  <a:srgbClr val="00B050"/>
                </a:solidFill>
                <a:latin typeface="Courier New" panose="02070309020205020404" pitchFamily="49" charset="0"/>
                <a:cs typeface="Courier New" panose="02070309020205020404" pitchFamily="49" charset="0"/>
              </a:rPr>
              <a:t>value</a:t>
            </a:r>
            <a:r>
              <a:rPr lang="nl-BE" sz="1000" dirty="0">
                <a:solidFill>
                  <a:srgbClr val="00B050"/>
                </a:solidFill>
                <a:latin typeface="Courier New" panose="02070309020205020404" pitchFamily="49" charset="0"/>
                <a:cs typeface="Courier New" panose="02070309020205020404" pitchFamily="49" charset="0"/>
              </a:rPr>
              <a:t> ;</a:t>
            </a:r>
          </a:p>
          <a:p>
            <a:r>
              <a:rPr lang="nl-BE" sz="1000" dirty="0">
                <a:solidFill>
                  <a:srgbClr val="00B050"/>
                </a:solidFill>
                <a:latin typeface="Courier New" panose="02070309020205020404" pitchFamily="49" charset="0"/>
                <a:cs typeface="Courier New" panose="02070309020205020404" pitchFamily="49" charset="0"/>
              </a:rPr>
              <a:t>                    </a:t>
            </a:r>
            <a:r>
              <a:rPr lang="nl-BE" sz="1000" dirty="0" err="1">
                <a:solidFill>
                  <a:srgbClr val="00B050"/>
                </a:solidFill>
                <a:latin typeface="Courier New" panose="02070309020205020404" pitchFamily="49" charset="0"/>
                <a:cs typeface="Courier New" panose="02070309020205020404" pitchFamily="49" charset="0"/>
              </a:rPr>
              <a:t>ont:validFrom</a:t>
            </a:r>
            <a:r>
              <a:rPr lang="nl-BE" sz="1000" dirty="0">
                <a:solidFill>
                  <a:srgbClr val="00B050"/>
                </a:solidFill>
                <a:latin typeface="Courier New" panose="02070309020205020404" pitchFamily="49" charset="0"/>
                <a:cs typeface="Courier New" panose="02070309020205020404" pitchFamily="49" charset="0"/>
              </a:rPr>
              <a:t> ?</a:t>
            </a:r>
            <a:r>
              <a:rPr lang="nl-BE" sz="1000" dirty="0" err="1">
                <a:solidFill>
                  <a:srgbClr val="00B050"/>
                </a:solidFill>
                <a:latin typeface="Courier New" panose="02070309020205020404" pitchFamily="49" charset="0"/>
                <a:cs typeface="Courier New" panose="02070309020205020404" pitchFamily="49" charset="0"/>
              </a:rPr>
              <a:t>from</a:t>
            </a:r>
            <a:r>
              <a:rPr lang="nl-BE" sz="1000" dirty="0">
                <a:solidFill>
                  <a:srgbClr val="00B050"/>
                </a:solidFill>
                <a:latin typeface="Courier New" panose="02070309020205020404" pitchFamily="49" charset="0"/>
                <a:cs typeface="Courier New" panose="02070309020205020404" pitchFamily="49" charset="0"/>
              </a:rPr>
              <a:t> ; </a:t>
            </a:r>
            <a:r>
              <a:rPr lang="nl-BE" sz="1000" dirty="0" err="1">
                <a:solidFill>
                  <a:srgbClr val="00B050"/>
                </a:solidFill>
                <a:latin typeface="Courier New" panose="02070309020205020404" pitchFamily="49" charset="0"/>
                <a:cs typeface="Courier New" panose="02070309020205020404" pitchFamily="49" charset="0"/>
              </a:rPr>
              <a:t>ont:validTo</a:t>
            </a:r>
            <a:r>
              <a:rPr lang="nl-BE" sz="1000" dirty="0">
                <a:solidFill>
                  <a:srgbClr val="00B050"/>
                </a:solidFill>
                <a:latin typeface="Courier New" panose="02070309020205020404" pitchFamily="49" charset="0"/>
                <a:cs typeface="Courier New" panose="02070309020205020404" pitchFamily="49" charset="0"/>
              </a:rPr>
              <a:t> ?</a:t>
            </a:r>
            <a:r>
              <a:rPr lang="nl-BE" sz="1000" dirty="0" err="1">
                <a:solidFill>
                  <a:srgbClr val="00B050"/>
                </a:solidFill>
                <a:latin typeface="Courier New" panose="02070309020205020404" pitchFamily="49" charset="0"/>
                <a:cs typeface="Courier New" panose="02070309020205020404" pitchFamily="49" charset="0"/>
              </a:rPr>
              <a:t>to</a:t>
            </a:r>
            <a:r>
              <a:rPr lang="nl-BE" sz="1000" dirty="0">
                <a:solidFill>
                  <a:srgbClr val="00B050"/>
                </a:solidFill>
                <a:latin typeface="Courier New" panose="02070309020205020404" pitchFamily="49" charset="0"/>
                <a:cs typeface="Courier New" panose="02070309020205020404" pitchFamily="49" charset="0"/>
              </a:rPr>
              <a:t> .</a:t>
            </a:r>
          </a:p>
          <a:p>
            <a:r>
              <a:rPr lang="en-US" sz="1000" dirty="0">
                <a:solidFill>
                  <a:srgbClr val="00B050"/>
                </a:solidFill>
                <a:latin typeface="Courier New" panose="02070309020205020404" pitchFamily="49" charset="0"/>
                <a:cs typeface="Courier New" panose="02070309020205020404" pitchFamily="49" charset="0"/>
              </a:rPr>
              <a:t>            FILTER ( !( ?date &gt;= ?from &amp;&amp; ?date &lt;= ?to ) )</a:t>
            </a:r>
          </a:p>
          <a:p>
            <a:r>
              <a:rPr lang="nl-BE" sz="1000" dirty="0">
                <a:solidFill>
                  <a:srgbClr val="00B050"/>
                </a:solidFill>
                <a:latin typeface="Courier New" panose="02070309020205020404" pitchFamily="49" charset="0"/>
                <a:cs typeface="Courier New" panose="02070309020205020404" pitchFamily="49" charset="0"/>
              </a:rPr>
              <a:t>          }""" ; </a:t>
            </a:r>
          </a:p>
          <a:p>
            <a:r>
              <a:rPr lang="nl-BE" sz="1000" dirty="0">
                <a:latin typeface="Courier New" panose="02070309020205020404" pitchFamily="49" charset="0"/>
                <a:cs typeface="Courier New" panose="02070309020205020404" pitchFamily="49" charset="0"/>
              </a:rPr>
              <a:t>] .</a:t>
            </a:r>
          </a:p>
        </p:txBody>
      </p:sp>
      <p:sp>
        <p:nvSpPr>
          <p:cNvPr id="3" name="Title 2"/>
          <p:cNvSpPr>
            <a:spLocks noGrp="1"/>
          </p:cNvSpPr>
          <p:nvPr>
            <p:ph type="ctrTitle"/>
          </p:nvPr>
        </p:nvSpPr>
        <p:spPr/>
        <p:txBody>
          <a:bodyPr/>
          <a:lstStyle/>
          <a:p>
            <a:r>
              <a:rPr lang="en-US" dirty="0"/>
              <a:t>SHACL: </a:t>
            </a:r>
            <a:r>
              <a:rPr lang="en-US" dirty="0" err="1"/>
              <a:t>voorbeelden</a:t>
            </a:r>
            <a:endParaRPr lang="nl-BE"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59" y="1294064"/>
            <a:ext cx="5181629" cy="4140571"/>
          </a:xfrm>
          <a:prstGeom prst="rect">
            <a:avLst/>
          </a:prstGeom>
        </p:spPr>
      </p:pic>
      <p:sp>
        <p:nvSpPr>
          <p:cNvPr id="11" name="Oval 10"/>
          <p:cNvSpPr/>
          <p:nvPr/>
        </p:nvSpPr>
        <p:spPr>
          <a:xfrm>
            <a:off x="1953748" y="2679693"/>
            <a:ext cx="1651385" cy="218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59" y="4850730"/>
            <a:ext cx="4922733" cy="1940740"/>
          </a:xfrm>
          <a:prstGeom prst="rect">
            <a:avLst/>
          </a:prstGeom>
        </p:spPr>
      </p:pic>
      <p:cxnSp>
        <p:nvCxnSpPr>
          <p:cNvPr id="7" name="Straight Arrow Connector 6"/>
          <p:cNvCxnSpPr/>
          <p:nvPr/>
        </p:nvCxnSpPr>
        <p:spPr>
          <a:xfrm>
            <a:off x="3768213" y="3252019"/>
            <a:ext cx="2706329" cy="64155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68213" y="2679693"/>
            <a:ext cx="2617839" cy="57232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997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 small demonstration
</a:t>
            </a:r>
            <a:endParaRPr lang="nl-BE" dirty="0"/>
          </a:p>
        </p:txBody>
      </p:sp>
      <p:sp>
        <p:nvSpPr>
          <p:cNvPr id="6" name="Text Placeholder 5"/>
          <p:cNvSpPr>
            <a:spLocks noGrp="1"/>
          </p:cNvSpPr>
          <p:nvPr>
            <p:ph type="body" sz="quarter" idx="13"/>
          </p:nvPr>
        </p:nvSpPr>
        <p:spPr/>
        <p:txBody>
          <a:bodyPr/>
          <a:lstStyle/>
          <a:p>
            <a:endParaRPr lang="nl-BE"/>
          </a:p>
        </p:txBody>
      </p:sp>
    </p:spTree>
    <p:extLst>
      <p:ext uri="{BB962C8B-B14F-4D97-AF65-F5344CB8AC3E}">
        <p14:creationId xmlns:p14="http://schemas.microsoft.com/office/powerpoint/2010/main" val="4281828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By means of the </a:t>
            </a:r>
            <a:r>
              <a:rPr lang="en-US" dirty="0" err="1"/>
              <a:t>TopBraid</a:t>
            </a:r>
            <a:r>
              <a:rPr lang="en-US" dirty="0"/>
              <a:t> library
</a:t>
            </a:r>
          </a:p>
          <a:p>
            <a:r>
              <a:rPr lang="en-US" dirty="0"/>
              <a:t>Data graph = </a:t>
            </a:r>
            <a:r>
              <a:rPr lang="en-US" dirty="0" err="1"/>
              <a:t>DmfA</a:t>
            </a:r>
            <a:r>
              <a:rPr lang="en-US" dirty="0"/>
              <a:t> declaration in RDF + extra data
Shapes graph</a:t>
            </a:r>
          </a:p>
          <a:p>
            <a:endParaRPr lang="en-US" dirty="0"/>
          </a:p>
          <a:p>
            <a:r>
              <a:rPr lang="en-US" dirty="0"/>
              <a:t>Focus on calculation control number
</a:t>
            </a:r>
            <a:endParaRPr lang="nl-BE" dirty="0"/>
          </a:p>
        </p:txBody>
      </p:sp>
      <p:sp>
        <p:nvSpPr>
          <p:cNvPr id="5" name="Title 4"/>
          <p:cNvSpPr>
            <a:spLocks noGrp="1"/>
          </p:cNvSpPr>
          <p:nvPr>
            <p:ph type="ctrTitle"/>
          </p:nvPr>
        </p:nvSpPr>
        <p:spPr/>
        <p:txBody>
          <a:bodyPr/>
          <a:lstStyle/>
          <a:p>
            <a:r>
              <a:rPr lang="en-US" dirty="0" err="1"/>
              <a:t>Demonstratie</a:t>
            </a:r>
            <a:endParaRPr lang="nl-BE" dirty="0"/>
          </a:p>
        </p:txBody>
      </p:sp>
    </p:spTree>
    <p:extLst>
      <p:ext uri="{BB962C8B-B14F-4D97-AF65-F5344CB8AC3E}">
        <p14:creationId xmlns:p14="http://schemas.microsoft.com/office/powerpoint/2010/main" val="115315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83" y="0"/>
            <a:ext cx="10696433" cy="6858000"/>
          </a:xfrm>
          <a:prstGeom prst="rect">
            <a:avLst/>
          </a:prstGeom>
        </p:spPr>
      </p:pic>
      <p:sp>
        <p:nvSpPr>
          <p:cNvPr id="8" name="Rectangle 7"/>
          <p:cNvSpPr/>
          <p:nvPr/>
        </p:nvSpPr>
        <p:spPr>
          <a:xfrm>
            <a:off x="6655442" y="451413"/>
            <a:ext cx="4788773" cy="28242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solidFill>
                  <a:srgbClr val="FF0000"/>
                </a:solidFill>
              </a:rPr>
              <a:t>Shapes Graph</a:t>
            </a:r>
            <a:endParaRPr lang="nl-BE" dirty="0">
              <a:solidFill>
                <a:srgbClr val="FF0000"/>
              </a:solidFill>
            </a:endParaRPr>
          </a:p>
        </p:txBody>
      </p:sp>
      <p:sp>
        <p:nvSpPr>
          <p:cNvPr id="9" name="Rectangle 8"/>
          <p:cNvSpPr/>
          <p:nvPr/>
        </p:nvSpPr>
        <p:spPr>
          <a:xfrm>
            <a:off x="6655441" y="3275634"/>
            <a:ext cx="4788773" cy="35823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solidFill>
                  <a:srgbClr val="FF0000"/>
                </a:solidFill>
              </a:rPr>
              <a:t>Data Graph</a:t>
            </a:r>
            <a:endParaRPr lang="nl-BE" dirty="0">
              <a:solidFill>
                <a:srgbClr val="FF0000"/>
              </a:solidFill>
            </a:endParaRPr>
          </a:p>
        </p:txBody>
      </p:sp>
      <p:sp>
        <p:nvSpPr>
          <p:cNvPr id="11" name="Rectangle 10"/>
          <p:cNvSpPr/>
          <p:nvPr/>
        </p:nvSpPr>
        <p:spPr>
          <a:xfrm>
            <a:off x="1865449" y="3429000"/>
            <a:ext cx="3956618" cy="28242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solidFill>
                  <a:srgbClr val="FF0000"/>
                </a:solidFill>
              </a:rPr>
              <a:t>Validation Report</a:t>
            </a:r>
            <a:endParaRPr lang="nl-BE" dirty="0">
              <a:solidFill>
                <a:srgbClr val="FF0000"/>
              </a:solidFill>
            </a:endParaRPr>
          </a:p>
        </p:txBody>
      </p:sp>
      <p:sp>
        <p:nvSpPr>
          <p:cNvPr id="12" name="Cloud 11"/>
          <p:cNvSpPr/>
          <p:nvPr/>
        </p:nvSpPr>
        <p:spPr>
          <a:xfrm>
            <a:off x="3386558" y="2013995"/>
            <a:ext cx="914400" cy="914400"/>
          </a:xfrm>
          <a:prstGeom prst="clou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4" name="Straight Arrow Connector 13"/>
          <p:cNvCxnSpPr>
            <a:endCxn id="12" idx="0"/>
          </p:cNvCxnSpPr>
          <p:nvPr/>
        </p:nvCxnSpPr>
        <p:spPr>
          <a:xfrm rot="10800000" flipV="1">
            <a:off x="4300196" y="1863523"/>
            <a:ext cx="2355246" cy="607671"/>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1"/>
            <a:endCxn id="12" idx="0"/>
          </p:cNvCxnSpPr>
          <p:nvPr/>
        </p:nvCxnSpPr>
        <p:spPr>
          <a:xfrm rot="10800000">
            <a:off x="4300197" y="2471195"/>
            <a:ext cx="2355245" cy="2595622"/>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1"/>
            <a:endCxn id="11" idx="0"/>
          </p:cNvCxnSpPr>
          <p:nvPr/>
        </p:nvCxnSpPr>
        <p:spPr>
          <a:xfrm>
            <a:off x="3843758" y="2927421"/>
            <a:ext cx="0" cy="5015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6200000">
            <a:off x="-771566" y="3090969"/>
            <a:ext cx="2374946" cy="369332"/>
          </a:xfrm>
          <a:prstGeom prst="rect">
            <a:avLst/>
          </a:prstGeom>
          <a:noFill/>
        </p:spPr>
        <p:txBody>
          <a:bodyPr wrap="none" rtlCol="0">
            <a:spAutoFit/>
          </a:bodyPr>
          <a:lstStyle/>
          <a:p>
            <a:pPr algn="ctr"/>
            <a:r>
              <a:rPr lang="en-US" dirty="0" err="1"/>
              <a:t>Controle</a:t>
            </a:r>
            <a:r>
              <a:rPr lang="en-US" dirty="0"/>
              <a:t> </a:t>
            </a:r>
            <a:r>
              <a:rPr lang="en-US" dirty="0" err="1"/>
              <a:t>nummer</a:t>
            </a:r>
            <a:r>
              <a:rPr lang="en-US" dirty="0"/>
              <a:t> is OK</a:t>
            </a:r>
            <a:endParaRPr lang="nl-BE" dirty="0"/>
          </a:p>
        </p:txBody>
      </p:sp>
      <p:sp>
        <p:nvSpPr>
          <p:cNvPr id="26" name="Oval 25"/>
          <p:cNvSpPr/>
          <p:nvPr/>
        </p:nvSpPr>
        <p:spPr>
          <a:xfrm>
            <a:off x="9454714" y="6253222"/>
            <a:ext cx="914400" cy="218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376938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83" y="0"/>
            <a:ext cx="10696433" cy="6858000"/>
          </a:xfrm>
          <a:prstGeom prst="rect">
            <a:avLst/>
          </a:prstGeom>
        </p:spPr>
      </p:pic>
      <p:sp>
        <p:nvSpPr>
          <p:cNvPr id="8" name="Rectangle 7"/>
          <p:cNvSpPr/>
          <p:nvPr/>
        </p:nvSpPr>
        <p:spPr>
          <a:xfrm>
            <a:off x="6655442" y="451413"/>
            <a:ext cx="4788773" cy="28242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solidFill>
                  <a:srgbClr val="FF0000"/>
                </a:solidFill>
              </a:rPr>
              <a:t>Shapes Graph</a:t>
            </a:r>
            <a:endParaRPr lang="nl-BE" dirty="0">
              <a:solidFill>
                <a:srgbClr val="FF0000"/>
              </a:solidFill>
            </a:endParaRPr>
          </a:p>
        </p:txBody>
      </p:sp>
      <p:sp>
        <p:nvSpPr>
          <p:cNvPr id="9" name="Rectangle 8"/>
          <p:cNvSpPr/>
          <p:nvPr/>
        </p:nvSpPr>
        <p:spPr>
          <a:xfrm>
            <a:off x="6655441" y="3275634"/>
            <a:ext cx="4788773" cy="35823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solidFill>
                  <a:srgbClr val="FF0000"/>
                </a:solidFill>
              </a:rPr>
              <a:t>Data Graph</a:t>
            </a:r>
            <a:endParaRPr lang="nl-BE" dirty="0">
              <a:solidFill>
                <a:srgbClr val="FF0000"/>
              </a:solidFill>
            </a:endParaRPr>
          </a:p>
        </p:txBody>
      </p:sp>
      <p:sp>
        <p:nvSpPr>
          <p:cNvPr id="11" name="Rectangle 10"/>
          <p:cNvSpPr/>
          <p:nvPr/>
        </p:nvSpPr>
        <p:spPr>
          <a:xfrm>
            <a:off x="1865449" y="3429000"/>
            <a:ext cx="3956618" cy="28242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solidFill>
                  <a:srgbClr val="FF0000"/>
                </a:solidFill>
              </a:rPr>
              <a:t>Validation Report</a:t>
            </a:r>
            <a:endParaRPr lang="nl-BE" dirty="0">
              <a:solidFill>
                <a:srgbClr val="FF0000"/>
              </a:solidFill>
            </a:endParaRPr>
          </a:p>
        </p:txBody>
      </p:sp>
      <p:sp>
        <p:nvSpPr>
          <p:cNvPr id="12" name="Cloud 11"/>
          <p:cNvSpPr/>
          <p:nvPr/>
        </p:nvSpPr>
        <p:spPr>
          <a:xfrm>
            <a:off x="3386558" y="2013995"/>
            <a:ext cx="914400" cy="914400"/>
          </a:xfrm>
          <a:prstGeom prst="clou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4" name="Straight Arrow Connector 13"/>
          <p:cNvCxnSpPr>
            <a:endCxn id="12" idx="0"/>
          </p:cNvCxnSpPr>
          <p:nvPr/>
        </p:nvCxnSpPr>
        <p:spPr>
          <a:xfrm rot="10800000" flipV="1">
            <a:off x="4300196" y="1863523"/>
            <a:ext cx="2355246" cy="607671"/>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1"/>
            <a:endCxn id="12" idx="0"/>
          </p:cNvCxnSpPr>
          <p:nvPr/>
        </p:nvCxnSpPr>
        <p:spPr>
          <a:xfrm rot="10800000">
            <a:off x="4300197" y="2471195"/>
            <a:ext cx="2355245" cy="2595622"/>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1"/>
            <a:endCxn id="11" idx="0"/>
          </p:cNvCxnSpPr>
          <p:nvPr/>
        </p:nvCxnSpPr>
        <p:spPr>
          <a:xfrm>
            <a:off x="3843758" y="2927421"/>
            <a:ext cx="0" cy="5015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983354" y="3090969"/>
            <a:ext cx="2798523" cy="369332"/>
          </a:xfrm>
          <a:prstGeom prst="rect">
            <a:avLst/>
          </a:prstGeom>
          <a:noFill/>
        </p:spPr>
        <p:txBody>
          <a:bodyPr wrap="none" rtlCol="0">
            <a:spAutoFit/>
          </a:bodyPr>
          <a:lstStyle/>
          <a:p>
            <a:pPr algn="ctr"/>
            <a:r>
              <a:rPr lang="en-US" dirty="0" err="1"/>
              <a:t>Controle</a:t>
            </a:r>
            <a:r>
              <a:rPr lang="en-US" dirty="0"/>
              <a:t> </a:t>
            </a:r>
            <a:r>
              <a:rPr lang="en-US" dirty="0" err="1"/>
              <a:t>nummer</a:t>
            </a:r>
            <a:r>
              <a:rPr lang="en-US" dirty="0"/>
              <a:t> Is </a:t>
            </a:r>
            <a:r>
              <a:rPr lang="en-US" u="sng" dirty="0" err="1"/>
              <a:t>niet</a:t>
            </a:r>
            <a:r>
              <a:rPr lang="en-US" dirty="0"/>
              <a:t> OK</a:t>
            </a:r>
            <a:endParaRPr lang="nl-BE" dirty="0"/>
          </a:p>
        </p:txBody>
      </p:sp>
      <p:sp>
        <p:nvSpPr>
          <p:cNvPr id="16" name="Oval 15"/>
          <p:cNvSpPr/>
          <p:nvPr/>
        </p:nvSpPr>
        <p:spPr>
          <a:xfrm>
            <a:off x="9454714" y="6253222"/>
            <a:ext cx="914400" cy="218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245216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31800" y="1199092"/>
            <a:ext cx="11248923" cy="5658908"/>
          </a:xfrm>
        </p:spPr>
        <p:txBody>
          <a:bodyPr>
            <a:normAutofit fontScale="40000" lnSpcReduction="20000"/>
          </a:bodyPr>
          <a:lstStyle/>
          <a:p>
            <a:pPr marL="0" indent="0">
              <a:buNone/>
            </a:pPr>
            <a:r>
              <a:rPr lang="nl-BE" dirty="0" err="1">
                <a:latin typeface="Courier New" panose="02070309020205020404" pitchFamily="49" charset="0"/>
                <a:cs typeface="Courier New" panose="02070309020205020404" pitchFamily="49" charset="0"/>
              </a:rPr>
              <a:t>kg:CompanyIDShape</a:t>
            </a:r>
            <a:r>
              <a:rPr lang="nl-BE" dirty="0">
                <a:latin typeface="Courier New" panose="02070309020205020404" pitchFamily="49" charset="0"/>
                <a:cs typeface="Courier New" panose="02070309020205020404" pitchFamily="49" charset="0"/>
              </a:rPr>
              <a:t> a </a:t>
            </a:r>
            <a:r>
              <a:rPr lang="nl-BE" dirty="0" err="1">
                <a:latin typeface="Courier New" panose="02070309020205020404" pitchFamily="49" charset="0"/>
                <a:cs typeface="Courier New" panose="02070309020205020404" pitchFamily="49" charset="0"/>
              </a:rPr>
              <a:t>sh:PropertyShape</a:t>
            </a:r>
            <a:r>
              <a:rPr lang="nl-BE"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rdfs:comment</a:t>
            </a:r>
            <a:r>
              <a:rPr lang="en-US" dirty="0">
                <a:latin typeface="Courier New" panose="02070309020205020404" pitchFamily="49" charset="0"/>
                <a:cs typeface="Courier New" panose="02070309020205020404" pitchFamily="49" charset="0"/>
              </a:rPr>
              <a:t> "Property Shape for </a:t>
            </a:r>
            <a:r>
              <a:rPr lang="en-US" dirty="0" err="1">
                <a:latin typeface="Courier New" panose="02070309020205020404" pitchFamily="49" charset="0"/>
                <a:cs typeface="Courier New" panose="02070309020205020404" pitchFamily="49" charset="0"/>
              </a:rPr>
              <a:t>CompanyID</a:t>
            </a:r>
            <a:r>
              <a:rPr lang="en-US" dirty="0">
                <a:latin typeface="Courier New" panose="02070309020205020404" pitchFamily="49" charset="0"/>
                <a:cs typeface="Courier New" panose="02070309020205020404" pitchFamily="49" charset="0"/>
              </a:rPr>
              <a:t> (code)" ;</a:t>
            </a:r>
          </a:p>
          <a:p>
            <a:pPr marL="0" indent="0">
              <a:buNone/>
            </a:pP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sh:path</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ont:CompanyID</a:t>
            </a:r>
            <a:r>
              <a:rPr lang="nl-BE" dirty="0">
                <a:latin typeface="Courier New" panose="02070309020205020404" pitchFamily="49" charset="0"/>
                <a:cs typeface="Courier New" panose="02070309020205020404" pitchFamily="49" charset="0"/>
              </a:rPr>
              <a:t> ; </a:t>
            </a:r>
            <a:r>
              <a:rPr lang="nl-BE" dirty="0" err="1">
                <a:latin typeface="Courier New" panose="02070309020205020404" pitchFamily="49" charset="0"/>
                <a:cs typeface="Courier New" panose="02070309020205020404" pitchFamily="49" charset="0"/>
              </a:rPr>
              <a:t>sh:datatype</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xsd:integer</a:t>
            </a:r>
            <a:r>
              <a:rPr lang="nl-BE" dirty="0">
                <a:latin typeface="Courier New" panose="02070309020205020404" pitchFamily="49" charset="0"/>
                <a:cs typeface="Courier New" panose="02070309020205020404" pitchFamily="49" charset="0"/>
              </a:rPr>
              <a:t> ; </a:t>
            </a:r>
            <a:r>
              <a:rPr lang="nl-BE" dirty="0" err="1">
                <a:latin typeface="Courier New" panose="02070309020205020404" pitchFamily="49" charset="0"/>
                <a:cs typeface="Courier New" panose="02070309020205020404" pitchFamily="49" charset="0"/>
              </a:rPr>
              <a:t>sh:maxLength</a:t>
            </a:r>
            <a:r>
              <a:rPr lang="nl-BE" dirty="0">
                <a:latin typeface="Courier New" panose="02070309020205020404" pitchFamily="49" charset="0"/>
                <a:cs typeface="Courier New" panose="02070309020205020404" pitchFamily="49" charset="0"/>
              </a:rPr>
              <a:t> 10 ; </a:t>
            </a:r>
          </a:p>
          <a:p>
            <a:pPr marL="0" indent="0">
              <a:buNone/>
            </a:pP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sh:minInclusive</a:t>
            </a:r>
            <a:r>
              <a:rPr lang="nl-BE" dirty="0">
                <a:latin typeface="Courier New" panose="02070309020205020404" pitchFamily="49" charset="0"/>
                <a:cs typeface="Courier New" panose="02070309020205020404" pitchFamily="49" charset="0"/>
              </a:rPr>
              <a:t> 0 ; </a:t>
            </a:r>
            <a:r>
              <a:rPr lang="nl-BE" dirty="0" err="1">
                <a:latin typeface="Courier New" panose="02070309020205020404" pitchFamily="49" charset="0"/>
                <a:cs typeface="Courier New" panose="02070309020205020404" pitchFamily="49" charset="0"/>
              </a:rPr>
              <a:t>sh:maxInclusive</a:t>
            </a:r>
            <a:r>
              <a:rPr lang="nl-BE" dirty="0">
                <a:latin typeface="Courier New" panose="02070309020205020404" pitchFamily="49" charset="0"/>
                <a:cs typeface="Courier New" panose="02070309020205020404" pitchFamily="49" charset="0"/>
              </a:rPr>
              <a:t> 1999999943 ; </a:t>
            </a:r>
            <a:r>
              <a:rPr lang="nl-BE" dirty="0">
                <a:solidFill>
                  <a:srgbClr val="00B050"/>
                </a:solidFill>
                <a:latin typeface="Courier New" panose="02070309020205020404" pitchFamily="49" charset="0"/>
                <a:cs typeface="Courier New" panose="02070309020205020404" pitchFamily="49" charset="0"/>
              </a:rPr>
              <a:t># Max-</a:t>
            </a:r>
            <a:r>
              <a:rPr lang="nl-BE" dirty="0" err="1">
                <a:solidFill>
                  <a:srgbClr val="00B050"/>
                </a:solidFill>
                <a:latin typeface="Courier New" panose="02070309020205020404" pitchFamily="49" charset="0"/>
                <a:cs typeface="Courier New" panose="02070309020205020404" pitchFamily="49" charset="0"/>
              </a:rPr>
              <a:t>inclusive</a:t>
            </a:r>
            <a:r>
              <a:rPr lang="nl-BE" dirty="0">
                <a:solidFill>
                  <a:srgbClr val="00B050"/>
                </a:solidFill>
                <a:latin typeface="Courier New" panose="02070309020205020404" pitchFamily="49" charset="0"/>
                <a:cs typeface="Courier New" panose="02070309020205020404" pitchFamily="49" charset="0"/>
              </a:rPr>
              <a:t> met </a:t>
            </a:r>
            <a:r>
              <a:rPr lang="nl-BE" u="sng" dirty="0">
                <a:solidFill>
                  <a:srgbClr val="00B050"/>
                </a:solidFill>
                <a:latin typeface="Courier New" panose="02070309020205020404" pitchFamily="49" charset="0"/>
                <a:cs typeface="Courier New" panose="02070309020205020404" pitchFamily="49" charset="0"/>
              </a:rPr>
              <a:t>correcte controlegetal</a:t>
            </a:r>
          </a:p>
          <a:p>
            <a:pPr marL="0" indent="0">
              <a:buNone/>
            </a:pPr>
            <a:r>
              <a:rPr lang="nl-BE" dirty="0">
                <a:latin typeface="Courier New" panose="02070309020205020404" pitchFamily="49" charset="0"/>
                <a:cs typeface="Courier New" panose="02070309020205020404" pitchFamily="49" charset="0"/>
              </a:rPr>
              <a:t>    </a:t>
            </a:r>
          </a:p>
          <a:p>
            <a:pPr marL="0" indent="0">
              <a:buNone/>
            </a:pPr>
            <a:r>
              <a:rPr lang="nl-BE" dirty="0">
                <a:solidFill>
                  <a:srgbClr val="00B050"/>
                </a:solidFill>
                <a:latin typeface="Courier New" panose="02070309020205020404" pitchFamily="49" charset="0"/>
                <a:cs typeface="Courier New" panose="02070309020205020404" pitchFamily="49" charset="0"/>
              </a:rPr>
              <a:t>    # Controlegetal van ondernemingsnummer berekenen (ofwel 0, ofwel correct volgens berekening_</a:t>
            </a:r>
          </a:p>
          <a:p>
            <a:pPr marL="0" indent="0">
              <a:buNone/>
            </a:pP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sh:sparql</a:t>
            </a:r>
            <a:r>
              <a:rPr lang="nl-BE"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sh:message</a:t>
            </a:r>
            <a:r>
              <a:rPr lang="en-US" dirty="0">
                <a:latin typeface="Courier New" panose="02070309020205020404" pitchFamily="49" charset="0"/>
                <a:cs typeface="Courier New" panose="02070309020205020404" pitchFamily="49" charset="0"/>
              </a:rPr>
              <a:t> "Invalid company ID: Checksum is wrong." ;</a:t>
            </a:r>
          </a:p>
          <a:p>
            <a:pPr marL="0" indent="0">
              <a:buNone/>
            </a:pP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sh:prefixes</a:t>
            </a:r>
            <a:r>
              <a:rPr lang="nl-BE" dirty="0">
                <a:latin typeface="Courier New" panose="02070309020205020404" pitchFamily="49" charset="0"/>
                <a:cs typeface="Courier New" panose="02070309020205020404" pitchFamily="49" charset="0"/>
              </a:rPr>
              <a:t> &lt;&gt; ;</a:t>
            </a:r>
          </a:p>
          <a:p>
            <a:pPr marL="0" indent="0">
              <a:buNone/>
            </a:pP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sh:select</a:t>
            </a:r>
            <a:r>
              <a:rPr lang="nl-BE"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SELECT $this (</a:t>
            </a:r>
            <a:r>
              <a:rPr lang="en-US" dirty="0" err="1">
                <a:latin typeface="Courier New" panose="02070309020205020404" pitchFamily="49" charset="0"/>
                <a:cs typeface="Courier New" panose="02070309020205020404" pitchFamily="49" charset="0"/>
              </a:rPr>
              <a:t>ont:CompanyID</a:t>
            </a:r>
            <a:r>
              <a:rPr lang="en-US" dirty="0">
                <a:latin typeface="Courier New" panose="02070309020205020404" pitchFamily="49" charset="0"/>
                <a:cs typeface="Courier New" panose="02070309020205020404" pitchFamily="49" charset="0"/>
              </a:rPr>
              <a:t> AS ?path) ?value</a:t>
            </a:r>
          </a:p>
          <a:p>
            <a:pPr marL="0" indent="0">
              <a:buNone/>
            </a:pPr>
            <a:r>
              <a:rPr lang="nl-BE" dirty="0">
                <a:latin typeface="Courier New" panose="02070309020205020404" pitchFamily="49" charset="0"/>
                <a:cs typeface="Courier New" panose="02070309020205020404" pitchFamily="49" charset="0"/>
              </a:rPr>
              <a:t>        WHERE {</a:t>
            </a:r>
          </a:p>
          <a:p>
            <a:pPr marL="0" indent="0">
              <a:buNone/>
            </a:pP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this</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ont:CompanyID</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value</a:t>
            </a:r>
            <a:r>
              <a:rPr lang="nl-BE" dirty="0">
                <a:latin typeface="Courier New" panose="02070309020205020404" pitchFamily="49" charset="0"/>
                <a:cs typeface="Courier New" panose="02070309020205020404" pitchFamily="49" charset="0"/>
              </a:rPr>
              <a:t> .</a:t>
            </a:r>
          </a:p>
          <a:p>
            <a:pPr marL="0" indent="0">
              <a:buNone/>
            </a:pPr>
            <a:r>
              <a:rPr lang="nl-BE" dirty="0">
                <a:latin typeface="Courier New" panose="02070309020205020404" pitchFamily="49" charset="0"/>
                <a:cs typeface="Courier New" panose="02070309020205020404" pitchFamily="49" charset="0"/>
              </a:rPr>
              <a:t>          FILTER ( ?</a:t>
            </a:r>
            <a:r>
              <a:rPr lang="nl-BE" dirty="0" err="1">
                <a:latin typeface="Courier New" panose="02070309020205020404" pitchFamily="49" charset="0"/>
                <a:cs typeface="Courier New" panose="02070309020205020404" pitchFamily="49" charset="0"/>
              </a:rPr>
              <a:t>value</a:t>
            </a:r>
            <a:r>
              <a:rPr lang="nl-BE" dirty="0">
                <a:latin typeface="Courier New" panose="02070309020205020404" pitchFamily="49" charset="0"/>
                <a:cs typeface="Courier New" panose="02070309020205020404" pitchFamily="49" charset="0"/>
              </a:rPr>
              <a:t> &gt; 0 )</a:t>
            </a:r>
          </a:p>
          <a:p>
            <a:pPr marL="0" indent="0">
              <a:buNone/>
            </a:pPr>
            <a:r>
              <a:rPr lang="nl-BE"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BIND( STR(?value) AS ?</a:t>
            </a:r>
            <a:r>
              <a:rPr lang="en-US" u="sng" dirty="0" err="1">
                <a:latin typeface="Courier New" panose="02070309020205020404" pitchFamily="49" charset="0"/>
                <a:cs typeface="Courier New" panose="02070309020205020404" pitchFamily="49" charset="0"/>
              </a:rPr>
              <a:t>stringvalue</a:t>
            </a:r>
            <a:r>
              <a:rPr lang="en-US" u="sng" dirty="0">
                <a:latin typeface="Courier New" panose="02070309020205020404" pitchFamily="49" charset="0"/>
                <a:cs typeface="Courier New" panose="02070309020205020404" pitchFamily="49" charset="0"/>
              </a:rPr>
              <a:t> )</a:t>
            </a:r>
          </a:p>
          <a:p>
            <a:pPr marL="0" indent="0">
              <a:buNone/>
            </a:pPr>
            <a:r>
              <a:rPr lang="nl-BE" dirty="0">
                <a:latin typeface="Courier New" panose="02070309020205020404" pitchFamily="49" charset="0"/>
                <a:cs typeface="Courier New" panose="02070309020205020404" pitchFamily="49" charset="0"/>
              </a:rPr>
              <a:t>          BIND( </a:t>
            </a:r>
            <a:r>
              <a:rPr lang="nl-BE" dirty="0" err="1">
                <a:latin typeface="Courier New" panose="02070309020205020404" pitchFamily="49" charset="0"/>
                <a:cs typeface="Courier New" panose="02070309020205020404" pitchFamily="49" charset="0"/>
              </a:rPr>
              <a:t>xsd:integer</a:t>
            </a:r>
            <a:r>
              <a:rPr lang="nl-BE" dirty="0">
                <a:latin typeface="Courier New" panose="02070309020205020404" pitchFamily="49" charset="0"/>
                <a:cs typeface="Courier New" panose="02070309020205020404" pitchFamily="49" charset="0"/>
              </a:rPr>
              <a:t>(SUBSTR(?</a:t>
            </a:r>
            <a:r>
              <a:rPr lang="nl-BE" u="sng" dirty="0" err="1">
                <a:latin typeface="Courier New" panose="02070309020205020404" pitchFamily="49" charset="0"/>
                <a:cs typeface="Courier New" panose="02070309020205020404" pitchFamily="49" charset="0"/>
              </a:rPr>
              <a:t>stringvalue</a:t>
            </a:r>
            <a:r>
              <a:rPr lang="nl-BE" u="sng" dirty="0">
                <a:latin typeface="Courier New" panose="02070309020205020404" pitchFamily="49" charset="0"/>
                <a:cs typeface="Courier New" panose="02070309020205020404" pitchFamily="49" charset="0"/>
              </a:rPr>
              <a:t>, 1, STRLEN(?</a:t>
            </a:r>
            <a:r>
              <a:rPr lang="nl-BE" u="sng" dirty="0" err="1">
                <a:latin typeface="Courier New" panose="02070309020205020404" pitchFamily="49" charset="0"/>
                <a:cs typeface="Courier New" panose="02070309020205020404" pitchFamily="49" charset="0"/>
              </a:rPr>
              <a:t>stringvalue</a:t>
            </a:r>
            <a:r>
              <a:rPr lang="nl-BE" u="sng" dirty="0">
                <a:latin typeface="Courier New" panose="02070309020205020404" pitchFamily="49" charset="0"/>
                <a:cs typeface="Courier New" panose="02070309020205020404" pitchFamily="49" charset="0"/>
              </a:rPr>
              <a:t>) - 2)) AS ?</a:t>
            </a:r>
            <a:r>
              <a:rPr lang="nl-BE" u="sng" dirty="0" err="1">
                <a:latin typeface="Courier New" panose="02070309020205020404" pitchFamily="49" charset="0"/>
                <a:cs typeface="Courier New" panose="02070309020205020404" pitchFamily="49" charset="0"/>
              </a:rPr>
              <a:t>number</a:t>
            </a:r>
            <a:r>
              <a:rPr lang="nl-BE" u="sng" dirty="0">
                <a:latin typeface="Courier New" panose="02070309020205020404" pitchFamily="49" charset="0"/>
                <a:cs typeface="Courier New" panose="02070309020205020404" pitchFamily="49" charset="0"/>
              </a:rPr>
              <a:t> )</a:t>
            </a:r>
          </a:p>
          <a:p>
            <a:pPr marL="0" indent="0">
              <a:buNone/>
            </a:pPr>
            <a:r>
              <a:rPr lang="nl-BE" dirty="0">
                <a:latin typeface="Courier New" panose="02070309020205020404" pitchFamily="49" charset="0"/>
                <a:cs typeface="Courier New" panose="02070309020205020404" pitchFamily="49" charset="0"/>
              </a:rPr>
              <a:t>          BIND( </a:t>
            </a:r>
            <a:r>
              <a:rPr lang="nl-BE" dirty="0" err="1">
                <a:latin typeface="Courier New" panose="02070309020205020404" pitchFamily="49" charset="0"/>
                <a:cs typeface="Courier New" panose="02070309020205020404" pitchFamily="49" charset="0"/>
              </a:rPr>
              <a:t>xsd:integer</a:t>
            </a:r>
            <a:r>
              <a:rPr lang="nl-BE" dirty="0">
                <a:latin typeface="Courier New" panose="02070309020205020404" pitchFamily="49" charset="0"/>
                <a:cs typeface="Courier New" panose="02070309020205020404" pitchFamily="49" charset="0"/>
              </a:rPr>
              <a:t>(SUBSTR(?</a:t>
            </a:r>
            <a:r>
              <a:rPr lang="nl-BE" u="sng" dirty="0" err="1">
                <a:latin typeface="Courier New" panose="02070309020205020404" pitchFamily="49" charset="0"/>
                <a:cs typeface="Courier New" panose="02070309020205020404" pitchFamily="49" charset="0"/>
              </a:rPr>
              <a:t>stringvalue</a:t>
            </a:r>
            <a:r>
              <a:rPr lang="nl-BE" u="sng" dirty="0">
                <a:latin typeface="Courier New" panose="02070309020205020404" pitchFamily="49" charset="0"/>
                <a:cs typeface="Courier New" panose="02070309020205020404" pitchFamily="49" charset="0"/>
              </a:rPr>
              <a:t>, STRLEN(?</a:t>
            </a:r>
            <a:r>
              <a:rPr lang="nl-BE" u="sng" dirty="0" err="1">
                <a:latin typeface="Courier New" panose="02070309020205020404" pitchFamily="49" charset="0"/>
                <a:cs typeface="Courier New" panose="02070309020205020404" pitchFamily="49" charset="0"/>
              </a:rPr>
              <a:t>stringvalue</a:t>
            </a:r>
            <a:r>
              <a:rPr lang="nl-BE" u="sng" dirty="0">
                <a:latin typeface="Courier New" panose="02070309020205020404" pitchFamily="49" charset="0"/>
                <a:cs typeface="Courier New" panose="02070309020205020404" pitchFamily="49" charset="0"/>
              </a:rPr>
              <a:t>) - 1)) AS ?check )</a:t>
            </a:r>
          </a:p>
          <a:p>
            <a:pPr marL="0" indent="0">
              <a:buNone/>
            </a:pPr>
            <a:r>
              <a:rPr lang="en-US" dirty="0">
                <a:latin typeface="Courier New" panose="02070309020205020404" pitchFamily="49" charset="0"/>
                <a:cs typeface="Courier New" panose="02070309020205020404" pitchFamily="49" charset="0"/>
              </a:rPr>
              <a:t>          BIND( ?number - (97 * FLOOR(?number / 97)) AS ?rest )</a:t>
            </a:r>
          </a:p>
          <a:p>
            <a:pPr marL="0" indent="0">
              <a:buNone/>
            </a:pPr>
            <a:r>
              <a:rPr lang="en-US" dirty="0">
                <a:latin typeface="Courier New" panose="02070309020205020404" pitchFamily="49" charset="0"/>
                <a:cs typeface="Courier New" panose="02070309020205020404" pitchFamily="49" charset="0"/>
              </a:rPr>
              <a:t>          BIND( 97 - ?rest AS ?check2 ) </a:t>
            </a:r>
          </a:p>
          <a:p>
            <a:pPr marL="0" indent="0">
              <a:buNone/>
            </a:pPr>
            <a:r>
              <a:rPr lang="nl-BE" dirty="0">
                <a:latin typeface="Courier New" panose="02070309020205020404" pitchFamily="49" charset="0"/>
                <a:cs typeface="Courier New" panose="02070309020205020404" pitchFamily="49" charset="0"/>
              </a:rPr>
              <a:t>          FILTER ( ?check != ?check2 )</a:t>
            </a:r>
          </a:p>
          <a:p>
            <a:pPr marL="0" indent="0">
              <a:buNone/>
            </a:pPr>
            <a:r>
              <a:rPr lang="nl-BE" dirty="0">
                <a:latin typeface="Courier New" panose="02070309020205020404" pitchFamily="49" charset="0"/>
                <a:cs typeface="Courier New" panose="02070309020205020404" pitchFamily="49" charset="0"/>
              </a:rPr>
              <a:t>       } """ ;</a:t>
            </a:r>
          </a:p>
          <a:p>
            <a:pPr marL="0" indent="0">
              <a:buNone/>
            </a:pPr>
            <a:r>
              <a:rPr lang="nl-BE" dirty="0">
                <a:latin typeface="Courier New" panose="02070309020205020404" pitchFamily="49" charset="0"/>
                <a:cs typeface="Courier New" panose="02070309020205020404" pitchFamily="49" charset="0"/>
              </a:rPr>
              <a:t>] .</a:t>
            </a:r>
          </a:p>
        </p:txBody>
      </p:sp>
      <p:sp>
        <p:nvSpPr>
          <p:cNvPr id="5" name="Title 4"/>
          <p:cNvSpPr>
            <a:spLocks noGrp="1"/>
          </p:cNvSpPr>
          <p:nvPr>
            <p:ph type="ctrTitle"/>
          </p:nvPr>
        </p:nvSpPr>
        <p:spPr/>
        <p:txBody>
          <a:bodyPr>
            <a:normAutofit fontScale="90000"/>
          </a:bodyPr>
          <a:lstStyle/>
          <a:p>
            <a:r>
              <a:rPr lang="en-US" dirty="0"/>
              <a:t>SHACL: examples
</a:t>
            </a:r>
            <a:endParaRPr lang="nl-BE" dirty="0"/>
          </a:p>
        </p:txBody>
      </p:sp>
      <p:sp>
        <p:nvSpPr>
          <p:cNvPr id="7" name="TextBox 6"/>
          <p:cNvSpPr txBox="1"/>
          <p:nvPr/>
        </p:nvSpPr>
        <p:spPr>
          <a:xfrm>
            <a:off x="6518918" y="3105216"/>
            <a:ext cx="5161805"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Check company numbers! This rule can later be generalized so that it can be reused within an organization.
</a:t>
            </a:r>
            <a:endParaRPr lang="nl-BE" dirty="0"/>
          </a:p>
        </p:txBody>
      </p:sp>
    </p:spTree>
    <p:extLst>
      <p:ext uri="{BB962C8B-B14F-4D97-AF65-F5344CB8AC3E}">
        <p14:creationId xmlns:p14="http://schemas.microsoft.com/office/powerpoint/2010/main" val="4177833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a:t>Into the future?
</a:t>
            </a:r>
            <a:endParaRPr lang="nl-BE" dirty="0"/>
          </a:p>
        </p:txBody>
      </p:sp>
      <p:sp>
        <p:nvSpPr>
          <p:cNvPr id="5" name="Content Placeholder 4"/>
          <p:cNvSpPr>
            <a:spLocks noGrp="1"/>
          </p:cNvSpPr>
          <p:nvPr>
            <p:ph idx="1"/>
          </p:nvPr>
        </p:nvSpPr>
        <p:spPr>
          <a:xfrm>
            <a:off x="431800" y="1199092"/>
            <a:ext cx="5624461" cy="4769908"/>
          </a:xfrm>
        </p:spPr>
        <p:txBody>
          <a:bodyPr anchor="ctr">
            <a:normAutofit/>
          </a:bodyPr>
          <a:lstStyle/>
          <a:p>
            <a:r>
              <a:rPr lang="en-US" sz="2400" dirty="0"/>
              <a:t>Some descriptions refer not only to external data (see example Appendix 11), but also to past declarations.
</a:t>
            </a:r>
            <a:endParaRPr lang="nl-BE" sz="2400" dirty="0"/>
          </a:p>
          <a:p>
            <a:r>
              <a:rPr lang="en-US" sz="2400" dirty="0"/>
              <a:t>This experiment involves local validation. Can we validate globally? In theory, yes, but then we have to store all declarations in a graph.
</a:t>
            </a:r>
            <a:endParaRPr lang="nl-BE" sz="2400"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6261" y="1198563"/>
            <a:ext cx="5969861" cy="4770437"/>
          </a:xfrm>
          <a:prstGeom prst="rect">
            <a:avLst/>
          </a:prstGeom>
        </p:spPr>
      </p:pic>
    </p:spTree>
    <p:extLst>
      <p:ext uri="{BB962C8B-B14F-4D97-AF65-F5344CB8AC3E}">
        <p14:creationId xmlns:p14="http://schemas.microsoft.com/office/powerpoint/2010/main" val="1136780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Context</a:t>
            </a:r>
            <a:endParaRPr lang="nl-BE" dirty="0"/>
          </a:p>
        </p:txBody>
      </p:sp>
      <p:sp>
        <p:nvSpPr>
          <p:cNvPr id="5" name="Text Placeholder 4"/>
          <p:cNvSpPr>
            <a:spLocks noGrp="1"/>
          </p:cNvSpPr>
          <p:nvPr>
            <p:ph type="body" sz="quarter" idx="13"/>
          </p:nvPr>
        </p:nvSpPr>
        <p:spPr/>
        <p:txBody>
          <a:bodyPr/>
          <a:lstStyle/>
          <a:p>
            <a:endParaRPr lang="nl-BE"/>
          </a:p>
        </p:txBody>
      </p:sp>
    </p:spTree>
    <p:extLst>
      <p:ext uri="{BB962C8B-B14F-4D97-AF65-F5344CB8AC3E}">
        <p14:creationId xmlns:p14="http://schemas.microsoft.com/office/powerpoint/2010/main" val="2843084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Summary
</a:t>
            </a:r>
            <a:endParaRPr lang="nl-BE" dirty="0"/>
          </a:p>
        </p:txBody>
      </p:sp>
      <p:sp>
        <p:nvSpPr>
          <p:cNvPr id="5" name="Text Placeholder 4"/>
          <p:cNvSpPr>
            <a:spLocks noGrp="1"/>
          </p:cNvSpPr>
          <p:nvPr>
            <p:ph type="body" sz="quarter" idx="13"/>
          </p:nvPr>
        </p:nvSpPr>
        <p:spPr/>
        <p:txBody>
          <a:bodyPr/>
          <a:lstStyle/>
          <a:p>
            <a:endParaRPr lang="nl-BE"/>
          </a:p>
        </p:txBody>
      </p:sp>
    </p:spTree>
    <p:extLst>
      <p:ext uri="{BB962C8B-B14F-4D97-AF65-F5344CB8AC3E}">
        <p14:creationId xmlns:p14="http://schemas.microsoft.com/office/powerpoint/2010/main" val="3319672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r>
              <a:rPr lang="en-US" u="sng" dirty="0"/>
              <a:t>Validating </a:t>
            </a:r>
            <a:r>
              <a:rPr lang="en-US" u="sng" dirty="0" err="1"/>
              <a:t>DmfA</a:t>
            </a:r>
            <a:r>
              <a:rPr lang="en-US" u="sng" dirty="0"/>
              <a:t> declarations as RDF is feasible</a:t>
            </a:r>
          </a:p>
          <a:p>
            <a:endParaRPr lang="nl-BE" dirty="0"/>
          </a:p>
          <a:p>
            <a:pPr lvl="1"/>
            <a:r>
              <a:rPr lang="en-US" dirty="0"/>
              <a:t>The generation of SHACL must be "aligned" with the generation of XSD
Sharing SHACL rules, like sharing the XSD, would allow third parties to validate their data locally.
</a:t>
            </a:r>
            <a:endParaRPr lang="nl-BE" dirty="0"/>
          </a:p>
          <a:p>
            <a:r>
              <a:rPr lang="en-US" u="sng" dirty="0"/>
              <a:t>SHACL is even more expressive than XSD
</a:t>
            </a:r>
            <a:endParaRPr lang="nl-BE" dirty="0"/>
          </a:p>
          <a:p>
            <a:r>
              <a:rPr lang="en-US" dirty="0"/>
              <a:t>SHACL and the vocabulary is compatible with JSON-LD (a JSON serialization of RDF), which is only in more contemporary Web environments (</a:t>
            </a:r>
            <a:r>
              <a:rPr lang="en-US" dirty="0" err="1"/>
              <a:t>cfr</a:t>
            </a:r>
            <a:r>
              <a:rPr lang="en-US" dirty="0"/>
              <a:t>. Flanders)
</a:t>
            </a:r>
            <a:endParaRPr lang="nl-BE" dirty="0"/>
          </a:p>
          <a:p>
            <a:r>
              <a:rPr lang="en-US" dirty="0">
                <a:solidFill>
                  <a:schemeClr val="bg1">
                    <a:lumMod val="50000"/>
                  </a:schemeClr>
                </a:solidFill>
              </a:rPr>
              <a:t>SHACL can even validate declarations against a KG (future?)
</a:t>
            </a:r>
            <a:endParaRPr lang="nl-BE" dirty="0">
              <a:solidFill>
                <a:schemeClr val="bg1">
                  <a:lumMod val="50000"/>
                </a:schemeClr>
              </a:solidFill>
            </a:endParaRPr>
          </a:p>
        </p:txBody>
      </p:sp>
      <p:sp>
        <p:nvSpPr>
          <p:cNvPr id="4" name="Title 3"/>
          <p:cNvSpPr>
            <a:spLocks noGrp="1"/>
          </p:cNvSpPr>
          <p:nvPr>
            <p:ph type="ctrTitle"/>
          </p:nvPr>
        </p:nvSpPr>
        <p:spPr/>
        <p:txBody>
          <a:bodyPr>
            <a:normAutofit fontScale="90000"/>
          </a:bodyPr>
          <a:lstStyle/>
          <a:p>
            <a:r>
              <a:rPr lang="en-US" dirty="0"/>
              <a:t>Summary
</a:t>
            </a:r>
            <a:endParaRPr lang="nl-BE" dirty="0"/>
          </a:p>
        </p:txBody>
      </p:sp>
    </p:spTree>
    <p:extLst>
      <p:ext uri="{BB962C8B-B14F-4D97-AF65-F5344CB8AC3E}">
        <p14:creationId xmlns:p14="http://schemas.microsoft.com/office/powerpoint/2010/main" val="157778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31801" y="1199092"/>
            <a:ext cx="5858386" cy="4769908"/>
          </a:xfrm>
        </p:spPr>
        <p:txBody>
          <a:bodyPr>
            <a:normAutofit/>
          </a:bodyPr>
          <a:lstStyle/>
          <a:p>
            <a:endParaRPr lang="nl-BE" sz="1800" dirty="0"/>
          </a:p>
          <a:p>
            <a:r>
              <a:rPr lang="en-US" sz="1800" dirty="0"/>
              <a:t>Information about entities (called blocks), relationships and attributes in HTML, PDF, XML, and TXT
The glossary contains information on validation rules. Simple rules about totality (must exist) and length are structured, but many rules are described in natural language and fall outside the expressiveness of XML. These must be tested by an application. 
In my humble opinion: encoding bias. The model is aimed at producing an XSD.</a:t>
            </a:r>
            <a:endParaRPr lang="nl-BE" sz="1800" dirty="0">
              <a:solidFill>
                <a:schemeClr val="bg1">
                  <a:lumMod val="50000"/>
                </a:schemeClr>
              </a:solidFill>
            </a:endParaRPr>
          </a:p>
        </p:txBody>
      </p:sp>
      <p:sp>
        <p:nvSpPr>
          <p:cNvPr id="4" name="Title 3"/>
          <p:cNvSpPr>
            <a:spLocks noGrp="1"/>
          </p:cNvSpPr>
          <p:nvPr>
            <p:ph type="ctrTitle"/>
          </p:nvPr>
        </p:nvSpPr>
        <p:spPr/>
        <p:txBody>
          <a:bodyPr/>
          <a:lstStyle/>
          <a:p>
            <a:r>
              <a:rPr lang="en-US" dirty="0" err="1"/>
              <a:t>Glossarium</a:t>
            </a:r>
            <a:endParaRPr lang="nl-BE" dirty="0"/>
          </a:p>
        </p:txBody>
      </p:sp>
      <p:sp>
        <p:nvSpPr>
          <p:cNvPr id="6" name="Rectangle 5"/>
          <p:cNvSpPr/>
          <p:nvPr/>
        </p:nvSpPr>
        <p:spPr>
          <a:xfrm>
            <a:off x="431800" y="6119336"/>
            <a:ext cx="10341897" cy="369332"/>
          </a:xfrm>
          <a:prstGeom prst="rect">
            <a:avLst/>
          </a:prstGeom>
        </p:spPr>
        <p:txBody>
          <a:bodyPr wrap="square">
            <a:spAutoFit/>
          </a:bodyPr>
          <a:lstStyle/>
          <a:p>
            <a:r>
              <a:rPr lang="nl-BE" dirty="0"/>
              <a:t>Source: </a:t>
            </a:r>
            <a:r>
              <a:rPr lang="nl-BE" dirty="0">
                <a:hlinkClick r:id="rId2"/>
              </a:rPr>
              <a:t>https://www.socialsecurity.be/lambda/portail/glossaires/dmfa.nsf/web/glossary_home_nl</a:t>
            </a:r>
            <a:r>
              <a:rPr lang="nl-BE" dirty="0"/>
              <a:t>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094" y="1199092"/>
            <a:ext cx="5181629" cy="4140571"/>
          </a:xfrm>
          <a:prstGeom prst="rect">
            <a:avLst/>
          </a:prstGeom>
        </p:spPr>
      </p:pic>
      <p:sp>
        <p:nvSpPr>
          <p:cNvPr id="8" name="TextBox 7"/>
          <p:cNvSpPr txBox="1"/>
          <p:nvPr/>
        </p:nvSpPr>
        <p:spPr>
          <a:xfrm>
            <a:off x="6499094" y="5339663"/>
            <a:ext cx="5181629" cy="954107"/>
          </a:xfrm>
          <a:prstGeom prst="rect">
            <a:avLst/>
          </a:prstGeom>
          <a:noFill/>
        </p:spPr>
        <p:txBody>
          <a:bodyPr wrap="square" rtlCol="0">
            <a:spAutoFit/>
          </a:bodyPr>
          <a:lstStyle/>
          <a:p>
            <a:r>
              <a:rPr lang="en-US" sz="1400" dirty="0" err="1"/>
              <a:t>NaturalSequenceNbr</a:t>
            </a:r>
            <a:r>
              <a:rPr lang="en-US" sz="1400" dirty="0"/>
              <a:t> is an attribute of the entity person. Sequence numbers are unique within a declaration, but this is not tested by XSD. An application must test this.
</a:t>
            </a:r>
            <a:endParaRPr lang="nl-BE" sz="1400" dirty="0"/>
          </a:p>
        </p:txBody>
      </p:sp>
    </p:spTree>
    <p:extLst>
      <p:ext uri="{BB962C8B-B14F-4D97-AF65-F5344CB8AC3E}">
        <p14:creationId xmlns:p14="http://schemas.microsoft.com/office/powerpoint/2010/main" val="252751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31801" y="1199092"/>
            <a:ext cx="5858386" cy="4769908"/>
          </a:xfrm>
        </p:spPr>
        <p:txBody>
          <a:bodyPr anchor="ctr">
            <a:normAutofit/>
          </a:bodyPr>
          <a:lstStyle/>
          <a:p>
            <a:r>
              <a:rPr lang="en-US" sz="2000" dirty="0"/>
              <a:t>29 entities (functional blocks)
28 relationships between entities (hierarchy of the blocks)
215 attributes (but not all is used)
Some attributes are historical and documented, but their use is "forbidden"</a:t>
            </a:r>
            <a:endParaRPr lang="nl-BE" sz="2000" dirty="0"/>
          </a:p>
        </p:txBody>
      </p:sp>
      <p:sp>
        <p:nvSpPr>
          <p:cNvPr id="4" name="Title 3"/>
          <p:cNvSpPr>
            <a:spLocks noGrp="1"/>
          </p:cNvSpPr>
          <p:nvPr>
            <p:ph type="ctrTitle"/>
          </p:nvPr>
        </p:nvSpPr>
        <p:spPr/>
        <p:txBody>
          <a:bodyPr/>
          <a:lstStyle/>
          <a:p>
            <a:r>
              <a:rPr lang="en-US" dirty="0" err="1"/>
              <a:t>Glossarium</a:t>
            </a:r>
            <a:endParaRPr lang="nl-BE" dirty="0"/>
          </a:p>
        </p:txBody>
      </p:sp>
      <p:sp>
        <p:nvSpPr>
          <p:cNvPr id="8" name="TextBox 7"/>
          <p:cNvSpPr txBox="1"/>
          <p:nvPr/>
        </p:nvSpPr>
        <p:spPr>
          <a:xfrm>
            <a:off x="7286488" y="6432248"/>
            <a:ext cx="5181629" cy="523220"/>
          </a:xfrm>
          <a:prstGeom prst="rect">
            <a:avLst/>
          </a:prstGeom>
          <a:noFill/>
        </p:spPr>
        <p:txBody>
          <a:bodyPr wrap="square" rtlCol="0">
            <a:spAutoFit/>
          </a:bodyPr>
          <a:lstStyle/>
          <a:p>
            <a:r>
              <a:rPr lang="en-US" sz="1400" dirty="0"/>
              <a:t>ERD of a </a:t>
            </a:r>
            <a:r>
              <a:rPr lang="en-US" sz="1400" dirty="0" err="1"/>
              <a:t>DmfA</a:t>
            </a:r>
            <a:r>
              <a:rPr lang="en-US" sz="1400" dirty="0"/>
              <a:t> declaration
</a:t>
            </a:r>
            <a:endParaRPr lang="nl-BE" sz="14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7356"/>
          <a:stretch/>
        </p:blipFill>
        <p:spPr>
          <a:xfrm>
            <a:off x="7286488" y="656303"/>
            <a:ext cx="4226302" cy="5775945"/>
          </a:xfrm>
          <a:prstGeom prst="rect">
            <a:avLst/>
          </a:prstGeom>
        </p:spPr>
      </p:pic>
    </p:spTree>
    <p:extLst>
      <p:ext uri="{BB962C8B-B14F-4D97-AF65-F5344CB8AC3E}">
        <p14:creationId xmlns:p14="http://schemas.microsoft.com/office/powerpoint/2010/main" val="1949394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A vocabulary for </a:t>
            </a:r>
            <a:r>
              <a:rPr lang="en-US" dirty="0" err="1"/>
              <a:t>DmfA</a:t>
            </a:r>
            <a:r>
              <a:rPr lang="en-US" dirty="0"/>
              <a:t> declarations
</a:t>
            </a:r>
            <a:endParaRPr lang="nl-BE" dirty="0"/>
          </a:p>
        </p:txBody>
      </p:sp>
      <p:sp>
        <p:nvSpPr>
          <p:cNvPr id="5" name="Text Placeholder 4"/>
          <p:cNvSpPr>
            <a:spLocks noGrp="1"/>
          </p:cNvSpPr>
          <p:nvPr>
            <p:ph type="body" sz="quarter" idx="13"/>
          </p:nvPr>
        </p:nvSpPr>
        <p:spPr/>
        <p:txBody>
          <a:bodyPr/>
          <a:lstStyle/>
          <a:p>
            <a:endParaRPr lang="nl-BE" dirty="0"/>
          </a:p>
        </p:txBody>
      </p:sp>
    </p:spTree>
    <p:extLst>
      <p:ext uri="{BB962C8B-B14F-4D97-AF65-F5344CB8AC3E}">
        <p14:creationId xmlns:p14="http://schemas.microsoft.com/office/powerpoint/2010/main" val="424239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31800" y="1199091"/>
            <a:ext cx="11248923" cy="5179585"/>
          </a:xfrm>
        </p:spPr>
        <p:txBody>
          <a:bodyPr>
            <a:normAutofit/>
          </a:bodyPr>
          <a:lstStyle/>
          <a:p>
            <a:r>
              <a:rPr lang="en-US" sz="2000" dirty="0"/>
              <a:t>A direct mapping is a direct translation of data to RDF. The resulting RDF reflects the structure of the source, in this case the XML.
</a:t>
            </a:r>
            <a:r>
              <a:rPr lang="en-US" sz="2000" u="sng" dirty="0"/>
              <a:t>Relationships in XML are implicit </a:t>
            </a:r>
            <a:r>
              <a:rPr lang="en-US" sz="2000" dirty="0"/>
              <a:t>(see e.g. relationship between Form and Reference). 
</a:t>
            </a:r>
            <a:endParaRPr lang="nl-BE" sz="2000" dirty="0"/>
          </a:p>
          <a:p>
            <a:endParaRPr lang="nl-BE" sz="2000" dirty="0"/>
          </a:p>
          <a:p>
            <a:endParaRPr lang="nl-BE" sz="2000" dirty="0"/>
          </a:p>
          <a:p>
            <a:endParaRPr lang="nl-BE" sz="2000" dirty="0"/>
          </a:p>
          <a:p>
            <a:endParaRPr lang="nl-BE" sz="2000" dirty="0"/>
          </a:p>
          <a:p>
            <a:endParaRPr lang="nl-BE" sz="2000" dirty="0"/>
          </a:p>
          <a:p>
            <a:endParaRPr lang="nl-BE" sz="2000" dirty="0"/>
          </a:p>
          <a:p>
            <a:r>
              <a:rPr lang="en-US" sz="2000" dirty="0"/>
              <a:t>Although a direct mapping with SHACL is possible, the SHACL rules would not be intuitive: "Do we think in functions of entities or relationships?" Consequently, a simple vocabulary seemed appropriate to me. </a:t>
            </a:r>
            <a:endParaRPr lang="nl-BE" sz="2000" dirty="0"/>
          </a:p>
        </p:txBody>
      </p:sp>
      <p:sp>
        <p:nvSpPr>
          <p:cNvPr id="4" name="Title 3"/>
          <p:cNvSpPr>
            <a:spLocks noGrp="1"/>
          </p:cNvSpPr>
          <p:nvPr>
            <p:ph type="ctrTitle"/>
          </p:nvPr>
        </p:nvSpPr>
        <p:spPr/>
        <p:txBody>
          <a:bodyPr>
            <a:normAutofit fontScale="90000"/>
          </a:bodyPr>
          <a:lstStyle/>
          <a:p>
            <a:r>
              <a:rPr lang="en-US" dirty="0"/>
              <a:t>Why an </a:t>
            </a:r>
            <a:r>
              <a:rPr lang="en-US" strike="sngStrike" dirty="0"/>
              <a:t>ontology</a:t>
            </a:r>
            <a:r>
              <a:rPr lang="en-US" dirty="0"/>
              <a:t> vocabulary? (*)
</a:t>
            </a:r>
            <a:endParaRPr lang="nl-BE" dirty="0"/>
          </a:p>
        </p:txBody>
      </p:sp>
      <p:grpSp>
        <p:nvGrpSpPr>
          <p:cNvPr id="16" name="Group 15"/>
          <p:cNvGrpSpPr/>
          <p:nvPr/>
        </p:nvGrpSpPr>
        <p:grpSpPr>
          <a:xfrm>
            <a:off x="1018454" y="2350386"/>
            <a:ext cx="11173546" cy="2467319"/>
            <a:chOff x="431800" y="2446064"/>
            <a:chExt cx="11173546" cy="2467319"/>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2446064"/>
              <a:ext cx="8783276" cy="2467319"/>
            </a:xfrm>
            <a:prstGeom prst="rect">
              <a:avLst/>
            </a:prstGeom>
          </p:spPr>
        </p:pic>
        <p:sp>
          <p:nvSpPr>
            <p:cNvPr id="7" name="TextBox 6"/>
            <p:cNvSpPr txBox="1"/>
            <p:nvPr/>
          </p:nvSpPr>
          <p:spPr>
            <a:xfrm>
              <a:off x="4682613" y="2942304"/>
              <a:ext cx="2719271"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400" dirty="0"/>
                <a:t>Attribute with value of entity Form
</a:t>
              </a:r>
              <a:endParaRPr lang="nl-BE" sz="1400" dirty="0"/>
            </a:p>
          </p:txBody>
        </p:sp>
        <p:cxnSp>
          <p:nvCxnSpPr>
            <p:cNvPr id="9" name="Straight Arrow Connector 8"/>
            <p:cNvCxnSpPr>
              <a:cxnSpLocks/>
              <a:stCxn id="7" idx="1"/>
            </p:cNvCxnSpPr>
            <p:nvPr/>
          </p:nvCxnSpPr>
          <p:spPr>
            <a:xfrm flipH="1">
              <a:off x="3878826" y="3091710"/>
              <a:ext cx="803787" cy="44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82613" y="3601993"/>
              <a:ext cx="6922733"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a:t>Relationship between Form and Reference: here the name of the type is also the relationship.</a:t>
              </a:r>
              <a:endParaRPr lang="nl-BE" sz="1400" dirty="0"/>
            </a:p>
          </p:txBody>
        </p:sp>
        <p:cxnSp>
          <p:nvCxnSpPr>
            <p:cNvPr id="14" name="Straight Arrow Connector 13"/>
            <p:cNvCxnSpPr>
              <a:cxnSpLocks/>
              <a:stCxn id="13" idx="1"/>
            </p:cNvCxnSpPr>
            <p:nvPr/>
          </p:nvCxnSpPr>
          <p:spPr>
            <a:xfrm flipH="1" flipV="1">
              <a:off x="2153265" y="3822818"/>
              <a:ext cx="2529348" cy="4078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985029" y="6158077"/>
            <a:ext cx="8658161" cy="738664"/>
          </a:xfrm>
          <a:prstGeom prst="rect">
            <a:avLst/>
          </a:prstGeom>
          <a:noFill/>
        </p:spPr>
        <p:txBody>
          <a:bodyPr wrap="square" rtlCol="0">
            <a:spAutoFit/>
          </a:bodyPr>
          <a:lstStyle/>
          <a:p>
            <a:pPr algn="ctr"/>
            <a:r>
              <a:rPr lang="en-US" sz="1400"/>
              <a:t>(*) A vocabulary is a "light" ontology. Few axioms and rules, but rich enough to distract interesting things. Examples are class hierarchies, role hierarchies, domains and ranges.
</a:t>
            </a:r>
            <a:endParaRPr lang="nl-BE" sz="1400" dirty="0"/>
          </a:p>
        </p:txBody>
      </p:sp>
    </p:spTree>
    <p:extLst>
      <p:ext uri="{BB962C8B-B14F-4D97-AF65-F5344CB8AC3E}">
        <p14:creationId xmlns:p14="http://schemas.microsoft.com/office/powerpoint/2010/main" val="201891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normAutofit/>
          </a:bodyPr>
          <a:lstStyle/>
          <a:p>
            <a:r>
              <a:rPr lang="en-US" dirty="0">
                <a:latin typeface="+mn-lt"/>
              </a:rPr>
              <a:t>Glossary contains XML documentation that we can process automatically
</a:t>
            </a:r>
          </a:p>
          <a:p>
            <a:r>
              <a:rPr lang="en-US" b="1" dirty="0">
                <a:latin typeface="+mn-lt"/>
              </a:rPr>
              <a:t>Using a </a:t>
            </a:r>
            <a:r>
              <a:rPr lang="en-US" b="1" dirty="0" err="1">
                <a:latin typeface="+mn-lt"/>
              </a:rPr>
              <a:t>Jupyter</a:t>
            </a:r>
            <a:r>
              <a:rPr lang="en-US" b="1" dirty="0">
                <a:latin typeface="+mn-lt"/>
              </a:rPr>
              <a:t> Notebook (see GitLab)
</a:t>
            </a:r>
            <a:endParaRPr lang="en-US" dirty="0">
              <a:latin typeface="+mn-lt"/>
            </a:endParaRPr>
          </a:p>
          <a:p>
            <a:r>
              <a:rPr lang="en-US" dirty="0">
                <a:latin typeface="+mn-lt"/>
              </a:rPr>
              <a:t>Creating </a:t>
            </a:r>
            <a:r>
              <a:rPr lang="en-US" b="1" u="sng" dirty="0">
                <a:latin typeface="+mn-lt"/>
              </a:rPr>
              <a:t>types</a:t>
            </a:r>
            <a:r>
              <a:rPr lang="en-US" dirty="0">
                <a:latin typeface="+mn-lt"/>
              </a:rPr>
              <a:t> with:</a:t>
            </a:r>
          </a:p>
          <a:p>
            <a:pPr marL="342900" indent="-342900">
              <a:buFont typeface="Arial" panose="020B0604020202020204" pitchFamily="34" charset="0"/>
              <a:buChar char="•"/>
            </a:pPr>
            <a:r>
              <a:rPr lang="en-US" dirty="0">
                <a:solidFill>
                  <a:schemeClr val="tx2"/>
                </a:solidFill>
                <a:latin typeface="+mn-lt"/>
              </a:rPr>
              <a:t>BFLabelsXMLdmfa20212FR.xml</a:t>
            </a:r>
          </a:p>
          <a:p>
            <a:pPr marL="342900" indent="-342900">
              <a:buFont typeface="Arial" panose="020B0604020202020204" pitchFamily="34" charset="0"/>
              <a:buChar char="•"/>
            </a:pPr>
            <a:r>
              <a:rPr lang="en-US" dirty="0">
                <a:solidFill>
                  <a:schemeClr val="tx2"/>
                </a:solidFill>
                <a:latin typeface="+mn-lt"/>
              </a:rPr>
              <a:t>FBLabelsXMLdmfa20212NL.xml</a:t>
            </a:r>
          </a:p>
          <a:p>
            <a:endParaRPr lang="en-US" dirty="0">
              <a:latin typeface="+mn-lt"/>
            </a:endParaRPr>
          </a:p>
          <a:p>
            <a:r>
              <a:rPr lang="en-US" dirty="0">
                <a:latin typeface="+mn-lt"/>
              </a:rPr>
              <a:t>Documentation in NL, FR, and EN.
</a:t>
            </a:r>
            <a:endParaRPr lang="nl-BE" dirty="0">
              <a:latin typeface="+mn-lt"/>
            </a:endParaRPr>
          </a:p>
        </p:txBody>
      </p:sp>
      <p:sp>
        <p:nvSpPr>
          <p:cNvPr id="5" name="Text Placeholder 4"/>
          <p:cNvSpPr>
            <a:spLocks noGrp="1"/>
          </p:cNvSpPr>
          <p:nvPr>
            <p:ph type="body" sz="quarter" idx="15"/>
          </p:nvPr>
        </p:nvSpPr>
        <p:spPr/>
        <p:txBody>
          <a:bodyPr>
            <a:normAutofit/>
          </a:bodyPr>
          <a:lstStyle/>
          <a:p>
            <a:r>
              <a:rPr lang="nl-BE" sz="1400" dirty="0" err="1">
                <a:latin typeface="Courier New" panose="02070309020205020404" pitchFamily="49" charset="0"/>
                <a:cs typeface="Courier New" panose="02070309020205020404" pitchFamily="49" charset="0"/>
              </a:rPr>
              <a:t>ont:CompanyVehicle</a:t>
            </a:r>
            <a:r>
              <a:rPr lang="nl-BE" sz="1400" dirty="0">
                <a:latin typeface="Courier New" panose="02070309020205020404" pitchFamily="49" charset="0"/>
                <a:cs typeface="Courier New" panose="02070309020205020404" pitchFamily="49" charset="0"/>
              </a:rPr>
              <a:t> a </a:t>
            </a:r>
            <a:r>
              <a:rPr lang="nl-BE" sz="1400" dirty="0" err="1">
                <a:latin typeface="Courier New" panose="02070309020205020404" pitchFamily="49" charset="0"/>
                <a:cs typeface="Courier New" panose="02070309020205020404" pitchFamily="49" charset="0"/>
              </a:rPr>
              <a:t>owl:Class</a:t>
            </a:r>
            <a:r>
              <a:rPr lang="nl-BE" sz="1400" dirty="0">
                <a:latin typeface="Courier New" panose="02070309020205020404" pitchFamily="49" charset="0"/>
                <a:cs typeface="Courier New" panose="02070309020205020404" pitchFamily="49" charset="0"/>
              </a:rPr>
              <a:t> ;</a:t>
            </a:r>
          </a:p>
          <a:p>
            <a:r>
              <a:rPr lang="nl-BE" sz="1400" dirty="0">
                <a:latin typeface="Courier New" panose="02070309020205020404" pitchFamily="49" charset="0"/>
                <a:cs typeface="Courier New" panose="02070309020205020404" pitchFamily="49" charset="0"/>
              </a:rPr>
              <a:t>    </a:t>
            </a:r>
            <a:r>
              <a:rPr lang="nl-BE" sz="1400" dirty="0" err="1">
                <a:latin typeface="Courier New" panose="02070309020205020404" pitchFamily="49" charset="0"/>
                <a:cs typeface="Courier New" panose="02070309020205020404" pitchFamily="49" charset="0"/>
              </a:rPr>
              <a:t>rdfs:label</a:t>
            </a:r>
            <a:r>
              <a:rPr lang="nl-BE" sz="1400" dirty="0">
                <a:latin typeface="Courier New" panose="02070309020205020404" pitchFamily="49" charset="0"/>
                <a:cs typeface="Courier New" panose="02070309020205020404" pitchFamily="49" charset="0"/>
              </a:rPr>
              <a:t> "Company </a:t>
            </a:r>
            <a:r>
              <a:rPr lang="nl-BE" sz="1400" dirty="0" err="1">
                <a:latin typeface="Courier New" panose="02070309020205020404" pitchFamily="49" charset="0"/>
                <a:cs typeface="Courier New" panose="02070309020205020404" pitchFamily="49" charset="0"/>
              </a:rPr>
              <a:t>Vehicle"@en</a:t>
            </a:r>
            <a:r>
              <a:rPr lang="nl-BE" sz="1400" dirty="0">
                <a:latin typeface="Courier New" panose="02070309020205020404" pitchFamily="49" charset="0"/>
                <a:cs typeface="Courier New" panose="02070309020205020404" pitchFamily="49" charset="0"/>
              </a:rPr>
              <a:t>,</a:t>
            </a:r>
          </a:p>
          <a:p>
            <a:r>
              <a:rPr lang="nl-BE" sz="1400" dirty="0">
                <a:latin typeface="Courier New" panose="02070309020205020404" pitchFamily="49" charset="0"/>
                <a:cs typeface="Courier New" panose="02070309020205020404" pitchFamily="49" charset="0"/>
              </a:rPr>
              <a:t>        "</a:t>
            </a:r>
            <a:r>
              <a:rPr lang="nl-BE" sz="1400" dirty="0" err="1">
                <a:latin typeface="Courier New" panose="02070309020205020404" pitchFamily="49" charset="0"/>
                <a:cs typeface="Courier New" panose="02070309020205020404" pitchFamily="49" charset="0"/>
              </a:rPr>
              <a:t>Véhicule</a:t>
            </a:r>
            <a:r>
              <a:rPr lang="nl-BE" sz="1400" dirty="0">
                <a:latin typeface="Courier New" panose="02070309020205020404" pitchFamily="49" charset="0"/>
                <a:cs typeface="Courier New" panose="02070309020205020404" pitchFamily="49" charset="0"/>
              </a:rPr>
              <a:t> de </a:t>
            </a:r>
            <a:r>
              <a:rPr lang="nl-BE" sz="1400" dirty="0" err="1">
                <a:latin typeface="Courier New" panose="02070309020205020404" pitchFamily="49" charset="0"/>
                <a:cs typeface="Courier New" panose="02070309020205020404" pitchFamily="49" charset="0"/>
              </a:rPr>
              <a:t>société</a:t>
            </a:r>
            <a:r>
              <a:rPr lang="nl-BE" sz="1400" dirty="0">
                <a:latin typeface="Courier New" panose="02070309020205020404" pitchFamily="49" charset="0"/>
                <a:cs typeface="Courier New" panose="02070309020205020404" pitchFamily="49" charset="0"/>
              </a:rPr>
              <a:t>"@</a:t>
            </a:r>
            <a:r>
              <a:rPr lang="nl-BE" sz="1400" dirty="0" err="1">
                <a:latin typeface="Courier New" panose="02070309020205020404" pitchFamily="49" charset="0"/>
                <a:cs typeface="Courier New" panose="02070309020205020404" pitchFamily="49" charset="0"/>
              </a:rPr>
              <a:t>fr</a:t>
            </a:r>
            <a:r>
              <a:rPr lang="nl-BE" sz="1400" dirty="0">
                <a:latin typeface="Courier New" panose="02070309020205020404" pitchFamily="49" charset="0"/>
                <a:cs typeface="Courier New" panose="02070309020205020404" pitchFamily="49" charset="0"/>
              </a:rPr>
              <a:t>,</a:t>
            </a:r>
          </a:p>
          <a:p>
            <a:r>
              <a:rPr lang="nl-BE" sz="1400" dirty="0">
                <a:latin typeface="Courier New" panose="02070309020205020404" pitchFamily="49" charset="0"/>
                <a:cs typeface="Courier New" panose="02070309020205020404" pitchFamily="49" charset="0"/>
              </a:rPr>
              <a:t>        "</a:t>
            </a:r>
            <a:r>
              <a:rPr lang="nl-BE" sz="1400" dirty="0" err="1">
                <a:latin typeface="Courier New" panose="02070309020205020404" pitchFamily="49" charset="0"/>
                <a:cs typeface="Courier New" panose="02070309020205020404" pitchFamily="49" charset="0"/>
              </a:rPr>
              <a:t>Bedrijfsvoertuig"@nl</a:t>
            </a:r>
            <a:r>
              <a:rPr lang="nl-BE" sz="1400" dirty="0">
                <a:latin typeface="Courier New" panose="02070309020205020404" pitchFamily="49" charset="0"/>
                <a:cs typeface="Courier New" panose="02070309020205020404" pitchFamily="49" charset="0"/>
              </a:rPr>
              <a:t> ;</a:t>
            </a:r>
          </a:p>
          <a:p>
            <a:r>
              <a:rPr lang="nl-BE" sz="1400" dirty="0">
                <a:latin typeface="Courier New" panose="02070309020205020404" pitchFamily="49" charset="0"/>
                <a:cs typeface="Courier New" panose="02070309020205020404" pitchFamily="49" charset="0"/>
              </a:rPr>
              <a:t>    </a:t>
            </a:r>
            <a:r>
              <a:rPr lang="nl-BE" sz="1400" dirty="0" err="1">
                <a:latin typeface="Courier New" panose="02070309020205020404" pitchFamily="49" charset="0"/>
                <a:cs typeface="Courier New" panose="02070309020205020404" pitchFamily="49" charset="0"/>
              </a:rPr>
              <a:t>dc:identifier</a:t>
            </a:r>
            <a:r>
              <a:rPr lang="nl-BE" sz="1400" dirty="0">
                <a:latin typeface="Courier New" panose="02070309020205020404" pitchFamily="49" charset="0"/>
                <a:cs typeface="Courier New" panose="02070309020205020404" pitchFamily="49" charset="0"/>
              </a:rPr>
              <a:t> "90294" .</a:t>
            </a:r>
          </a:p>
          <a:p>
            <a:endParaRPr lang="nl-BE" sz="1400" dirty="0">
              <a:latin typeface="Courier New" panose="02070309020205020404" pitchFamily="49" charset="0"/>
              <a:cs typeface="Courier New" panose="02070309020205020404" pitchFamily="49" charset="0"/>
            </a:endParaRPr>
          </a:p>
        </p:txBody>
      </p:sp>
      <p:sp>
        <p:nvSpPr>
          <p:cNvPr id="3" name="Title 2"/>
          <p:cNvSpPr>
            <a:spLocks noGrp="1"/>
          </p:cNvSpPr>
          <p:nvPr>
            <p:ph type="ctrTitle"/>
          </p:nvPr>
        </p:nvSpPr>
        <p:spPr/>
        <p:txBody>
          <a:bodyPr>
            <a:normAutofit fontScale="90000"/>
          </a:bodyPr>
          <a:lstStyle/>
          <a:p>
            <a:r>
              <a:rPr lang="en-US" dirty="0"/>
              <a:t>Generating a vocabulary: entities
</a:t>
            </a:r>
            <a:endParaRPr lang="nl-BE" dirty="0"/>
          </a:p>
        </p:txBody>
      </p:sp>
    </p:spTree>
    <p:extLst>
      <p:ext uri="{BB962C8B-B14F-4D97-AF65-F5344CB8AC3E}">
        <p14:creationId xmlns:p14="http://schemas.microsoft.com/office/powerpoint/2010/main" val="1163339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normAutofit/>
          </a:bodyPr>
          <a:lstStyle/>
          <a:p>
            <a:r>
              <a:rPr lang="en-US" dirty="0">
                <a:latin typeface="+mn-lt"/>
              </a:rPr>
              <a:t>Glossary contains XML documentation that we can process automatically
</a:t>
            </a:r>
          </a:p>
          <a:p>
            <a:r>
              <a:rPr lang="en-US" dirty="0">
                <a:latin typeface="+mn-lt"/>
              </a:rPr>
              <a:t>Creating </a:t>
            </a:r>
            <a:r>
              <a:rPr lang="en-US" u="sng" dirty="0">
                <a:latin typeface="+mn-lt"/>
              </a:rPr>
              <a:t>attributes</a:t>
            </a:r>
            <a:r>
              <a:rPr lang="en-US" dirty="0">
                <a:latin typeface="+mn-lt"/>
              </a:rPr>
              <a:t> with:</a:t>
            </a:r>
          </a:p>
          <a:p>
            <a:pPr marL="342900" indent="-342900">
              <a:buFont typeface="Arial" panose="020B0604020202020204" pitchFamily="34" charset="0"/>
              <a:buChar char="•"/>
            </a:pPr>
            <a:r>
              <a:rPr lang="en-US" dirty="0">
                <a:solidFill>
                  <a:schemeClr val="tx2"/>
                </a:solidFill>
                <a:latin typeface="+mn-lt"/>
              </a:rPr>
              <a:t>ZonesLabelsXMLdmfa20212FR.xml</a:t>
            </a:r>
          </a:p>
          <a:p>
            <a:pPr marL="342900" indent="-342900">
              <a:buFont typeface="Arial" panose="020B0604020202020204" pitchFamily="34" charset="0"/>
              <a:buChar char="•"/>
            </a:pPr>
            <a:r>
              <a:rPr lang="en-US" dirty="0">
                <a:solidFill>
                  <a:schemeClr val="tx2"/>
                </a:solidFill>
                <a:latin typeface="+mn-lt"/>
              </a:rPr>
              <a:t>ZonesLabelsXMLdmfa20212NL.xml</a:t>
            </a:r>
          </a:p>
          <a:p>
            <a:endParaRPr lang="en-US" dirty="0">
              <a:latin typeface="+mn-lt"/>
            </a:endParaRPr>
          </a:p>
          <a:p>
            <a:r>
              <a:rPr lang="en-US" dirty="0">
                <a:latin typeface="+mn-lt"/>
              </a:rPr>
              <a:t>Documentation in NL, FR, and EN.
</a:t>
            </a:r>
          </a:p>
          <a:p>
            <a:r>
              <a:rPr lang="en-US" dirty="0">
                <a:solidFill>
                  <a:srgbClr val="FF0000"/>
                </a:solidFill>
                <a:latin typeface="+mn-lt"/>
              </a:rPr>
              <a:t>Encoding errors in XML require some preprocessing.
</a:t>
            </a:r>
            <a:endParaRPr lang="nl-BE" dirty="0">
              <a:solidFill>
                <a:srgbClr val="FF0000"/>
              </a:solidFill>
              <a:latin typeface="+mn-lt"/>
            </a:endParaRPr>
          </a:p>
        </p:txBody>
      </p:sp>
      <p:sp>
        <p:nvSpPr>
          <p:cNvPr id="5" name="Text Placeholder 4"/>
          <p:cNvSpPr>
            <a:spLocks noGrp="1"/>
          </p:cNvSpPr>
          <p:nvPr>
            <p:ph type="body" sz="quarter" idx="15"/>
          </p:nvPr>
        </p:nvSpPr>
        <p:spPr>
          <a:xfrm>
            <a:off x="5919982" y="1299881"/>
            <a:ext cx="5888213" cy="4628970"/>
          </a:xfrm>
        </p:spPr>
        <p:txBody>
          <a:bodyPr>
            <a:normAutofit/>
          </a:bodyPr>
          <a:lstStyle/>
          <a:p>
            <a:r>
              <a:rPr lang="nl-BE" sz="1400" dirty="0" err="1">
                <a:latin typeface="Courier New" panose="02070309020205020404" pitchFamily="49" charset="0"/>
                <a:cs typeface="Courier New" panose="02070309020205020404" pitchFamily="49" charset="0"/>
              </a:rPr>
              <a:t>ont:ReducedScaleSalaryNotion</a:t>
            </a:r>
            <a:r>
              <a:rPr lang="nl-BE" sz="1400" dirty="0">
                <a:latin typeface="Courier New" panose="02070309020205020404" pitchFamily="49" charset="0"/>
                <a:cs typeface="Courier New" panose="02070309020205020404" pitchFamily="49" charset="0"/>
              </a:rPr>
              <a:t> a </a:t>
            </a:r>
            <a:r>
              <a:rPr lang="nl-BE" sz="1400" dirty="0" err="1">
                <a:latin typeface="Courier New" panose="02070309020205020404" pitchFamily="49" charset="0"/>
                <a:cs typeface="Courier New" panose="02070309020205020404" pitchFamily="49" charset="0"/>
              </a:rPr>
              <a:t>owl:DataProperty</a:t>
            </a:r>
            <a:r>
              <a:rPr lang="nl-BE" sz="1400" dirty="0">
                <a:latin typeface="Courier New" panose="02070309020205020404" pitchFamily="49" charset="0"/>
                <a:cs typeface="Courier New" panose="02070309020205020404" pitchFamily="49" charset="0"/>
              </a:rPr>
              <a:t> ;</a:t>
            </a:r>
          </a:p>
          <a:p>
            <a:r>
              <a:rPr lang="nl-BE" sz="1400" dirty="0">
                <a:latin typeface="Courier New" panose="02070309020205020404" pitchFamily="49" charset="0"/>
                <a:cs typeface="Courier New" panose="02070309020205020404" pitchFamily="49" charset="0"/>
              </a:rPr>
              <a:t>    </a:t>
            </a:r>
            <a:r>
              <a:rPr lang="nl-BE" sz="1400" dirty="0" err="1">
                <a:latin typeface="Courier New" panose="02070309020205020404" pitchFamily="49" charset="0"/>
                <a:cs typeface="Courier New" panose="02070309020205020404" pitchFamily="49" charset="0"/>
              </a:rPr>
              <a:t>rdfs:label</a:t>
            </a:r>
            <a:r>
              <a:rPr lang="nl-BE" sz="1400" dirty="0">
                <a:latin typeface="Courier New" panose="02070309020205020404" pitchFamily="49" charset="0"/>
                <a:cs typeface="Courier New" panose="02070309020205020404" pitchFamily="49" charset="0"/>
              </a:rPr>
              <a:t> "</a:t>
            </a:r>
            <a:r>
              <a:rPr lang="nl-BE" sz="1400" dirty="0" err="1">
                <a:latin typeface="Courier New" panose="02070309020205020404" pitchFamily="49" charset="0"/>
                <a:cs typeface="Courier New" panose="02070309020205020404" pitchFamily="49" charset="0"/>
              </a:rPr>
              <a:t>Reduced</a:t>
            </a:r>
            <a:r>
              <a:rPr lang="nl-BE" sz="1400" dirty="0">
                <a:latin typeface="Courier New" panose="02070309020205020404" pitchFamily="49" charset="0"/>
                <a:cs typeface="Courier New" panose="02070309020205020404" pitchFamily="49" charset="0"/>
              </a:rPr>
              <a:t> </a:t>
            </a:r>
            <a:r>
              <a:rPr lang="nl-BE" sz="1400" dirty="0" err="1">
                <a:latin typeface="Courier New" panose="02070309020205020404" pitchFamily="49" charset="0"/>
                <a:cs typeface="Courier New" panose="02070309020205020404" pitchFamily="49" charset="0"/>
              </a:rPr>
              <a:t>Scale</a:t>
            </a:r>
            <a:r>
              <a:rPr lang="nl-BE" sz="1400" dirty="0">
                <a:latin typeface="Courier New" panose="02070309020205020404" pitchFamily="49" charset="0"/>
                <a:cs typeface="Courier New" panose="02070309020205020404" pitchFamily="49" charset="0"/>
              </a:rPr>
              <a:t> </a:t>
            </a:r>
            <a:r>
              <a:rPr lang="nl-BE" sz="1400" dirty="0" err="1">
                <a:latin typeface="Courier New" panose="02070309020205020404" pitchFamily="49" charset="0"/>
                <a:cs typeface="Courier New" panose="02070309020205020404" pitchFamily="49" charset="0"/>
              </a:rPr>
              <a:t>Salary</a:t>
            </a:r>
            <a:r>
              <a:rPr lang="nl-BE" sz="1400" dirty="0">
                <a:latin typeface="Courier New" panose="02070309020205020404" pitchFamily="49" charset="0"/>
                <a:cs typeface="Courier New" panose="02070309020205020404" pitchFamily="49" charset="0"/>
              </a:rPr>
              <a:t> </a:t>
            </a:r>
            <a:r>
              <a:rPr lang="nl-BE" sz="1400" dirty="0" err="1">
                <a:latin typeface="Courier New" panose="02070309020205020404" pitchFamily="49" charset="0"/>
                <a:cs typeface="Courier New" panose="02070309020205020404" pitchFamily="49" charset="0"/>
              </a:rPr>
              <a:t>Notion</a:t>
            </a:r>
            <a:r>
              <a:rPr lang="nl-BE" sz="1400" dirty="0">
                <a:latin typeface="Courier New" panose="02070309020205020404" pitchFamily="49" charset="0"/>
                <a:cs typeface="Courier New" panose="02070309020205020404" pitchFamily="49" charset="0"/>
              </a:rPr>
              <a:t>"@en,</a:t>
            </a:r>
          </a:p>
          <a:p>
            <a:r>
              <a:rPr lang="nl-BE" sz="1400" dirty="0">
                <a:latin typeface="Courier New" panose="02070309020205020404" pitchFamily="49" charset="0"/>
                <a:cs typeface="Courier New" panose="02070309020205020404" pitchFamily="49" charset="0"/>
              </a:rPr>
              <a:t>        "NOTION TRAITEMENT </a:t>
            </a:r>
            <a:r>
              <a:rPr lang="nl-BE" sz="1400" dirty="0">
                <a:solidFill>
                  <a:srgbClr val="FF0000"/>
                </a:solidFill>
                <a:latin typeface="Courier New" panose="02070309020205020404" pitchFamily="49" charset="0"/>
                <a:cs typeface="Courier New" panose="02070309020205020404" pitchFamily="49" charset="0"/>
              </a:rPr>
              <a:t>BARÃMIQUE RÃDUIT</a:t>
            </a:r>
            <a:r>
              <a:rPr lang="nl-BE" sz="1400" dirty="0">
                <a:latin typeface="Courier New" panose="02070309020205020404" pitchFamily="49" charset="0"/>
                <a:cs typeface="Courier New" panose="02070309020205020404" pitchFamily="49" charset="0"/>
              </a:rPr>
              <a:t>"@</a:t>
            </a:r>
            <a:r>
              <a:rPr lang="nl-BE" sz="1400" dirty="0" err="1">
                <a:latin typeface="Courier New" panose="02070309020205020404" pitchFamily="49" charset="0"/>
                <a:cs typeface="Courier New" panose="02070309020205020404" pitchFamily="49" charset="0"/>
              </a:rPr>
              <a:t>fr</a:t>
            </a:r>
            <a:r>
              <a:rPr lang="nl-BE" sz="1400" dirty="0">
                <a:latin typeface="Courier New" panose="02070309020205020404" pitchFamily="49" charset="0"/>
                <a:cs typeface="Courier New" panose="02070309020205020404" pitchFamily="49" charset="0"/>
              </a:rPr>
              <a:t>,</a:t>
            </a:r>
          </a:p>
          <a:p>
            <a:r>
              <a:rPr lang="nl-BE" sz="1400" dirty="0">
                <a:latin typeface="Courier New" panose="02070309020205020404" pitchFamily="49" charset="0"/>
                <a:cs typeface="Courier New" panose="02070309020205020404" pitchFamily="49" charset="0"/>
              </a:rPr>
              <a:t>        "NOTIE VERMINDERDE BAREMIEKE </a:t>
            </a:r>
            <a:r>
              <a:rPr lang="nl-BE" sz="1400" dirty="0" err="1">
                <a:latin typeface="Courier New" panose="02070309020205020404" pitchFamily="49" charset="0"/>
                <a:cs typeface="Courier New" panose="02070309020205020404" pitchFamily="49" charset="0"/>
              </a:rPr>
              <a:t>WEDDE"@nl</a:t>
            </a:r>
            <a:r>
              <a:rPr lang="nl-BE" sz="1400" dirty="0">
                <a:latin typeface="Courier New" panose="02070309020205020404" pitchFamily="49" charset="0"/>
                <a:cs typeface="Courier New" panose="02070309020205020404" pitchFamily="49" charset="0"/>
              </a:rPr>
              <a:t> ;</a:t>
            </a:r>
          </a:p>
          <a:p>
            <a:r>
              <a:rPr lang="nl-BE" sz="1400" dirty="0">
                <a:latin typeface="Courier New" panose="02070309020205020404" pitchFamily="49" charset="0"/>
                <a:cs typeface="Courier New" panose="02070309020205020404" pitchFamily="49" charset="0"/>
              </a:rPr>
              <a:t>    </a:t>
            </a:r>
            <a:r>
              <a:rPr lang="nl-BE" sz="1400" dirty="0" err="1">
                <a:latin typeface="Courier New" panose="02070309020205020404" pitchFamily="49" charset="0"/>
                <a:cs typeface="Courier New" panose="02070309020205020404" pitchFamily="49" charset="0"/>
              </a:rPr>
              <a:t>dc:identifier</a:t>
            </a:r>
            <a:r>
              <a:rPr lang="nl-BE" sz="1400" dirty="0">
                <a:latin typeface="Courier New" panose="02070309020205020404" pitchFamily="49" charset="0"/>
                <a:cs typeface="Courier New" panose="02070309020205020404" pitchFamily="49" charset="0"/>
              </a:rPr>
              <a:t> "01235" ;</a:t>
            </a:r>
          </a:p>
          <a:p>
            <a:r>
              <a:rPr lang="nl-BE" sz="1400" dirty="0">
                <a:latin typeface="Courier New" panose="02070309020205020404" pitchFamily="49" charset="0"/>
                <a:cs typeface="Courier New" panose="02070309020205020404" pitchFamily="49" charset="0"/>
              </a:rPr>
              <a:t> .</a:t>
            </a:r>
          </a:p>
        </p:txBody>
      </p:sp>
      <p:sp>
        <p:nvSpPr>
          <p:cNvPr id="3" name="Title 2"/>
          <p:cNvSpPr>
            <a:spLocks noGrp="1"/>
          </p:cNvSpPr>
          <p:nvPr>
            <p:ph type="ctrTitle"/>
          </p:nvPr>
        </p:nvSpPr>
        <p:spPr/>
        <p:txBody>
          <a:bodyPr>
            <a:normAutofit fontScale="90000"/>
          </a:bodyPr>
          <a:lstStyle/>
          <a:p>
            <a:r>
              <a:rPr lang="en-US" dirty="0"/>
              <a:t>Generating a vocabulary: attributes
</a:t>
            </a:r>
            <a:endParaRPr lang="nl-BE" dirty="0"/>
          </a:p>
        </p:txBody>
      </p:sp>
    </p:spTree>
    <p:extLst>
      <p:ext uri="{BB962C8B-B14F-4D97-AF65-F5344CB8AC3E}">
        <p14:creationId xmlns:p14="http://schemas.microsoft.com/office/powerpoint/2010/main" val="2733022805"/>
      </p:ext>
    </p:extLst>
  </p:cSld>
  <p:clrMapOvr>
    <a:masterClrMapping/>
  </p:clrMapOvr>
</p:sld>
</file>

<file path=ppt/theme/theme1.xml><?xml version="1.0" encoding="utf-8"?>
<a:theme xmlns:a="http://schemas.openxmlformats.org/drawingml/2006/main" name="Office Theme">
  <a:themeElements>
    <a:clrScheme name="Custom 4">
      <a:dk1>
        <a:srgbClr val="0095CE"/>
      </a:dk1>
      <a:lt1>
        <a:srgbClr val="FFFFFF"/>
      </a:lt1>
      <a:dk2>
        <a:srgbClr val="000000"/>
      </a:dk2>
      <a:lt2>
        <a:srgbClr val="E7E6E6"/>
      </a:lt2>
      <a:accent1>
        <a:srgbClr val="0095CE"/>
      </a:accent1>
      <a:accent2>
        <a:srgbClr val="005B9C"/>
      </a:accent2>
      <a:accent3>
        <a:srgbClr val="0095CE"/>
      </a:accent3>
      <a:accent4>
        <a:srgbClr val="005B9C"/>
      </a:accent4>
      <a:accent5>
        <a:srgbClr val="0095CE"/>
      </a:accent5>
      <a:accent6>
        <a:srgbClr val="005B9C"/>
      </a:accent6>
      <a:hlink>
        <a:srgbClr val="20C4CA"/>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als_Template_PowerPoint_Format16-9.potx" id="{E12D3DE8-3E6F-4F68-AAA7-B23E42CF4D1F}" vid="{2436F68B-897C-4D34-8919-C1B1B23119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IsArchived xmlns="6c2ef7ed-c2f8-46e5-bc8a-af14b0d2a9a1">false</IsArchived>
    <IsDeliverable xmlns="6c2ef7ed-c2f8-46e5-bc8a-af14b0d2a9a1">false</IsDeliverable>
    <KeyDocument xmlns="6c2ef7ed-c2f8-46e5-bc8a-af14b0d2a9a1">false</KeyDocument>
    <hb016b264a5c4e838c8d0fcf30f12a2b xmlns="6c2ef7ed-c2f8-46e5-bc8a-af14b0d2a9a1">
      <Terms xmlns="http://schemas.microsoft.com/office/infopath/2007/PartnerControls">
        <TermInfo xmlns="http://schemas.microsoft.com/office/infopath/2007/PartnerControls">
          <TermName xmlns="http://schemas.microsoft.com/office/infopath/2007/PartnerControls">Presentation</TermName>
          <TermId xmlns="http://schemas.microsoft.com/office/infopath/2007/PartnerControls">0a0ac181-48c8-4811-9601-62e7f758f779</TermId>
        </TermInfo>
      </Terms>
    </hb016b264a5c4e838c8d0fcf30f12a2b>
    <TaxCatchAll xmlns="6c2ef7ed-c2f8-46e5-bc8a-af14b0d2a9a1">
      <Value>297</Value>
    </TaxCatchAll>
    <TemplateFolder xmlns="4275250d-1fa8-4724-9579-558ddd62368d">General Smals</TemplateFolder>
    <TemplateID xmlns="4275250d-1fa8-4724-9579-558ddd62368d">182</TemplateID>
  </documentManagement>
</p:properties>
</file>

<file path=customXml/item2.xml><?xml version="1.0" encoding="utf-8"?>
<?mso-contentType ?>
<p:Policy xmlns:p="office.server.policy" id="" local="true">
  <p:Name>Smals Documentation NEW</p:Name>
  <p:Description/>
  <p:Statement/>
  <p:PolicyItems>
    <p:PolicyItem featureId="Microsoft.Office.RecordsManagement.PolicyFeatures.PolicyAudit" staticId="0x010100248BDE11D14F7443AE4A7869ED6454D7007F0EF69A4496B849AE65032D58E3483B|937198175" UniqueId="32724358-3293-45e4-95f6-f4b93d807763">
      <p:Name>Auditing</p:Name>
      <p:Description>Audits user actions on documents and list items to the Audit Log.</p:Description>
      <p:CustomData>
        <Audit>
          <View/>
        </Audit>
      </p:CustomData>
    </p:PolicyItem>
  </p:PolicyItems>
</p:Policy>
</file>

<file path=customXml/item3.xml><?xml version="1.0" encoding="utf-8"?>
<ct:contentTypeSchema xmlns:ct="http://schemas.microsoft.com/office/2006/metadata/contentType" xmlns:ma="http://schemas.microsoft.com/office/2006/metadata/properties/metaAttributes" ct:_="" ma:_="" ma:contentTypeName="Smals Documentation NEW" ma:contentTypeID="0x010100248BDE11D14F7443AE4A7869ED6454D7007F0EF69A4496B849AE65032D58E3483B" ma:contentTypeVersion="13" ma:contentTypeDescription="" ma:contentTypeScope="" ma:versionID="125e14af801edc906083f45767cd5e10">
  <xsd:schema xmlns:xsd="http://www.w3.org/2001/XMLSchema" xmlns:xs="http://www.w3.org/2001/XMLSchema" xmlns:p="http://schemas.microsoft.com/office/2006/metadata/properties" xmlns:ns1="http://schemas.microsoft.com/sharepoint/v3" xmlns:ns2="6c2ef7ed-c2f8-46e5-bc8a-af14b0d2a9a1" xmlns:ns3="4275250d-1fa8-4724-9579-558ddd62368d" targetNamespace="http://schemas.microsoft.com/office/2006/metadata/properties" ma:root="true" ma:fieldsID="0ff22b25bdaaa82ed849215f6f56047c" ns1:_="" ns2:_="" ns3:_="">
    <xsd:import namespace="http://schemas.microsoft.com/sharepoint/v3"/>
    <xsd:import namespace="6c2ef7ed-c2f8-46e5-bc8a-af14b0d2a9a1"/>
    <xsd:import namespace="4275250d-1fa8-4724-9579-558ddd62368d"/>
    <xsd:element name="properties">
      <xsd:complexType>
        <xsd:sequence>
          <xsd:element name="documentManagement">
            <xsd:complexType>
              <xsd:all>
                <xsd:element ref="ns2:IsArchived" minOccurs="0"/>
                <xsd:element ref="ns2:IsDeliverable" minOccurs="0"/>
                <xsd:element ref="ns2:KeyDocument" minOccurs="0"/>
                <xsd:element ref="ns2:hb016b264a5c4e838c8d0fcf30f12a2b" minOccurs="0"/>
                <xsd:element ref="ns2:TaxCatchAll" minOccurs="0"/>
                <xsd:element ref="ns2:TaxCatchAllLabel" minOccurs="0"/>
                <xsd:element ref="ns3:TemplateFolder" minOccurs="0"/>
                <xsd:element ref="ns3:TemplateID"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7"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2ef7ed-c2f8-46e5-bc8a-af14b0d2a9a1" elementFormDefault="qualified">
    <xsd:import namespace="http://schemas.microsoft.com/office/2006/documentManagement/types"/>
    <xsd:import namespace="http://schemas.microsoft.com/office/infopath/2007/PartnerControls"/>
    <xsd:element name="IsArchived" ma:index="8" nillable="true" ma:displayName="IsArchived" ma:default="0" ma:description="Allow to display the document only in Archive View" ma:internalName="IsArchived">
      <xsd:simpleType>
        <xsd:restriction base="dms:Boolean"/>
      </xsd:simpleType>
    </xsd:element>
    <xsd:element name="IsDeliverable" ma:index="9" nillable="true" ma:displayName="IsDeliverable" ma:default="0" ma:internalName="IsDeliverable">
      <xsd:simpleType>
        <xsd:restriction base="dms:Boolean"/>
      </xsd:simpleType>
    </xsd:element>
    <xsd:element name="KeyDocument" ma:index="10" nillable="true" ma:displayName="KeyDocument" ma:default="0" ma:description="Allow to promote a document to key document status" ma:internalName="KeyDocument">
      <xsd:simpleType>
        <xsd:restriction base="dms:Boolean"/>
      </xsd:simpleType>
    </xsd:element>
    <xsd:element name="hb016b264a5c4e838c8d0fcf30f12a2b" ma:index="11" nillable="true" ma:taxonomy="true" ma:internalName="hb016b264a5c4e838c8d0fcf30f12a2b" ma:taxonomyFieldName="SmalsDocumentType" ma:displayName="SmalsDocumentType" ma:default="" ma:fieldId="{1b016b26-4a5c-4e83-8c8d-0fcf30f12a2b}" ma:sspId="f9f758b7-f6eb-44e3-bd59-2cbef40d0fc5" ma:termSetId="81467d43-7ee6-4ba2-9bba-4735a6611f57" ma:anchorId="00000000-0000-0000-0000-000000000000" ma:open="false" ma:isKeyword="false">
      <xsd:complexType>
        <xsd:sequence>
          <xsd:element ref="pc:Terms" minOccurs="0" maxOccurs="1"/>
        </xsd:sequence>
      </xsd:complexType>
    </xsd:element>
    <xsd:element name="TaxCatchAll" ma:index="12" nillable="true" ma:displayName="Taxonomy Catch All Column" ma:hidden="true" ma:list="{523672b5-cecb-49a2-93b6-f77294116280}" ma:internalName="TaxCatchAll" ma:showField="CatchAllData" ma:web="6c2ef7ed-c2f8-46e5-bc8a-af14b0d2a9a1">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523672b5-cecb-49a2-93b6-f77294116280}" ma:internalName="TaxCatchAllLabel" ma:readOnly="true" ma:showField="CatchAllDataLabel" ma:web="6c2ef7ed-c2f8-46e5-bc8a-af14b0d2a9a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275250d-1fa8-4724-9579-558ddd62368d" elementFormDefault="qualified">
    <xsd:import namespace="http://schemas.microsoft.com/office/2006/documentManagement/types"/>
    <xsd:import namespace="http://schemas.microsoft.com/office/infopath/2007/PartnerControls"/>
    <xsd:element name="TemplateFolder" ma:index="15" nillable="true" ma:displayName="TemplateFolder" ma:hidden="true" ma:internalName="TemplateFolder" ma:readOnly="false">
      <xsd:simpleType>
        <xsd:restriction base="dms:Text">
          <xsd:maxLength value="255"/>
        </xsd:restriction>
      </xsd:simpleType>
    </xsd:element>
    <xsd:element name="TemplateID" ma:index="16" nillable="true" ma:displayName="TemplateID" ma:hidden="true" ma:internalName="TemplateID" ma:readOnly="fals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2CDCE4-C6C1-4746-BA60-72A62A96EA44}">
  <ds:schemaRefs>
    <ds:schemaRef ds:uri="http://schemas.microsoft.com/office/2006/documentManagement/types"/>
    <ds:schemaRef ds:uri="http://schemas.microsoft.com/office/infopath/2007/PartnerControls"/>
    <ds:schemaRef ds:uri="http://purl.org/dc/elements/1.1/"/>
    <ds:schemaRef ds:uri="4275250d-1fa8-4724-9579-558ddd62368d"/>
    <ds:schemaRef ds:uri="http://schemas.microsoft.com/office/2006/metadata/properties"/>
    <ds:schemaRef ds:uri="6c2ef7ed-c2f8-46e5-bc8a-af14b0d2a9a1"/>
    <ds:schemaRef ds:uri="http://schemas.microsoft.com/sharepoint/v3"/>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78FB838-02D6-4BE0-9023-2E8F5E491E10}">
  <ds:schemaRefs>
    <ds:schemaRef ds:uri="office.server.policy"/>
  </ds:schemaRefs>
</ds:datastoreItem>
</file>

<file path=customXml/itemProps3.xml><?xml version="1.0" encoding="utf-8"?>
<ds:datastoreItem xmlns:ds="http://schemas.openxmlformats.org/officeDocument/2006/customXml" ds:itemID="{1C3099A0-2780-45A2-A535-B4AA5E6795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2ef7ed-c2f8-46e5-bc8a-af14b0d2a9a1"/>
    <ds:schemaRef ds:uri="4275250d-1fa8-4724-9579-558ddd623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BCD4D07-8D1A-4F17-9030-FFB1F97288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Smals_Template_PowerPoint_Format16-9</Template>
  <TotalTime>6403</TotalTime>
  <Words>2939</Words>
  <Application>Microsoft Office PowerPoint</Application>
  <PresentationFormat>Grand écran</PresentationFormat>
  <Paragraphs>344</Paragraphs>
  <Slides>31</Slides>
  <Notes>16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31</vt:i4>
      </vt:variant>
    </vt:vector>
  </HeadingPairs>
  <TitlesOfParts>
    <vt:vector size="37" baseType="lpstr">
      <vt:lpstr>Arial</vt:lpstr>
      <vt:lpstr>Arial</vt:lpstr>
      <vt:lpstr>Calibri</vt:lpstr>
      <vt:lpstr>Calibri Light</vt:lpstr>
      <vt:lpstr>Courier New</vt:lpstr>
      <vt:lpstr>Office Theme</vt:lpstr>
      <vt:lpstr> Applying SHACL to DmfA declarations: a small experiment</vt:lpstr>
      <vt:lpstr> Content</vt:lpstr>
      <vt:lpstr>Context</vt:lpstr>
      <vt:lpstr>Glossarium</vt:lpstr>
      <vt:lpstr>Glossarium</vt:lpstr>
      <vt:lpstr>A vocabulary for DmfA declarations
</vt:lpstr>
      <vt:lpstr>Why an ontology vocabulary? (*)
</vt:lpstr>
      <vt:lpstr>Generating a vocabulary: entities
</vt:lpstr>
      <vt:lpstr>Generating a vocabulary: attributes
</vt:lpstr>
      <vt:lpstr>Generating a vocabulary: entity-attributes
</vt:lpstr>
      <vt:lpstr>Generating a vocabulary: entity-attributes
</vt:lpstr>
      <vt:lpstr>Generating a vocabulary: relationships
</vt:lpstr>
      <vt:lpstr>From a DmfA XML declaration to RDF
</vt:lpstr>
      <vt:lpstr>From XML to RDF
</vt:lpstr>
      <vt:lpstr>From XML to RDF
</vt:lpstr>
      <vt:lpstr>SHACL rules
</vt:lpstr>
      <vt:lpstr>Generating SHACL
</vt:lpstr>
      <vt:lpstr>SHACL: examples
</vt:lpstr>
      <vt:lpstr>SHACL: voorbeelden</vt:lpstr>
      <vt:lpstr>SHACL: examples
</vt:lpstr>
      <vt:lpstr>SHACL: examples
</vt:lpstr>
      <vt:lpstr>SHACL: examples
</vt:lpstr>
      <vt:lpstr>SHACL: voorbeelden</vt:lpstr>
      <vt:lpstr>A small demonstration
</vt:lpstr>
      <vt:lpstr>Demonstratie</vt:lpstr>
      <vt:lpstr>Présentation PowerPoint</vt:lpstr>
      <vt:lpstr>Présentation PowerPoint</vt:lpstr>
      <vt:lpstr>SHACL: examples
</vt:lpstr>
      <vt:lpstr>Into the future?
</vt:lpstr>
      <vt:lpstr>Summary
</vt:lpstr>
      <vt:lpstr>Summary
</vt:lpstr>
    </vt:vector>
  </TitlesOfParts>
  <Company>SMALS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Marie-Catherine Tassin</dc:creator>
  <cp:lastModifiedBy>Chiem Dao Davan</cp:lastModifiedBy>
  <cp:revision>1018</cp:revision>
  <dcterms:created xsi:type="dcterms:W3CDTF">2020-02-05T13:18:01Z</dcterms:created>
  <dcterms:modified xsi:type="dcterms:W3CDTF">2022-09-21T01:02:38Z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0x010100248BDE11D14F7443AE4A7869ED6454D7007F0EF69A4496B849AE65032D58E3483B</vt:lpwstr>
  </property>
  <property fmtid="{D5CDD505-2E9C-101B-9397-08002B2CF9AE}" pid="3" name="SmalsDocumentType">
    <vt:lpwstr>297;#Presentation|0a0ac181-48c8-4811-9601-62e7f758f779</vt:lpwstr>
  </property>
  <property fmtid="{D5CDD505-2E9C-101B-9397-08002B2CF9AE}" pid="4" name="WorkflowChangePath">
    <vt:lpwstr>6f8ecad1-772b-4a15-a136-69e6a3cd445d,6;6f8ecad1-772b-4a15-a136-69e6a3cd445d,9;6f8ecad1-772b-4a15-a136-69e6a3cd445d,12;6f8ecad1-772b-4a15-a136-69e6a3cd445d,14;6f8ecad1-772b-4a15-a136-69e6a3cd445d,18;6f8ecad1-772b-4a15-a136-69e6a3cd445d,20;</vt:lpwstr>
  </property>
</Properties>
</file>