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DB5"/>
    <a:srgbClr val="49C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713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043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844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24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949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052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70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25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710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66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37337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9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085C135-01C8-B443-9148-94A1E1A67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" y="0"/>
            <a:ext cx="9144000" cy="68926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ECBA39-04AB-1C48-9AB6-F02DB2D55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07166"/>
            <a:ext cx="7772400" cy="320071"/>
          </a:xfrm>
        </p:spPr>
        <p:txBody>
          <a:bodyPr>
            <a:normAutofit/>
          </a:bodyPr>
          <a:lstStyle/>
          <a:p>
            <a:r>
              <a:rPr lang="es-MX" sz="13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La Red de Divulgadores Juveniles en Ciencia y Tecnología de Occidente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2CF0CA-A1DB-8D46-8D41-E0E61B44A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7" y="3528301"/>
            <a:ext cx="7772399" cy="349683"/>
          </a:xfrm>
        </p:spPr>
        <p:txBody>
          <a:bodyPr>
            <a:normAutofit lnSpcReduction="10000"/>
          </a:bodyPr>
          <a:lstStyle/>
          <a:p>
            <a:r>
              <a:rPr lang="es-MX" sz="2000" b="1" dirty="0" err="1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BRANDON REYES GARA</a:t>
            </a:r>
            <a:endParaRPr lang="es-MX" sz="2000" b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227E6BF-8816-5A42-9663-79F805131DBF}"/>
              </a:ext>
            </a:extLst>
          </p:cNvPr>
          <p:cNvSpPr txBox="1">
            <a:spLocks/>
          </p:cNvSpPr>
          <p:nvPr/>
        </p:nvSpPr>
        <p:spPr>
          <a:xfrm>
            <a:off x="685800" y="2075721"/>
            <a:ext cx="7772400" cy="3200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otorga el presente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DB1D436-8DC6-874A-98EA-5AD4F7919CDB}"/>
              </a:ext>
            </a:extLst>
          </p:cNvPr>
          <p:cNvSpPr txBox="1">
            <a:spLocks/>
          </p:cNvSpPr>
          <p:nvPr/>
        </p:nvSpPr>
        <p:spPr>
          <a:xfrm>
            <a:off x="685800" y="2497084"/>
            <a:ext cx="7772400" cy="54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>
                <a:solidFill>
                  <a:srgbClr val="49C2DC"/>
                </a:solidFill>
                <a:latin typeface="Raleway ExtraBold" panose="020B050303010106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RECONOCIMIENTO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F5D76F7-95FA-204B-AD03-C48C0AFC3E51}"/>
              </a:ext>
            </a:extLst>
          </p:cNvPr>
          <p:cNvSpPr txBox="1">
            <a:spLocks/>
          </p:cNvSpPr>
          <p:nvPr/>
        </p:nvSpPr>
        <p:spPr>
          <a:xfrm>
            <a:off x="685798" y="3120782"/>
            <a:ext cx="7772399" cy="27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A: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F629524C-9A0A-A844-AA99-160BF06B71EE}"/>
              </a:ext>
            </a:extLst>
          </p:cNvPr>
          <p:cNvSpPr txBox="1">
            <a:spLocks/>
          </p:cNvSpPr>
          <p:nvPr/>
        </p:nvSpPr>
        <p:spPr>
          <a:xfrm>
            <a:off x="1499149" y="3969698"/>
            <a:ext cx="6145693" cy="491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 su valiosa participación en el Foro de Educación Científica realizado de forma virtual el día 3 de julio del 2020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FE6CBCD-629B-4B48-A82D-A6D570D8A72C}"/>
              </a:ext>
            </a:extLst>
          </p:cNvPr>
          <p:cNvSpPr txBox="1">
            <a:spLocks/>
          </p:cNvSpPr>
          <p:nvPr/>
        </p:nvSpPr>
        <p:spPr>
          <a:xfrm>
            <a:off x="685798" y="4459255"/>
            <a:ext cx="7772398" cy="26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Guadajalara, Jalisco, México a 6 de julio de 2020 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C008A9-1C3A-C449-A546-C55AC55DCECA}"/>
              </a:ext>
            </a:extLst>
          </p:cNvPr>
          <p:cNvSpPr txBox="1">
            <a:spLocks/>
          </p:cNvSpPr>
          <p:nvPr/>
        </p:nvSpPr>
        <p:spPr>
          <a:xfrm>
            <a:off x="3265000" y="5823433"/>
            <a:ext cx="2613987" cy="15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Presidente Foro de Educación Científica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054CD21F-BB37-8A46-B24F-A9B59EF93E00}"/>
              </a:ext>
            </a:extLst>
          </p:cNvPr>
          <p:cNvSpPr txBox="1">
            <a:spLocks/>
          </p:cNvSpPr>
          <p:nvPr/>
        </p:nvSpPr>
        <p:spPr>
          <a:xfrm>
            <a:off x="3265000" y="5633528"/>
            <a:ext cx="2613987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Ing. Carlos Raygoza González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1E12127D-E7CD-6C4C-AFBE-770195C8D4A6}"/>
              </a:ext>
            </a:extLst>
          </p:cNvPr>
          <p:cNvSpPr txBox="1">
            <a:spLocks/>
          </p:cNvSpPr>
          <p:nvPr/>
        </p:nvSpPr>
        <p:spPr>
          <a:xfrm>
            <a:off x="5878987" y="5823433"/>
            <a:ext cx="2613987" cy="15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Presidente honorario REDIJ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B3409F8-95B2-0D43-B147-E179F6323030}"/>
              </a:ext>
            </a:extLst>
          </p:cNvPr>
          <p:cNvSpPr txBox="1">
            <a:spLocks/>
          </p:cNvSpPr>
          <p:nvPr/>
        </p:nvSpPr>
        <p:spPr>
          <a:xfrm>
            <a:off x="5878987" y="5633529"/>
            <a:ext cx="2613987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Mtro. Omar Chávez Campos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9C964F59-5B18-2042-8E02-74F89F3A6DE2}"/>
              </a:ext>
            </a:extLst>
          </p:cNvPr>
          <p:cNvSpPr txBox="1">
            <a:spLocks/>
          </p:cNvSpPr>
          <p:nvPr/>
        </p:nvSpPr>
        <p:spPr>
          <a:xfrm>
            <a:off x="651013" y="5823431"/>
            <a:ext cx="2613987" cy="15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Presidente REDIJ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35D496DD-762F-214B-8551-DBC009753EC7}"/>
              </a:ext>
            </a:extLst>
          </p:cNvPr>
          <p:cNvSpPr txBox="1">
            <a:spLocks/>
          </p:cNvSpPr>
          <p:nvPr/>
        </p:nvSpPr>
        <p:spPr>
          <a:xfrm>
            <a:off x="651013" y="5633526"/>
            <a:ext cx="2613987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Lic. Evelyn Zuñiga Rubio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112240A7-47EC-3B41-A051-6AB865505D92}"/>
              </a:ext>
            </a:extLst>
          </p:cNvPr>
          <p:cNvSpPr txBox="1">
            <a:spLocks/>
          </p:cNvSpPr>
          <p:nvPr/>
        </p:nvSpPr>
        <p:spPr>
          <a:xfrm>
            <a:off x="685798" y="722727"/>
            <a:ext cx="660118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MX" sz="11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Folio:</a:t>
            </a:r>
            <a:endParaRPr lang="es-MX" sz="1100" dirty="0">
              <a:solidFill>
                <a:srgbClr val="297DB5"/>
              </a:solidFill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D7B51E1-DDF7-744F-9378-A30BF325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50" y="5076210"/>
            <a:ext cx="577942" cy="91056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4AC41B2-BF0E-0E4F-BE13-78218A3A9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573" y="4948987"/>
            <a:ext cx="1782320" cy="118078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2A6B136-A1F2-444C-A25E-E9B8586D4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16020">
            <a:off x="1287301" y="4884972"/>
            <a:ext cx="1488249" cy="119696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DAC56FE-DA58-654F-BDD9-8F9C5F118391}"/>
              </a:ext>
            </a:extLst>
          </p:cNvPr>
          <p:cNvSpPr/>
          <p:nvPr/>
        </p:nvSpPr>
        <p:spPr>
          <a:xfrm>
            <a:off x="1135274" y="722725"/>
            <a:ext cx="1511742" cy="26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rgbClr val="297DB5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P-006</a:t>
            </a:r>
            <a:endParaRPr lang="es-ES_tradnl" sz="1100" dirty="0"/>
          </a:p>
        </p:txBody>
      </p:sp>
    </p:spTree>
    <p:extLst>
      <p:ext uri="{BB962C8B-B14F-4D97-AF65-F5344CB8AC3E}">
        <p14:creationId xmlns:p14="http://schemas.microsoft.com/office/powerpoint/2010/main" val="4184242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80</Words>
  <Application>Microsoft Office PowerPoint</Application>
  <PresentationFormat>Presentación en pantalla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Open Sans</vt:lpstr>
      <vt:lpstr>Open Sans Semibold</vt:lpstr>
      <vt:lpstr>Raleway ExtraBold</vt:lpstr>
      <vt:lpstr>Tema de Office</vt:lpstr>
      <vt:lpstr>La Red de Divulgadores Juveniles en Ciencia y Tecnología de Occidente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Red de Divulgadores Juveniles en Ciencia y Tecnología de Occidente</dc:title>
  <dc:creator>José Carlos Raygoza González</dc:creator>
  <cp:lastModifiedBy>DIAZ TORRES, EFREN</cp:lastModifiedBy>
  <cp:revision>10</cp:revision>
  <dcterms:created xsi:type="dcterms:W3CDTF">2020-07-05T03:10:17Z</dcterms:created>
  <dcterms:modified xsi:type="dcterms:W3CDTF">2022-11-14T04:53:37Z</dcterms:modified>
</cp:coreProperties>
</file>