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48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7.xml" ContentType="application/vnd.openxmlformats-officedocument.theme+xml"/>
  <Override PartName="/ppt/theme/theme10.xml" ContentType="application/vnd.openxmlformats-officedocument.theme+xml"/>
  <Override PartName="/ppt/theme/theme36.xml" ContentType="application/vnd.openxmlformats-officedocument.theme+xml"/>
  <Override PartName="/ppt/theme/theme9.xml" ContentType="application/vnd.openxmlformats-officedocument.theme+xml"/>
  <Override PartName="/ppt/theme/theme46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3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8" r:id="rId8"/>
    <p:sldMasterId id="2147483670" r:id="rId9"/>
    <p:sldMasterId id="2147483672" r:id="rId10"/>
    <p:sldMasterId id="2147483674" r:id="rId11"/>
    <p:sldMasterId id="2147483676" r:id="rId12"/>
    <p:sldMasterId id="2147483678" r:id="rId13"/>
    <p:sldMasterId id="2147483680" r:id="rId14"/>
    <p:sldMasterId id="2147483682" r:id="rId15"/>
    <p:sldMasterId id="2147483684" r:id="rId16"/>
    <p:sldMasterId id="2147483686" r:id="rId17"/>
    <p:sldMasterId id="2147483688" r:id="rId18"/>
    <p:sldMasterId id="2147483690" r:id="rId19"/>
    <p:sldMasterId id="2147483692" r:id="rId20"/>
    <p:sldMasterId id="2147483694" r:id="rId21"/>
    <p:sldMasterId id="2147483696" r:id="rId22"/>
    <p:sldMasterId id="2147483698" r:id="rId23"/>
    <p:sldMasterId id="2147483700" r:id="rId24"/>
    <p:sldMasterId id="2147483702" r:id="rId25"/>
    <p:sldMasterId id="2147483704" r:id="rId26"/>
    <p:sldMasterId id="2147483706" r:id="rId27"/>
    <p:sldMasterId id="2147483708" r:id="rId28"/>
    <p:sldMasterId id="2147483710" r:id="rId29"/>
    <p:sldMasterId id="2147483712" r:id="rId30"/>
    <p:sldMasterId id="2147483714" r:id="rId31"/>
    <p:sldMasterId id="2147483716" r:id="rId32"/>
    <p:sldMasterId id="2147483718" r:id="rId33"/>
    <p:sldMasterId id="2147483720" r:id="rId34"/>
    <p:sldMasterId id="2147483722" r:id="rId35"/>
    <p:sldMasterId id="2147483724" r:id="rId36"/>
    <p:sldMasterId id="2147483726" r:id="rId37"/>
    <p:sldMasterId id="2147483728" r:id="rId38"/>
    <p:sldMasterId id="2147483730" r:id="rId39"/>
    <p:sldMasterId id="2147483732" r:id="rId40"/>
    <p:sldMasterId id="2147483734" r:id="rId41"/>
    <p:sldMasterId id="2147483736" r:id="rId42"/>
    <p:sldMasterId id="2147483738" r:id="rId43"/>
    <p:sldMasterId id="2147483740" r:id="rId44"/>
    <p:sldMasterId id="2147483742" r:id="rId45"/>
    <p:sldMasterId id="2147483744" r:id="rId46"/>
    <p:sldMasterId id="2147483746" r:id="rId47"/>
    <p:sldMasterId id="2147483748" r:id="rId48"/>
    <p:sldMasterId id="2147483750" r:id="rId49"/>
  </p:sldMasterIdLst>
  <p:sldIdLst>
    <p:sldId id="256" r:id="rId50"/>
    <p:sldId id="257" r:id="rId51"/>
    <p:sldId id="258" r:id="rId52"/>
    <p:sldId id="259" r:id="rId53"/>
    <p:sldId id="260" r:id="rId54"/>
    <p:sldId id="261" r:id="rId55"/>
    <p:sldId id="262" r:id="rId5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" Target="slides/slide1.xml"/><Relationship Id="rId51" Type="http://schemas.openxmlformats.org/officeDocument/2006/relationships/slide" Target="slides/slide2.xml"/><Relationship Id="rId52" Type="http://schemas.openxmlformats.org/officeDocument/2006/relationships/slide" Target="slides/slide3.xml"/><Relationship Id="rId53" Type="http://schemas.openxmlformats.org/officeDocument/2006/relationships/slide" Target="slides/slide4.xml"/><Relationship Id="rId54" Type="http://schemas.openxmlformats.org/officeDocument/2006/relationships/slide" Target="slides/slide5.xml"/><Relationship Id="rId55" Type="http://schemas.openxmlformats.org/officeDocument/2006/relationships/slide" Target="slides/slide6.xml"/><Relationship Id="rId56" Type="http://schemas.openxmlformats.org/officeDocument/2006/relationships/slide" Target="slides/slide7.xml"/><Relationship Id="rId5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36E913D-9971-4B37-93BB-4BFF628B3AC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CD8891-20C0-4B06-A453-0C28CCB5E45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E305255-BBD7-41AA-9E54-217B48296F6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D8A1E3A-EAA7-4E61-8856-40CDD9F6CBAB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93654C-B992-4F3A-AC11-257C33B39CE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F80033-0723-47CD-81DB-233C7357C2A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C47D883F-2A4A-4CA6-A689-0441FE73D781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B7583A-E930-44E7-9AA0-3A05E1F7A53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CBF0BCA-AAC0-4BFF-B4FA-DC856C1EE5F9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15956EA-0B04-4B6D-A6D8-716C8BB0EA1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82D9161-0B8E-4F5A-8200-414B7823C4D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28A5DC-03C3-4F30-89ED-93F3A5D47098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96F66D5-BBB7-482B-A501-0A76208F6D3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termin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A69D6071-8B59-4DE7-BFBF-7F26E58FEC56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terminad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04D638A-1943-4614-A566-355CAB9AE987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termina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D2E07A3-D421-4F3D-A97A-8C2F686F02EF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0B73430A-2561-4A35-BD39-15881F976C67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7F4B0A5-927C-41E1-B998-0F2FA99E5792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117EDE8-98CD-4FE6-8EE5-ECAEB9389D67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terminad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F74482B7-48A2-4C6A-8ED0-5B3250CFA230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318DCF2-F61D-4070-A451-A90DBED942DB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63ABF24-60C7-4B8D-8566-9C88054E8E5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6306BB-B5BE-40A2-8F09-B32C0DF40E26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Predeterminad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2D36208C-045E-4C00-A4BE-F85270A5F4A2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terminad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AC7E899-8D8C-4A86-A1C0-7A68281DABB2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terminad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1EE6FCD-4FB5-4DC8-892C-61037111F3D2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terminad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25FC4014-628A-40C7-BA57-B7A0409F3877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terminad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782322C-3B6E-45DD-BE9F-4F0C18528840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terminad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62431F26-3A99-42C7-975B-2186E8407E16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709B17D6-C5BB-412D-A195-C4EDAF1EA803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B3E1A196-0A11-4A61-B136-2918ACCD9097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3CBBED5-18AC-4D71-BBCE-CF136FFC1B13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terminado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ACE69B90-324C-41D9-B9E6-B2596F7A049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B5A947C-015F-45FE-81B8-17C7A4C52998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626E64D-1122-45B7-8A01-939E8C33AC92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0B3357A-806E-4B06-8C25-C40C76F740C0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Predeterminad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8EA36E54-8AD4-4970-A945-9037DD72A2EF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terminado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D4656EA6-3621-4CB5-8360-2880CA1A749A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terminado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4EBAA5E1-283B-4EAA-B9AB-62B6B1191478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Predeterminado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DF9A46DC-ACA2-4CE6-B847-EE7CE809C1F2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Predeterminado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BEF0826F-2BA6-4242-8EF5-64D482422884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Predeterminado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2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2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2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FB80076B-821D-405E-A5C3-57CA94B58814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7490E88E-8DB4-476A-9A08-3B3333D7EE0A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edeterminado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26507914-A183-4DA4-B9CA-C7875F74580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7CB56F-7EA9-4CF8-8536-EC826A19B956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redeterminado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6DC59B85-9D87-4062-A10B-8EB91D51FFE9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redeterminado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3"/>
          </p:nvPr>
        </p:nvSpPr>
        <p:spPr/>
        <p:txBody>
          <a:bodyPr/>
          <a:p>
            <a:fld id="{70EDED1F-D3A2-4EFC-914A-200F92F05F13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redeterminado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C0859299-A343-43B4-A097-2E473A1C9663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redeterminado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3E524AE1-1AFC-43CB-A6B6-78772826578B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Predeterminado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6"/>
          </p:nvPr>
        </p:nvSpPr>
        <p:spPr/>
        <p:txBody>
          <a:bodyPr/>
          <a:p>
            <a:fld id="{2E72DE0D-239C-4925-9525-E1CCB3272FCD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Predeterminado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8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B2A32875-5DF5-46C2-8666-4F07FCC4FC1A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Predeterminado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3E7C9EF4-1040-4D6B-BCA7-7E069A94E0B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3CB6DD-FCF9-4262-BDA1-DEE47B52B057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FF990C-3A9A-44DF-B01C-D6BA367173C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719F79-89DF-484C-BDC9-CE6436EB83C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7A181E-15BA-4C1C-9C04-CE986A446BED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8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9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20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21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22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23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24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25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6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7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8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9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30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31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32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33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4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5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6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7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8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9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40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41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42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43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44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45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46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47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8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9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50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51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52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53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54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55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5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4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5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0" y="2824560"/>
            <a:ext cx="7369560" cy="23184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Google Shape;11;p2"/>
          <p:cNvSpPr/>
          <p:nvPr/>
        </p:nvSpPr>
        <p:spPr>
          <a:xfrm flipH="1">
            <a:off x="3582000" y="1550880"/>
            <a:ext cx="5560560" cy="359208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Google Shape;12;p2"/>
          <p:cNvSpPr/>
          <p:nvPr/>
        </p:nvSpPr>
        <p:spPr>
          <a:xfrm rot="10800000">
            <a:off x="5059440" y="0"/>
            <a:ext cx="4084560" cy="2052000"/>
          </a:xfrm>
          <a:prstGeom prst="rtTriangl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Google Shape;13;p2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" name="Google Shape;14;p2"/>
          <p:cNvGrpSpPr/>
          <p:nvPr/>
        </p:nvGrpSpPr>
        <p:grpSpPr>
          <a:xfrm>
            <a:off x="255240" y="720"/>
            <a:ext cx="2249640" cy="1043640"/>
            <a:chOff x="255240" y="720"/>
            <a:chExt cx="2249640" cy="1043640"/>
          </a:xfrm>
        </p:grpSpPr>
        <p:sp>
          <p:nvSpPr>
            <p:cNvPr id="5" name="Google Shape;15;p2"/>
            <p:cNvSpPr/>
            <p:nvPr/>
          </p:nvSpPr>
          <p:spPr>
            <a:xfrm>
              <a:off x="763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" name="Google Shape;16;p2"/>
            <p:cNvSpPr/>
            <p:nvPr/>
          </p:nvSpPr>
          <p:spPr>
            <a:xfrm>
              <a:off x="50976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" name="Google Shape;17;p2"/>
            <p:cNvSpPr/>
            <p:nvPr/>
          </p:nvSpPr>
          <p:spPr>
            <a:xfrm>
              <a:off x="25524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8" name="Google Shape;18;p2"/>
          <p:cNvGrpSpPr/>
          <p:nvPr/>
        </p:nvGrpSpPr>
        <p:grpSpPr>
          <a:xfrm>
            <a:off x="905400" y="720"/>
            <a:ext cx="2249640" cy="1043640"/>
            <a:chOff x="905400" y="720"/>
            <a:chExt cx="2249640" cy="1043640"/>
          </a:xfrm>
        </p:grpSpPr>
        <p:sp>
          <p:nvSpPr>
            <p:cNvPr id="9" name="Google Shape;19;p2"/>
            <p:cNvSpPr/>
            <p:nvPr/>
          </p:nvSpPr>
          <p:spPr>
            <a:xfrm>
              <a:off x="141408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" name="Google Shape;20;p2"/>
            <p:cNvSpPr/>
            <p:nvPr/>
          </p:nvSpPr>
          <p:spPr>
            <a:xfrm>
              <a:off x="1159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" name="Google Shape;21;p2"/>
            <p:cNvSpPr/>
            <p:nvPr/>
          </p:nvSpPr>
          <p:spPr>
            <a:xfrm>
              <a:off x="90540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2" name="Google Shape;22;p2"/>
          <p:cNvGrpSpPr/>
          <p:nvPr/>
        </p:nvGrpSpPr>
        <p:grpSpPr>
          <a:xfrm>
            <a:off x="7057440" y="5040"/>
            <a:ext cx="1850400" cy="751320"/>
            <a:chOff x="7057440" y="5040"/>
            <a:chExt cx="1850400" cy="751320"/>
          </a:xfrm>
        </p:grpSpPr>
        <p:sp>
          <p:nvSpPr>
            <p:cNvPr id="13" name="Google Shape;23;p2"/>
            <p:cNvSpPr/>
            <p:nvPr/>
          </p:nvSpPr>
          <p:spPr>
            <a:xfrm>
              <a:off x="765936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4" name="Google Shape;24;p2"/>
            <p:cNvSpPr/>
            <p:nvPr/>
          </p:nvSpPr>
          <p:spPr>
            <a:xfrm>
              <a:off x="735840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5" name="Google Shape;25;p2"/>
            <p:cNvSpPr/>
            <p:nvPr/>
          </p:nvSpPr>
          <p:spPr>
            <a:xfrm>
              <a:off x="705744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6" name="Google Shape;26;p2"/>
          <p:cNvGrpSpPr/>
          <p:nvPr/>
        </p:nvGrpSpPr>
        <p:grpSpPr>
          <a:xfrm>
            <a:off x="6553080" y="4217760"/>
            <a:ext cx="2388240" cy="924840"/>
            <a:chOff x="6553080" y="4217760"/>
            <a:chExt cx="2388240" cy="924840"/>
          </a:xfrm>
        </p:grpSpPr>
        <p:sp>
          <p:nvSpPr>
            <p:cNvPr id="17" name="Google Shape;27;p2"/>
            <p:cNvSpPr/>
            <p:nvPr/>
          </p:nvSpPr>
          <p:spPr>
            <a:xfrm>
              <a:off x="732996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8" name="Google Shape;28;p2"/>
            <p:cNvSpPr/>
            <p:nvPr/>
          </p:nvSpPr>
          <p:spPr>
            <a:xfrm>
              <a:off x="694152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9" name="Google Shape;29;p2"/>
            <p:cNvSpPr/>
            <p:nvPr/>
          </p:nvSpPr>
          <p:spPr>
            <a:xfrm>
              <a:off x="655308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0" name="Google Shape;30;p2"/>
          <p:cNvGrpSpPr/>
          <p:nvPr/>
        </p:nvGrpSpPr>
        <p:grpSpPr>
          <a:xfrm>
            <a:off x="199080" y="4055760"/>
            <a:ext cx="2794680" cy="1082520"/>
            <a:chOff x="199080" y="4055760"/>
            <a:chExt cx="2794680" cy="1082520"/>
          </a:xfrm>
        </p:grpSpPr>
        <p:sp>
          <p:nvSpPr>
            <p:cNvPr id="21" name="Google Shape;31;p2"/>
            <p:cNvSpPr/>
            <p:nvPr/>
          </p:nvSpPr>
          <p:spPr>
            <a:xfrm>
              <a:off x="1108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" name="Google Shape;32;p2"/>
            <p:cNvSpPr/>
            <p:nvPr/>
          </p:nvSpPr>
          <p:spPr>
            <a:xfrm>
              <a:off x="65376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" name="Google Shape;33;p2"/>
            <p:cNvSpPr/>
            <p:nvPr/>
          </p:nvSpPr>
          <p:spPr>
            <a:xfrm>
              <a:off x="199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4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E1DC39-72B4-4CB7-A887-7190B0FE8A4E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10;p2"/>
          <p:cNvSpPr/>
          <p:nvPr/>
        </p:nvSpPr>
        <p:spPr>
          <a:xfrm>
            <a:off x="0" y="2824560"/>
            <a:ext cx="7369560" cy="23184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7" name="Google Shape;11;p2"/>
          <p:cNvSpPr/>
          <p:nvPr/>
        </p:nvSpPr>
        <p:spPr>
          <a:xfrm flipH="1">
            <a:off x="3582000" y="1550880"/>
            <a:ext cx="5560560" cy="359208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8" name="Google Shape;12;p2"/>
          <p:cNvSpPr/>
          <p:nvPr/>
        </p:nvSpPr>
        <p:spPr>
          <a:xfrm rot="10800000">
            <a:off x="5059440" y="0"/>
            <a:ext cx="4084560" cy="2052000"/>
          </a:xfrm>
          <a:prstGeom prst="rtTriangl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9" name="Google Shape;13;p2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00" name="Google Shape;14;p2"/>
          <p:cNvGrpSpPr/>
          <p:nvPr/>
        </p:nvGrpSpPr>
        <p:grpSpPr>
          <a:xfrm>
            <a:off x="255240" y="720"/>
            <a:ext cx="2249640" cy="1043640"/>
            <a:chOff x="255240" y="720"/>
            <a:chExt cx="2249640" cy="1043640"/>
          </a:xfrm>
        </p:grpSpPr>
        <p:sp>
          <p:nvSpPr>
            <p:cNvPr id="301" name="Google Shape;15;p2"/>
            <p:cNvSpPr/>
            <p:nvPr/>
          </p:nvSpPr>
          <p:spPr>
            <a:xfrm>
              <a:off x="763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2" name="Google Shape;16;p2"/>
            <p:cNvSpPr/>
            <p:nvPr/>
          </p:nvSpPr>
          <p:spPr>
            <a:xfrm>
              <a:off x="50976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3" name="Google Shape;17;p2"/>
            <p:cNvSpPr/>
            <p:nvPr/>
          </p:nvSpPr>
          <p:spPr>
            <a:xfrm>
              <a:off x="25524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304" name="Google Shape;18;p2"/>
          <p:cNvGrpSpPr/>
          <p:nvPr/>
        </p:nvGrpSpPr>
        <p:grpSpPr>
          <a:xfrm>
            <a:off x="905400" y="720"/>
            <a:ext cx="2249640" cy="1043640"/>
            <a:chOff x="905400" y="720"/>
            <a:chExt cx="2249640" cy="1043640"/>
          </a:xfrm>
        </p:grpSpPr>
        <p:sp>
          <p:nvSpPr>
            <p:cNvPr id="305" name="Google Shape;19;p2"/>
            <p:cNvSpPr/>
            <p:nvPr/>
          </p:nvSpPr>
          <p:spPr>
            <a:xfrm>
              <a:off x="141408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6" name="Google Shape;20;p2"/>
            <p:cNvSpPr/>
            <p:nvPr/>
          </p:nvSpPr>
          <p:spPr>
            <a:xfrm>
              <a:off x="1159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07" name="Google Shape;21;p2"/>
            <p:cNvSpPr/>
            <p:nvPr/>
          </p:nvSpPr>
          <p:spPr>
            <a:xfrm>
              <a:off x="90540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308" name="Google Shape;22;p2"/>
          <p:cNvGrpSpPr/>
          <p:nvPr/>
        </p:nvGrpSpPr>
        <p:grpSpPr>
          <a:xfrm>
            <a:off x="7057440" y="5040"/>
            <a:ext cx="1850400" cy="751320"/>
            <a:chOff x="7057440" y="5040"/>
            <a:chExt cx="1850400" cy="751320"/>
          </a:xfrm>
        </p:grpSpPr>
        <p:sp>
          <p:nvSpPr>
            <p:cNvPr id="309" name="Google Shape;23;p2"/>
            <p:cNvSpPr/>
            <p:nvPr/>
          </p:nvSpPr>
          <p:spPr>
            <a:xfrm>
              <a:off x="765936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10" name="Google Shape;24;p2"/>
            <p:cNvSpPr/>
            <p:nvPr/>
          </p:nvSpPr>
          <p:spPr>
            <a:xfrm>
              <a:off x="735840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11" name="Google Shape;25;p2"/>
            <p:cNvSpPr/>
            <p:nvPr/>
          </p:nvSpPr>
          <p:spPr>
            <a:xfrm>
              <a:off x="705744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312" name="Google Shape;26;p2"/>
          <p:cNvGrpSpPr/>
          <p:nvPr/>
        </p:nvGrpSpPr>
        <p:grpSpPr>
          <a:xfrm>
            <a:off x="6553080" y="4217760"/>
            <a:ext cx="2388240" cy="924840"/>
            <a:chOff x="6553080" y="4217760"/>
            <a:chExt cx="2388240" cy="924840"/>
          </a:xfrm>
        </p:grpSpPr>
        <p:sp>
          <p:nvSpPr>
            <p:cNvPr id="313" name="Google Shape;27;p2"/>
            <p:cNvSpPr/>
            <p:nvPr/>
          </p:nvSpPr>
          <p:spPr>
            <a:xfrm>
              <a:off x="732996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4" name="Google Shape;28;p2"/>
            <p:cNvSpPr/>
            <p:nvPr/>
          </p:nvSpPr>
          <p:spPr>
            <a:xfrm>
              <a:off x="694152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5" name="Google Shape;29;p2"/>
            <p:cNvSpPr/>
            <p:nvPr/>
          </p:nvSpPr>
          <p:spPr>
            <a:xfrm>
              <a:off x="655308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316" name="Google Shape;30;p2"/>
          <p:cNvGrpSpPr/>
          <p:nvPr/>
        </p:nvGrpSpPr>
        <p:grpSpPr>
          <a:xfrm>
            <a:off x="199080" y="4055760"/>
            <a:ext cx="2794680" cy="1082520"/>
            <a:chOff x="199080" y="4055760"/>
            <a:chExt cx="2794680" cy="1082520"/>
          </a:xfrm>
        </p:grpSpPr>
        <p:sp>
          <p:nvSpPr>
            <p:cNvPr id="317" name="Google Shape;31;p2"/>
            <p:cNvSpPr/>
            <p:nvPr/>
          </p:nvSpPr>
          <p:spPr>
            <a:xfrm>
              <a:off x="1108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8" name="Google Shape;32;p2"/>
            <p:cNvSpPr/>
            <p:nvPr/>
          </p:nvSpPr>
          <p:spPr>
            <a:xfrm>
              <a:off x="65376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9" name="Google Shape;33;p2"/>
            <p:cNvSpPr/>
            <p:nvPr/>
          </p:nvSpPr>
          <p:spPr>
            <a:xfrm>
              <a:off x="199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320" name="PlaceHolder 1"/>
          <p:cNvSpPr>
            <a:spLocks noGrp="1"/>
          </p:cNvSpPr>
          <p:nvPr>
            <p:ph type="sldNum" idx="10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0E3E2A-A3FD-4825-AB94-FD35DA61FE39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1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10;p2"/>
          <p:cNvSpPr/>
          <p:nvPr/>
        </p:nvSpPr>
        <p:spPr>
          <a:xfrm>
            <a:off x="0" y="2824560"/>
            <a:ext cx="7369560" cy="23184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Google Shape;11;p2"/>
          <p:cNvSpPr/>
          <p:nvPr/>
        </p:nvSpPr>
        <p:spPr>
          <a:xfrm flipH="1">
            <a:off x="3582000" y="1550880"/>
            <a:ext cx="5560560" cy="359208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3" name="Google Shape;12;p2"/>
          <p:cNvSpPr/>
          <p:nvPr/>
        </p:nvSpPr>
        <p:spPr>
          <a:xfrm rot="10800000">
            <a:off x="5059440" y="0"/>
            <a:ext cx="4084560" cy="2052000"/>
          </a:xfrm>
          <a:prstGeom prst="rtTriangl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4" name="Google Shape;13;p2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25" name="Google Shape;14;p2"/>
          <p:cNvGrpSpPr/>
          <p:nvPr/>
        </p:nvGrpSpPr>
        <p:grpSpPr>
          <a:xfrm>
            <a:off x="255240" y="720"/>
            <a:ext cx="2249640" cy="1043640"/>
            <a:chOff x="255240" y="720"/>
            <a:chExt cx="2249640" cy="1043640"/>
          </a:xfrm>
        </p:grpSpPr>
        <p:sp>
          <p:nvSpPr>
            <p:cNvPr id="326" name="Google Shape;15;p2"/>
            <p:cNvSpPr/>
            <p:nvPr/>
          </p:nvSpPr>
          <p:spPr>
            <a:xfrm>
              <a:off x="763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7" name="Google Shape;16;p2"/>
            <p:cNvSpPr/>
            <p:nvPr/>
          </p:nvSpPr>
          <p:spPr>
            <a:xfrm>
              <a:off x="50976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28" name="Google Shape;17;p2"/>
            <p:cNvSpPr/>
            <p:nvPr/>
          </p:nvSpPr>
          <p:spPr>
            <a:xfrm>
              <a:off x="25524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329" name="Google Shape;18;p2"/>
          <p:cNvGrpSpPr/>
          <p:nvPr/>
        </p:nvGrpSpPr>
        <p:grpSpPr>
          <a:xfrm>
            <a:off x="905400" y="720"/>
            <a:ext cx="2249640" cy="1043640"/>
            <a:chOff x="905400" y="720"/>
            <a:chExt cx="2249640" cy="1043640"/>
          </a:xfrm>
        </p:grpSpPr>
        <p:sp>
          <p:nvSpPr>
            <p:cNvPr id="330" name="Google Shape;19;p2"/>
            <p:cNvSpPr/>
            <p:nvPr/>
          </p:nvSpPr>
          <p:spPr>
            <a:xfrm>
              <a:off x="141408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1" name="Google Shape;20;p2"/>
            <p:cNvSpPr/>
            <p:nvPr/>
          </p:nvSpPr>
          <p:spPr>
            <a:xfrm>
              <a:off x="1159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2" name="Google Shape;21;p2"/>
            <p:cNvSpPr/>
            <p:nvPr/>
          </p:nvSpPr>
          <p:spPr>
            <a:xfrm>
              <a:off x="90540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333" name="Google Shape;22;p2"/>
          <p:cNvGrpSpPr/>
          <p:nvPr/>
        </p:nvGrpSpPr>
        <p:grpSpPr>
          <a:xfrm>
            <a:off x="7057440" y="5040"/>
            <a:ext cx="1850400" cy="751320"/>
            <a:chOff x="7057440" y="5040"/>
            <a:chExt cx="1850400" cy="751320"/>
          </a:xfrm>
        </p:grpSpPr>
        <p:sp>
          <p:nvSpPr>
            <p:cNvPr id="334" name="Google Shape;23;p2"/>
            <p:cNvSpPr/>
            <p:nvPr/>
          </p:nvSpPr>
          <p:spPr>
            <a:xfrm>
              <a:off x="765936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5" name="Google Shape;24;p2"/>
            <p:cNvSpPr/>
            <p:nvPr/>
          </p:nvSpPr>
          <p:spPr>
            <a:xfrm>
              <a:off x="735840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36" name="Google Shape;25;p2"/>
            <p:cNvSpPr/>
            <p:nvPr/>
          </p:nvSpPr>
          <p:spPr>
            <a:xfrm>
              <a:off x="705744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337" name="Google Shape;26;p2"/>
          <p:cNvGrpSpPr/>
          <p:nvPr/>
        </p:nvGrpSpPr>
        <p:grpSpPr>
          <a:xfrm>
            <a:off x="6553080" y="4217760"/>
            <a:ext cx="2388240" cy="924840"/>
            <a:chOff x="6553080" y="4217760"/>
            <a:chExt cx="2388240" cy="924840"/>
          </a:xfrm>
        </p:grpSpPr>
        <p:sp>
          <p:nvSpPr>
            <p:cNvPr id="338" name="Google Shape;27;p2"/>
            <p:cNvSpPr/>
            <p:nvPr/>
          </p:nvSpPr>
          <p:spPr>
            <a:xfrm>
              <a:off x="732996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9" name="Google Shape;28;p2"/>
            <p:cNvSpPr/>
            <p:nvPr/>
          </p:nvSpPr>
          <p:spPr>
            <a:xfrm>
              <a:off x="694152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0" name="Google Shape;29;p2"/>
            <p:cNvSpPr/>
            <p:nvPr/>
          </p:nvSpPr>
          <p:spPr>
            <a:xfrm>
              <a:off x="655308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341" name="Google Shape;30;p2"/>
          <p:cNvGrpSpPr/>
          <p:nvPr/>
        </p:nvGrpSpPr>
        <p:grpSpPr>
          <a:xfrm>
            <a:off x="199080" y="4055760"/>
            <a:ext cx="2794680" cy="1082520"/>
            <a:chOff x="199080" y="4055760"/>
            <a:chExt cx="2794680" cy="1082520"/>
          </a:xfrm>
        </p:grpSpPr>
        <p:sp>
          <p:nvSpPr>
            <p:cNvPr id="342" name="Google Shape;31;p2"/>
            <p:cNvSpPr/>
            <p:nvPr/>
          </p:nvSpPr>
          <p:spPr>
            <a:xfrm>
              <a:off x="1108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3" name="Google Shape;32;p2"/>
            <p:cNvSpPr/>
            <p:nvPr/>
          </p:nvSpPr>
          <p:spPr>
            <a:xfrm>
              <a:off x="65376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4" name="Google Shape;33;p2"/>
            <p:cNvSpPr/>
            <p:nvPr/>
          </p:nvSpPr>
          <p:spPr>
            <a:xfrm>
              <a:off x="199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1920" cy="24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 type="sldNum" idx="11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73E602-6DA0-407B-830F-D6E05568B153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10;p2"/>
          <p:cNvSpPr/>
          <p:nvPr/>
        </p:nvSpPr>
        <p:spPr>
          <a:xfrm>
            <a:off x="0" y="2824560"/>
            <a:ext cx="7369560" cy="23184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5" name="Google Shape;11;p2"/>
          <p:cNvSpPr/>
          <p:nvPr/>
        </p:nvSpPr>
        <p:spPr>
          <a:xfrm flipH="1">
            <a:off x="3582000" y="1550880"/>
            <a:ext cx="5560560" cy="359208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6" name="Google Shape;12;p2"/>
          <p:cNvSpPr/>
          <p:nvPr/>
        </p:nvSpPr>
        <p:spPr>
          <a:xfrm rot="10800000">
            <a:off x="5059440" y="0"/>
            <a:ext cx="4084560" cy="2052000"/>
          </a:xfrm>
          <a:prstGeom prst="rtTriangl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7" name="Google Shape;13;p2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58" name="Google Shape;14;p2"/>
          <p:cNvGrpSpPr/>
          <p:nvPr/>
        </p:nvGrpSpPr>
        <p:grpSpPr>
          <a:xfrm>
            <a:off x="255240" y="720"/>
            <a:ext cx="2249640" cy="1043640"/>
            <a:chOff x="255240" y="720"/>
            <a:chExt cx="2249640" cy="1043640"/>
          </a:xfrm>
        </p:grpSpPr>
        <p:sp>
          <p:nvSpPr>
            <p:cNvPr id="359" name="Google Shape;15;p2"/>
            <p:cNvSpPr/>
            <p:nvPr/>
          </p:nvSpPr>
          <p:spPr>
            <a:xfrm>
              <a:off x="763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0" name="Google Shape;16;p2"/>
            <p:cNvSpPr/>
            <p:nvPr/>
          </p:nvSpPr>
          <p:spPr>
            <a:xfrm>
              <a:off x="50976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1" name="Google Shape;17;p2"/>
            <p:cNvSpPr/>
            <p:nvPr/>
          </p:nvSpPr>
          <p:spPr>
            <a:xfrm>
              <a:off x="25524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362" name="Google Shape;18;p2"/>
          <p:cNvGrpSpPr/>
          <p:nvPr/>
        </p:nvGrpSpPr>
        <p:grpSpPr>
          <a:xfrm>
            <a:off x="905400" y="720"/>
            <a:ext cx="2249640" cy="1043640"/>
            <a:chOff x="905400" y="720"/>
            <a:chExt cx="2249640" cy="1043640"/>
          </a:xfrm>
        </p:grpSpPr>
        <p:sp>
          <p:nvSpPr>
            <p:cNvPr id="363" name="Google Shape;19;p2"/>
            <p:cNvSpPr/>
            <p:nvPr/>
          </p:nvSpPr>
          <p:spPr>
            <a:xfrm>
              <a:off x="141408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4" name="Google Shape;20;p2"/>
            <p:cNvSpPr/>
            <p:nvPr/>
          </p:nvSpPr>
          <p:spPr>
            <a:xfrm>
              <a:off x="1159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65" name="Google Shape;21;p2"/>
            <p:cNvSpPr/>
            <p:nvPr/>
          </p:nvSpPr>
          <p:spPr>
            <a:xfrm>
              <a:off x="90540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366" name="Google Shape;22;p2"/>
          <p:cNvGrpSpPr/>
          <p:nvPr/>
        </p:nvGrpSpPr>
        <p:grpSpPr>
          <a:xfrm>
            <a:off x="7057440" y="5040"/>
            <a:ext cx="1850400" cy="751320"/>
            <a:chOff x="7057440" y="5040"/>
            <a:chExt cx="1850400" cy="751320"/>
          </a:xfrm>
        </p:grpSpPr>
        <p:sp>
          <p:nvSpPr>
            <p:cNvPr id="367" name="Google Shape;23;p2"/>
            <p:cNvSpPr/>
            <p:nvPr/>
          </p:nvSpPr>
          <p:spPr>
            <a:xfrm>
              <a:off x="765936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68" name="Google Shape;24;p2"/>
            <p:cNvSpPr/>
            <p:nvPr/>
          </p:nvSpPr>
          <p:spPr>
            <a:xfrm>
              <a:off x="735840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69" name="Google Shape;25;p2"/>
            <p:cNvSpPr/>
            <p:nvPr/>
          </p:nvSpPr>
          <p:spPr>
            <a:xfrm>
              <a:off x="705744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370" name="Google Shape;26;p2"/>
          <p:cNvGrpSpPr/>
          <p:nvPr/>
        </p:nvGrpSpPr>
        <p:grpSpPr>
          <a:xfrm>
            <a:off x="6553080" y="4217760"/>
            <a:ext cx="2388240" cy="924840"/>
            <a:chOff x="6553080" y="4217760"/>
            <a:chExt cx="2388240" cy="924840"/>
          </a:xfrm>
        </p:grpSpPr>
        <p:sp>
          <p:nvSpPr>
            <p:cNvPr id="371" name="Google Shape;27;p2"/>
            <p:cNvSpPr/>
            <p:nvPr/>
          </p:nvSpPr>
          <p:spPr>
            <a:xfrm>
              <a:off x="732996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2" name="Google Shape;28;p2"/>
            <p:cNvSpPr/>
            <p:nvPr/>
          </p:nvSpPr>
          <p:spPr>
            <a:xfrm>
              <a:off x="694152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3" name="Google Shape;29;p2"/>
            <p:cNvSpPr/>
            <p:nvPr/>
          </p:nvSpPr>
          <p:spPr>
            <a:xfrm>
              <a:off x="655308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374" name="Google Shape;30;p2"/>
          <p:cNvGrpSpPr/>
          <p:nvPr/>
        </p:nvGrpSpPr>
        <p:grpSpPr>
          <a:xfrm>
            <a:off x="199080" y="4055760"/>
            <a:ext cx="2794680" cy="1082520"/>
            <a:chOff x="199080" y="4055760"/>
            <a:chExt cx="2794680" cy="1082520"/>
          </a:xfrm>
        </p:grpSpPr>
        <p:sp>
          <p:nvSpPr>
            <p:cNvPr id="375" name="Google Shape;31;p2"/>
            <p:cNvSpPr/>
            <p:nvPr/>
          </p:nvSpPr>
          <p:spPr>
            <a:xfrm>
              <a:off x="1108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6" name="Google Shape;32;p2"/>
            <p:cNvSpPr/>
            <p:nvPr/>
          </p:nvSpPr>
          <p:spPr>
            <a:xfrm>
              <a:off x="65376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77" name="Google Shape;33;p2"/>
            <p:cNvSpPr/>
            <p:nvPr/>
          </p:nvSpPr>
          <p:spPr>
            <a:xfrm>
              <a:off x="199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1920" cy="24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2" name="PlaceHolder 5"/>
          <p:cNvSpPr>
            <a:spLocks noGrp="1"/>
          </p:cNvSpPr>
          <p:nvPr>
            <p:ph type="sldNum" idx="12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71B111-3624-4E3D-B81F-1D1698E2A73E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110;p11"/>
          <p:cNvSpPr/>
          <p:nvPr/>
        </p:nvSpPr>
        <p:spPr>
          <a:xfrm flipH="1">
            <a:off x="5568480" y="2833920"/>
            <a:ext cx="3574080" cy="230868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88" name="Google Shape;111;p11"/>
          <p:cNvGrpSpPr/>
          <p:nvPr/>
        </p:nvGrpSpPr>
        <p:grpSpPr>
          <a:xfrm>
            <a:off x="5959080" y="4119480"/>
            <a:ext cx="2520360" cy="1023480"/>
            <a:chOff x="5959080" y="4119480"/>
            <a:chExt cx="2520360" cy="1023480"/>
          </a:xfrm>
        </p:grpSpPr>
        <p:sp>
          <p:nvSpPr>
            <p:cNvPr id="389" name="Google Shape;112;p11"/>
            <p:cNvSpPr/>
            <p:nvPr/>
          </p:nvSpPr>
          <p:spPr>
            <a:xfrm>
              <a:off x="677916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0" name="Google Shape;113;p11"/>
            <p:cNvSpPr/>
            <p:nvPr/>
          </p:nvSpPr>
          <p:spPr>
            <a:xfrm>
              <a:off x="636912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1" name="Google Shape;114;p11"/>
            <p:cNvSpPr/>
            <p:nvPr/>
          </p:nvSpPr>
          <p:spPr>
            <a:xfrm>
              <a:off x="595908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392" name="Google Shape;115;p11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393" name="Google Shape;116;p11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94" name="Google Shape;117;p11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95" name="Google Shape;118;p11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4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0" name="PlaceHolder 5"/>
          <p:cNvSpPr>
            <a:spLocks noGrp="1"/>
          </p:cNvSpPr>
          <p:nvPr>
            <p:ph type="sldNum" idx="13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4B52DCF-EBF9-4A00-A800-45B73D66C410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110;p11"/>
          <p:cNvSpPr/>
          <p:nvPr/>
        </p:nvSpPr>
        <p:spPr>
          <a:xfrm flipH="1">
            <a:off x="5568480" y="2833920"/>
            <a:ext cx="3574080" cy="230868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06" name="Google Shape;111;p11"/>
          <p:cNvGrpSpPr/>
          <p:nvPr/>
        </p:nvGrpSpPr>
        <p:grpSpPr>
          <a:xfrm>
            <a:off x="5959080" y="4119480"/>
            <a:ext cx="2520360" cy="1023480"/>
            <a:chOff x="5959080" y="4119480"/>
            <a:chExt cx="2520360" cy="1023480"/>
          </a:xfrm>
        </p:grpSpPr>
        <p:sp>
          <p:nvSpPr>
            <p:cNvPr id="407" name="Google Shape;112;p11"/>
            <p:cNvSpPr/>
            <p:nvPr/>
          </p:nvSpPr>
          <p:spPr>
            <a:xfrm>
              <a:off x="677916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8" name="Google Shape;113;p11"/>
            <p:cNvSpPr/>
            <p:nvPr/>
          </p:nvSpPr>
          <p:spPr>
            <a:xfrm>
              <a:off x="636912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9" name="Google Shape;114;p11"/>
            <p:cNvSpPr/>
            <p:nvPr/>
          </p:nvSpPr>
          <p:spPr>
            <a:xfrm>
              <a:off x="595908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410" name="Google Shape;115;p11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411" name="Google Shape;116;p11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12" name="Google Shape;117;p11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13" name="Google Shape;118;p11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4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4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sldNum" idx="14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89BABF-6043-47D2-BA67-32F9682A8F0E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110;p11"/>
          <p:cNvSpPr/>
          <p:nvPr/>
        </p:nvSpPr>
        <p:spPr>
          <a:xfrm flipH="1">
            <a:off x="5568480" y="2833920"/>
            <a:ext cx="3574080" cy="230868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22" name="Google Shape;111;p11"/>
          <p:cNvGrpSpPr/>
          <p:nvPr/>
        </p:nvGrpSpPr>
        <p:grpSpPr>
          <a:xfrm>
            <a:off x="5959080" y="4119480"/>
            <a:ext cx="2520360" cy="1023480"/>
            <a:chOff x="5959080" y="4119480"/>
            <a:chExt cx="2520360" cy="1023480"/>
          </a:xfrm>
        </p:grpSpPr>
        <p:sp>
          <p:nvSpPr>
            <p:cNvPr id="423" name="Google Shape;112;p11"/>
            <p:cNvSpPr/>
            <p:nvPr/>
          </p:nvSpPr>
          <p:spPr>
            <a:xfrm>
              <a:off x="677916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4" name="Google Shape;113;p11"/>
            <p:cNvSpPr/>
            <p:nvPr/>
          </p:nvSpPr>
          <p:spPr>
            <a:xfrm>
              <a:off x="636912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25" name="Google Shape;114;p11"/>
            <p:cNvSpPr/>
            <p:nvPr/>
          </p:nvSpPr>
          <p:spPr>
            <a:xfrm>
              <a:off x="595908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426" name="Google Shape;115;p11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427" name="Google Shape;116;p11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28" name="Google Shape;117;p11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29" name="Google Shape;118;p11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sldNum" idx="15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9FF4D3-5CE1-4642-A32B-D2163A6D3872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110;p11"/>
          <p:cNvSpPr/>
          <p:nvPr/>
        </p:nvSpPr>
        <p:spPr>
          <a:xfrm flipH="1">
            <a:off x="5568480" y="2833920"/>
            <a:ext cx="3574080" cy="230868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42" name="Google Shape;111;p11"/>
          <p:cNvGrpSpPr/>
          <p:nvPr/>
        </p:nvGrpSpPr>
        <p:grpSpPr>
          <a:xfrm>
            <a:off x="5959080" y="4119480"/>
            <a:ext cx="2520360" cy="1023480"/>
            <a:chOff x="5959080" y="4119480"/>
            <a:chExt cx="2520360" cy="1023480"/>
          </a:xfrm>
        </p:grpSpPr>
        <p:sp>
          <p:nvSpPr>
            <p:cNvPr id="443" name="Google Shape;112;p11"/>
            <p:cNvSpPr/>
            <p:nvPr/>
          </p:nvSpPr>
          <p:spPr>
            <a:xfrm>
              <a:off x="677916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4" name="Google Shape;113;p11"/>
            <p:cNvSpPr/>
            <p:nvPr/>
          </p:nvSpPr>
          <p:spPr>
            <a:xfrm>
              <a:off x="636912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5" name="Google Shape;114;p11"/>
            <p:cNvSpPr/>
            <p:nvPr/>
          </p:nvSpPr>
          <p:spPr>
            <a:xfrm>
              <a:off x="595908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446" name="Google Shape;115;p11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447" name="Google Shape;116;p11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48" name="Google Shape;117;p11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49" name="Google Shape;118;p11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 type="body"/>
          </p:nvPr>
        </p:nvSpPr>
        <p:spPr>
          <a:xfrm>
            <a:off x="3356640" y="199080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3" name="PlaceHolder 4"/>
          <p:cNvSpPr>
            <a:spLocks noGrp="1"/>
          </p:cNvSpPr>
          <p:nvPr>
            <p:ph type="body"/>
          </p:nvPr>
        </p:nvSpPr>
        <p:spPr>
          <a:xfrm>
            <a:off x="5893920" y="199080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4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5" name="PlaceHolder 6"/>
          <p:cNvSpPr>
            <a:spLocks noGrp="1"/>
          </p:cNvSpPr>
          <p:nvPr>
            <p:ph type="body"/>
          </p:nvPr>
        </p:nvSpPr>
        <p:spPr>
          <a:xfrm>
            <a:off x="3356640" y="326952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6" name="PlaceHolder 7"/>
          <p:cNvSpPr>
            <a:spLocks noGrp="1"/>
          </p:cNvSpPr>
          <p:nvPr>
            <p:ph type="body"/>
          </p:nvPr>
        </p:nvSpPr>
        <p:spPr>
          <a:xfrm>
            <a:off x="5893920" y="326952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7" name="PlaceHolder 8"/>
          <p:cNvSpPr>
            <a:spLocks noGrp="1"/>
          </p:cNvSpPr>
          <p:nvPr>
            <p:ph type="sldNum" idx="16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522997-2566-41F2-A3BE-CBA6B1F70645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110;p11"/>
          <p:cNvSpPr/>
          <p:nvPr/>
        </p:nvSpPr>
        <p:spPr>
          <a:xfrm flipH="1">
            <a:off x="5568480" y="2833920"/>
            <a:ext cx="3574080" cy="230868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59" name="Google Shape;111;p11"/>
          <p:cNvGrpSpPr/>
          <p:nvPr/>
        </p:nvGrpSpPr>
        <p:grpSpPr>
          <a:xfrm>
            <a:off x="5959080" y="4119480"/>
            <a:ext cx="2520360" cy="1023480"/>
            <a:chOff x="5959080" y="4119480"/>
            <a:chExt cx="2520360" cy="1023480"/>
          </a:xfrm>
        </p:grpSpPr>
        <p:sp>
          <p:nvSpPr>
            <p:cNvPr id="460" name="Google Shape;112;p11"/>
            <p:cNvSpPr/>
            <p:nvPr/>
          </p:nvSpPr>
          <p:spPr>
            <a:xfrm>
              <a:off x="677916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1" name="Google Shape;113;p11"/>
            <p:cNvSpPr/>
            <p:nvPr/>
          </p:nvSpPr>
          <p:spPr>
            <a:xfrm>
              <a:off x="636912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62" name="Google Shape;114;p11"/>
            <p:cNvSpPr/>
            <p:nvPr/>
          </p:nvSpPr>
          <p:spPr>
            <a:xfrm>
              <a:off x="595908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463" name="Google Shape;115;p11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464" name="Google Shape;116;p11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5" name="Google Shape;117;p11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66" name="Google Shape;118;p11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67" name="PlaceHolder 1"/>
          <p:cNvSpPr>
            <a:spLocks noGrp="1"/>
          </p:cNvSpPr>
          <p:nvPr>
            <p:ph type="sldNum" idx="17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9D3EBF-8574-4126-B36E-C46134A63474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1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110;p11"/>
          <p:cNvSpPr/>
          <p:nvPr/>
        </p:nvSpPr>
        <p:spPr>
          <a:xfrm flipH="1">
            <a:off x="5568480" y="2833920"/>
            <a:ext cx="3574080" cy="230868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69" name="Google Shape;111;p11"/>
          <p:cNvGrpSpPr/>
          <p:nvPr/>
        </p:nvGrpSpPr>
        <p:grpSpPr>
          <a:xfrm>
            <a:off x="5959080" y="4119480"/>
            <a:ext cx="2520360" cy="1023480"/>
            <a:chOff x="5959080" y="4119480"/>
            <a:chExt cx="2520360" cy="1023480"/>
          </a:xfrm>
        </p:grpSpPr>
        <p:sp>
          <p:nvSpPr>
            <p:cNvPr id="470" name="Google Shape;112;p11"/>
            <p:cNvSpPr/>
            <p:nvPr/>
          </p:nvSpPr>
          <p:spPr>
            <a:xfrm>
              <a:off x="677916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1" name="Google Shape;113;p11"/>
            <p:cNvSpPr/>
            <p:nvPr/>
          </p:nvSpPr>
          <p:spPr>
            <a:xfrm>
              <a:off x="636912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72" name="Google Shape;114;p11"/>
            <p:cNvSpPr/>
            <p:nvPr/>
          </p:nvSpPr>
          <p:spPr>
            <a:xfrm>
              <a:off x="595908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473" name="Google Shape;115;p11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474" name="Google Shape;116;p11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5" name="Google Shape;117;p11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6" name="Google Shape;118;p11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7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8" name="PlaceHolder 2"/>
          <p:cNvSpPr>
            <a:spLocks noGrp="1"/>
          </p:cNvSpPr>
          <p:nvPr>
            <p:ph type="sldNum" idx="18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02E5BA-17BD-424A-AF61-7915202EC926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1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110;p11"/>
          <p:cNvSpPr/>
          <p:nvPr/>
        </p:nvSpPr>
        <p:spPr>
          <a:xfrm flipH="1">
            <a:off x="5568480" y="2833920"/>
            <a:ext cx="3574080" cy="230868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82" name="Google Shape;111;p11"/>
          <p:cNvGrpSpPr/>
          <p:nvPr/>
        </p:nvGrpSpPr>
        <p:grpSpPr>
          <a:xfrm>
            <a:off x="5959080" y="4119480"/>
            <a:ext cx="2520360" cy="1023480"/>
            <a:chOff x="5959080" y="4119480"/>
            <a:chExt cx="2520360" cy="1023480"/>
          </a:xfrm>
        </p:grpSpPr>
        <p:sp>
          <p:nvSpPr>
            <p:cNvPr id="483" name="Google Shape;112;p11"/>
            <p:cNvSpPr/>
            <p:nvPr/>
          </p:nvSpPr>
          <p:spPr>
            <a:xfrm>
              <a:off x="677916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4" name="Google Shape;113;p11"/>
            <p:cNvSpPr/>
            <p:nvPr/>
          </p:nvSpPr>
          <p:spPr>
            <a:xfrm>
              <a:off x="636912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85" name="Google Shape;114;p11"/>
            <p:cNvSpPr/>
            <p:nvPr/>
          </p:nvSpPr>
          <p:spPr>
            <a:xfrm>
              <a:off x="595908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486" name="Google Shape;115;p11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487" name="Google Shape;116;p11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88" name="Google Shape;117;p11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89" name="Google Shape;118;p11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4920" cy="24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ldNum" idx="19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021DE2-7F57-432D-A673-36DF856AB028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10;p2"/>
          <p:cNvSpPr/>
          <p:nvPr/>
        </p:nvSpPr>
        <p:spPr>
          <a:xfrm>
            <a:off x="0" y="2824560"/>
            <a:ext cx="7369560" cy="23184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Google Shape;11;p2"/>
          <p:cNvSpPr/>
          <p:nvPr/>
        </p:nvSpPr>
        <p:spPr>
          <a:xfrm flipH="1">
            <a:off x="3582000" y="1550880"/>
            <a:ext cx="5560560" cy="359208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Google Shape;12;p2"/>
          <p:cNvSpPr/>
          <p:nvPr/>
        </p:nvSpPr>
        <p:spPr>
          <a:xfrm rot="10800000">
            <a:off x="5059440" y="0"/>
            <a:ext cx="4084560" cy="2052000"/>
          </a:xfrm>
          <a:prstGeom prst="rtTriangl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" name="Google Shape;13;p2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7" name="Google Shape;14;p2"/>
          <p:cNvGrpSpPr/>
          <p:nvPr/>
        </p:nvGrpSpPr>
        <p:grpSpPr>
          <a:xfrm>
            <a:off x="255240" y="720"/>
            <a:ext cx="2249640" cy="1043640"/>
            <a:chOff x="255240" y="720"/>
            <a:chExt cx="2249640" cy="1043640"/>
          </a:xfrm>
        </p:grpSpPr>
        <p:sp>
          <p:nvSpPr>
            <p:cNvPr id="38" name="Google Shape;15;p2"/>
            <p:cNvSpPr/>
            <p:nvPr/>
          </p:nvSpPr>
          <p:spPr>
            <a:xfrm>
              <a:off x="763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9" name="Google Shape;16;p2"/>
            <p:cNvSpPr/>
            <p:nvPr/>
          </p:nvSpPr>
          <p:spPr>
            <a:xfrm>
              <a:off x="50976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0" name="Google Shape;17;p2"/>
            <p:cNvSpPr/>
            <p:nvPr/>
          </p:nvSpPr>
          <p:spPr>
            <a:xfrm>
              <a:off x="25524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41" name="Google Shape;18;p2"/>
          <p:cNvGrpSpPr/>
          <p:nvPr/>
        </p:nvGrpSpPr>
        <p:grpSpPr>
          <a:xfrm>
            <a:off x="905400" y="720"/>
            <a:ext cx="2249640" cy="1043640"/>
            <a:chOff x="905400" y="720"/>
            <a:chExt cx="2249640" cy="1043640"/>
          </a:xfrm>
        </p:grpSpPr>
        <p:sp>
          <p:nvSpPr>
            <p:cNvPr id="42" name="Google Shape;19;p2"/>
            <p:cNvSpPr/>
            <p:nvPr/>
          </p:nvSpPr>
          <p:spPr>
            <a:xfrm>
              <a:off x="141408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3" name="Google Shape;20;p2"/>
            <p:cNvSpPr/>
            <p:nvPr/>
          </p:nvSpPr>
          <p:spPr>
            <a:xfrm>
              <a:off x="1159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4" name="Google Shape;21;p2"/>
            <p:cNvSpPr/>
            <p:nvPr/>
          </p:nvSpPr>
          <p:spPr>
            <a:xfrm>
              <a:off x="90540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45" name="Google Shape;22;p2"/>
          <p:cNvGrpSpPr/>
          <p:nvPr/>
        </p:nvGrpSpPr>
        <p:grpSpPr>
          <a:xfrm>
            <a:off x="7057440" y="5040"/>
            <a:ext cx="1850400" cy="751320"/>
            <a:chOff x="7057440" y="5040"/>
            <a:chExt cx="1850400" cy="751320"/>
          </a:xfrm>
        </p:grpSpPr>
        <p:sp>
          <p:nvSpPr>
            <p:cNvPr id="46" name="Google Shape;23;p2"/>
            <p:cNvSpPr/>
            <p:nvPr/>
          </p:nvSpPr>
          <p:spPr>
            <a:xfrm>
              <a:off x="765936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7" name="Google Shape;24;p2"/>
            <p:cNvSpPr/>
            <p:nvPr/>
          </p:nvSpPr>
          <p:spPr>
            <a:xfrm>
              <a:off x="735840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48" name="Google Shape;25;p2"/>
            <p:cNvSpPr/>
            <p:nvPr/>
          </p:nvSpPr>
          <p:spPr>
            <a:xfrm>
              <a:off x="705744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49" name="Google Shape;26;p2"/>
          <p:cNvGrpSpPr/>
          <p:nvPr/>
        </p:nvGrpSpPr>
        <p:grpSpPr>
          <a:xfrm>
            <a:off x="6553080" y="4217760"/>
            <a:ext cx="2388240" cy="924840"/>
            <a:chOff x="6553080" y="4217760"/>
            <a:chExt cx="2388240" cy="924840"/>
          </a:xfrm>
        </p:grpSpPr>
        <p:sp>
          <p:nvSpPr>
            <p:cNvPr id="50" name="Google Shape;27;p2"/>
            <p:cNvSpPr/>
            <p:nvPr/>
          </p:nvSpPr>
          <p:spPr>
            <a:xfrm>
              <a:off x="732996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" name="Google Shape;28;p2"/>
            <p:cNvSpPr/>
            <p:nvPr/>
          </p:nvSpPr>
          <p:spPr>
            <a:xfrm>
              <a:off x="694152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" name="Google Shape;29;p2"/>
            <p:cNvSpPr/>
            <p:nvPr/>
          </p:nvSpPr>
          <p:spPr>
            <a:xfrm>
              <a:off x="655308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53" name="Google Shape;30;p2"/>
          <p:cNvGrpSpPr/>
          <p:nvPr/>
        </p:nvGrpSpPr>
        <p:grpSpPr>
          <a:xfrm>
            <a:off x="199080" y="4055760"/>
            <a:ext cx="2794680" cy="1082520"/>
            <a:chOff x="199080" y="4055760"/>
            <a:chExt cx="2794680" cy="1082520"/>
          </a:xfrm>
        </p:grpSpPr>
        <p:sp>
          <p:nvSpPr>
            <p:cNvPr id="54" name="Google Shape;31;p2"/>
            <p:cNvSpPr/>
            <p:nvPr/>
          </p:nvSpPr>
          <p:spPr>
            <a:xfrm>
              <a:off x="1108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" name="Google Shape;32;p2"/>
            <p:cNvSpPr/>
            <p:nvPr/>
          </p:nvSpPr>
          <p:spPr>
            <a:xfrm>
              <a:off x="65376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6" name="Google Shape;33;p2"/>
            <p:cNvSpPr/>
            <p:nvPr/>
          </p:nvSpPr>
          <p:spPr>
            <a:xfrm>
              <a:off x="199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4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4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sldNum" idx="2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8ED2F1-B4DD-4E04-B3D0-EDB8EBE9CC06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110;p11"/>
          <p:cNvSpPr/>
          <p:nvPr/>
        </p:nvSpPr>
        <p:spPr>
          <a:xfrm flipH="1">
            <a:off x="5568480" y="2833920"/>
            <a:ext cx="3574080" cy="230868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96" name="Google Shape;111;p11"/>
          <p:cNvGrpSpPr/>
          <p:nvPr/>
        </p:nvGrpSpPr>
        <p:grpSpPr>
          <a:xfrm>
            <a:off x="5959080" y="4119480"/>
            <a:ext cx="2520360" cy="1023480"/>
            <a:chOff x="5959080" y="4119480"/>
            <a:chExt cx="2520360" cy="1023480"/>
          </a:xfrm>
        </p:grpSpPr>
        <p:sp>
          <p:nvSpPr>
            <p:cNvPr id="497" name="Google Shape;112;p11"/>
            <p:cNvSpPr/>
            <p:nvPr/>
          </p:nvSpPr>
          <p:spPr>
            <a:xfrm>
              <a:off x="677916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8" name="Google Shape;113;p11"/>
            <p:cNvSpPr/>
            <p:nvPr/>
          </p:nvSpPr>
          <p:spPr>
            <a:xfrm>
              <a:off x="636912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499" name="Google Shape;114;p11"/>
            <p:cNvSpPr/>
            <p:nvPr/>
          </p:nvSpPr>
          <p:spPr>
            <a:xfrm>
              <a:off x="595908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500" name="Google Shape;115;p11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501" name="Google Shape;116;p11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02" name="Google Shape;117;p11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03" name="Google Shape;118;p11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1920" cy="24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1920" cy="24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7" name="PlaceHolder 4"/>
          <p:cNvSpPr>
            <a:spLocks noGrp="1"/>
          </p:cNvSpPr>
          <p:nvPr>
            <p:ph type="sldNum" idx="20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BC84ED-5338-4028-A092-A3FC18FFB9DD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110;p11"/>
          <p:cNvSpPr/>
          <p:nvPr/>
        </p:nvSpPr>
        <p:spPr>
          <a:xfrm flipH="1">
            <a:off x="5568480" y="2833920"/>
            <a:ext cx="3574080" cy="230868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12" name="Google Shape;111;p11"/>
          <p:cNvGrpSpPr/>
          <p:nvPr/>
        </p:nvGrpSpPr>
        <p:grpSpPr>
          <a:xfrm>
            <a:off x="5959080" y="4119480"/>
            <a:ext cx="2520360" cy="1023480"/>
            <a:chOff x="5959080" y="4119480"/>
            <a:chExt cx="2520360" cy="1023480"/>
          </a:xfrm>
        </p:grpSpPr>
        <p:sp>
          <p:nvSpPr>
            <p:cNvPr id="513" name="Google Shape;112;p11"/>
            <p:cNvSpPr/>
            <p:nvPr/>
          </p:nvSpPr>
          <p:spPr>
            <a:xfrm>
              <a:off x="677916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4" name="Google Shape;113;p11"/>
            <p:cNvSpPr/>
            <p:nvPr/>
          </p:nvSpPr>
          <p:spPr>
            <a:xfrm>
              <a:off x="636912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15" name="Google Shape;114;p11"/>
            <p:cNvSpPr/>
            <p:nvPr/>
          </p:nvSpPr>
          <p:spPr>
            <a:xfrm>
              <a:off x="595908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516" name="Google Shape;115;p11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517" name="Google Shape;116;p11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8" name="Google Shape;117;p11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19" name="Google Shape;118;p11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 type="sldNum" idx="21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D2EA45-ED01-4C6D-AD34-70A4B5EAE968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1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110;p11"/>
          <p:cNvSpPr/>
          <p:nvPr/>
        </p:nvSpPr>
        <p:spPr>
          <a:xfrm flipH="1">
            <a:off x="5568480" y="2833920"/>
            <a:ext cx="3574080" cy="230868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24" name="Google Shape;111;p11"/>
          <p:cNvGrpSpPr/>
          <p:nvPr/>
        </p:nvGrpSpPr>
        <p:grpSpPr>
          <a:xfrm>
            <a:off x="5959080" y="4119480"/>
            <a:ext cx="2520360" cy="1023480"/>
            <a:chOff x="5959080" y="4119480"/>
            <a:chExt cx="2520360" cy="1023480"/>
          </a:xfrm>
        </p:grpSpPr>
        <p:sp>
          <p:nvSpPr>
            <p:cNvPr id="525" name="Google Shape;112;p11"/>
            <p:cNvSpPr/>
            <p:nvPr/>
          </p:nvSpPr>
          <p:spPr>
            <a:xfrm>
              <a:off x="677916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6" name="Google Shape;113;p11"/>
            <p:cNvSpPr/>
            <p:nvPr/>
          </p:nvSpPr>
          <p:spPr>
            <a:xfrm>
              <a:off x="636912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27" name="Google Shape;114;p11"/>
            <p:cNvSpPr/>
            <p:nvPr/>
          </p:nvSpPr>
          <p:spPr>
            <a:xfrm>
              <a:off x="595908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528" name="Google Shape;115;p11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529" name="Google Shape;116;p11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0" name="Google Shape;117;p11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31" name="Google Shape;118;p11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32" name="PlaceHolder 1"/>
          <p:cNvSpPr>
            <a:spLocks noGrp="1"/>
          </p:cNvSpPr>
          <p:nvPr>
            <p:ph type="sldNum" idx="22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D82F0D-1EE2-4F42-92A5-DF1475B7F252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1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110;p11"/>
          <p:cNvSpPr/>
          <p:nvPr/>
        </p:nvSpPr>
        <p:spPr>
          <a:xfrm flipH="1">
            <a:off x="5568480" y="2833920"/>
            <a:ext cx="3574080" cy="230868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34" name="Google Shape;111;p11"/>
          <p:cNvGrpSpPr/>
          <p:nvPr/>
        </p:nvGrpSpPr>
        <p:grpSpPr>
          <a:xfrm>
            <a:off x="5959080" y="4119480"/>
            <a:ext cx="2520360" cy="1023480"/>
            <a:chOff x="5959080" y="4119480"/>
            <a:chExt cx="2520360" cy="1023480"/>
          </a:xfrm>
        </p:grpSpPr>
        <p:sp>
          <p:nvSpPr>
            <p:cNvPr id="535" name="Google Shape;112;p11"/>
            <p:cNvSpPr/>
            <p:nvPr/>
          </p:nvSpPr>
          <p:spPr>
            <a:xfrm>
              <a:off x="677916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6" name="Google Shape;113;p11"/>
            <p:cNvSpPr/>
            <p:nvPr/>
          </p:nvSpPr>
          <p:spPr>
            <a:xfrm>
              <a:off x="636912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37" name="Google Shape;114;p11"/>
            <p:cNvSpPr/>
            <p:nvPr/>
          </p:nvSpPr>
          <p:spPr>
            <a:xfrm>
              <a:off x="595908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538" name="Google Shape;115;p11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539" name="Google Shape;116;p11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40" name="Google Shape;117;p11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41" name="Google Shape;118;p11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4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1920" cy="24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5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6" name="PlaceHolder 5"/>
          <p:cNvSpPr>
            <a:spLocks noGrp="1"/>
          </p:cNvSpPr>
          <p:nvPr>
            <p:ph type="sldNum" idx="23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CC1F2B-6865-47B3-80F3-F4D9CF97B1A9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110;p11"/>
          <p:cNvSpPr/>
          <p:nvPr/>
        </p:nvSpPr>
        <p:spPr>
          <a:xfrm flipH="1">
            <a:off x="5568480" y="2833920"/>
            <a:ext cx="3574080" cy="230868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52" name="Google Shape;111;p11"/>
          <p:cNvGrpSpPr/>
          <p:nvPr/>
        </p:nvGrpSpPr>
        <p:grpSpPr>
          <a:xfrm>
            <a:off x="5959080" y="4119480"/>
            <a:ext cx="2520360" cy="1023480"/>
            <a:chOff x="5959080" y="4119480"/>
            <a:chExt cx="2520360" cy="1023480"/>
          </a:xfrm>
        </p:grpSpPr>
        <p:sp>
          <p:nvSpPr>
            <p:cNvPr id="553" name="Google Shape;112;p11"/>
            <p:cNvSpPr/>
            <p:nvPr/>
          </p:nvSpPr>
          <p:spPr>
            <a:xfrm>
              <a:off x="677916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4" name="Google Shape;113;p11"/>
            <p:cNvSpPr/>
            <p:nvPr/>
          </p:nvSpPr>
          <p:spPr>
            <a:xfrm>
              <a:off x="636912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55" name="Google Shape;114;p11"/>
            <p:cNvSpPr/>
            <p:nvPr/>
          </p:nvSpPr>
          <p:spPr>
            <a:xfrm>
              <a:off x="5959080" y="4119480"/>
              <a:ext cx="1700280" cy="102348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0520" bIns="205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556" name="Google Shape;115;p11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557" name="Google Shape;116;p11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58" name="Google Shape;117;p11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59" name="Google Shape;118;p11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1920" cy="24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4" name="PlaceHolder 5"/>
          <p:cNvSpPr>
            <a:spLocks noGrp="1"/>
          </p:cNvSpPr>
          <p:nvPr>
            <p:ph type="sldNum" idx="24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4C784B-8CE9-49CF-93A5-E517CB3146A4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38;p3"/>
          <p:cNvSpPr/>
          <p:nvPr/>
        </p:nvSpPr>
        <p:spPr>
          <a:xfrm flipH="1">
            <a:off x="4756320" y="2309400"/>
            <a:ext cx="4386240" cy="283356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70" name="Google Shape;39;p3"/>
          <p:cNvGrpSpPr/>
          <p:nvPr/>
        </p:nvGrpSpPr>
        <p:grpSpPr>
          <a:xfrm>
            <a:off x="5594040" y="3961080"/>
            <a:ext cx="2909520" cy="1181520"/>
            <a:chOff x="5594040" y="3961080"/>
            <a:chExt cx="2909520" cy="1181520"/>
          </a:xfrm>
        </p:grpSpPr>
        <p:sp>
          <p:nvSpPr>
            <p:cNvPr id="571" name="Google Shape;40;p3"/>
            <p:cNvSpPr/>
            <p:nvPr/>
          </p:nvSpPr>
          <p:spPr>
            <a:xfrm>
              <a:off x="654048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72" name="Google Shape;41;p3"/>
            <p:cNvSpPr/>
            <p:nvPr/>
          </p:nvSpPr>
          <p:spPr>
            <a:xfrm>
              <a:off x="60674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73" name="Google Shape;42;p3"/>
            <p:cNvSpPr/>
            <p:nvPr/>
          </p:nvSpPr>
          <p:spPr>
            <a:xfrm>
              <a:off x="55940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574" name="Google Shape;43;p3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575" name="Google Shape;44;p3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76" name="Google Shape;45;p3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77" name="Google Shape;46;p3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7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1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4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2" name="PlaceHolder 5"/>
          <p:cNvSpPr>
            <a:spLocks noGrp="1"/>
          </p:cNvSpPr>
          <p:nvPr>
            <p:ph type="sldNum" idx="25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5DDA2E-9242-4A0E-A411-65BABEF6FC21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38;p3"/>
          <p:cNvSpPr/>
          <p:nvPr/>
        </p:nvSpPr>
        <p:spPr>
          <a:xfrm flipH="1">
            <a:off x="4756320" y="2309400"/>
            <a:ext cx="4386240" cy="283356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88" name="Google Shape;39;p3"/>
          <p:cNvGrpSpPr/>
          <p:nvPr/>
        </p:nvGrpSpPr>
        <p:grpSpPr>
          <a:xfrm>
            <a:off x="5594040" y="3961080"/>
            <a:ext cx="2909520" cy="1181520"/>
            <a:chOff x="5594040" y="3961080"/>
            <a:chExt cx="2909520" cy="1181520"/>
          </a:xfrm>
        </p:grpSpPr>
        <p:sp>
          <p:nvSpPr>
            <p:cNvPr id="589" name="Google Shape;40;p3"/>
            <p:cNvSpPr/>
            <p:nvPr/>
          </p:nvSpPr>
          <p:spPr>
            <a:xfrm>
              <a:off x="654048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90" name="Google Shape;41;p3"/>
            <p:cNvSpPr/>
            <p:nvPr/>
          </p:nvSpPr>
          <p:spPr>
            <a:xfrm>
              <a:off x="60674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591" name="Google Shape;42;p3"/>
            <p:cNvSpPr/>
            <p:nvPr/>
          </p:nvSpPr>
          <p:spPr>
            <a:xfrm>
              <a:off x="55940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592" name="Google Shape;43;p3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593" name="Google Shape;44;p3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94" name="Google Shape;45;p3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595" name="Google Shape;46;p3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59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4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4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 type="sldNum" idx="26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767375-6F66-4F45-ABEF-CE07AE19CD60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38;p3"/>
          <p:cNvSpPr/>
          <p:nvPr/>
        </p:nvSpPr>
        <p:spPr>
          <a:xfrm flipH="1">
            <a:off x="4756320" y="2309400"/>
            <a:ext cx="4386240" cy="283356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04" name="Google Shape;39;p3"/>
          <p:cNvGrpSpPr/>
          <p:nvPr/>
        </p:nvGrpSpPr>
        <p:grpSpPr>
          <a:xfrm>
            <a:off x="5594040" y="3961080"/>
            <a:ext cx="2909520" cy="1181520"/>
            <a:chOff x="5594040" y="3961080"/>
            <a:chExt cx="2909520" cy="1181520"/>
          </a:xfrm>
        </p:grpSpPr>
        <p:sp>
          <p:nvSpPr>
            <p:cNvPr id="605" name="Google Shape;40;p3"/>
            <p:cNvSpPr/>
            <p:nvPr/>
          </p:nvSpPr>
          <p:spPr>
            <a:xfrm>
              <a:off x="654048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06" name="Google Shape;41;p3"/>
            <p:cNvSpPr/>
            <p:nvPr/>
          </p:nvSpPr>
          <p:spPr>
            <a:xfrm>
              <a:off x="60674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07" name="Google Shape;42;p3"/>
            <p:cNvSpPr/>
            <p:nvPr/>
          </p:nvSpPr>
          <p:spPr>
            <a:xfrm>
              <a:off x="55940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608" name="Google Shape;43;p3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609" name="Google Shape;44;p3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10" name="Google Shape;45;p3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11" name="Google Shape;46;p3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4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5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6" name="PlaceHolder 5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7" name="PlaceHolder 6"/>
          <p:cNvSpPr>
            <a:spLocks noGrp="1"/>
          </p:cNvSpPr>
          <p:nvPr>
            <p:ph type="sldNum" idx="27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C6A35F-C115-48C1-9D37-4D4A72746B29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38;p3"/>
          <p:cNvSpPr/>
          <p:nvPr/>
        </p:nvSpPr>
        <p:spPr>
          <a:xfrm flipH="1">
            <a:off x="4756320" y="2309400"/>
            <a:ext cx="4386240" cy="283356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24" name="Google Shape;39;p3"/>
          <p:cNvGrpSpPr/>
          <p:nvPr/>
        </p:nvGrpSpPr>
        <p:grpSpPr>
          <a:xfrm>
            <a:off x="5594040" y="3961080"/>
            <a:ext cx="2909520" cy="1181520"/>
            <a:chOff x="5594040" y="3961080"/>
            <a:chExt cx="2909520" cy="1181520"/>
          </a:xfrm>
        </p:grpSpPr>
        <p:sp>
          <p:nvSpPr>
            <p:cNvPr id="625" name="Google Shape;40;p3"/>
            <p:cNvSpPr/>
            <p:nvPr/>
          </p:nvSpPr>
          <p:spPr>
            <a:xfrm>
              <a:off x="654048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26" name="Google Shape;41;p3"/>
            <p:cNvSpPr/>
            <p:nvPr/>
          </p:nvSpPr>
          <p:spPr>
            <a:xfrm>
              <a:off x="60674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27" name="Google Shape;42;p3"/>
            <p:cNvSpPr/>
            <p:nvPr/>
          </p:nvSpPr>
          <p:spPr>
            <a:xfrm>
              <a:off x="55940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628" name="Google Shape;43;p3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629" name="Google Shape;44;p3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30" name="Google Shape;45;p3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31" name="Google Shape;46;p3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63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body"/>
          </p:nvPr>
        </p:nvSpPr>
        <p:spPr>
          <a:xfrm>
            <a:off x="3356640" y="199080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5" name="PlaceHolder 4"/>
          <p:cNvSpPr>
            <a:spLocks noGrp="1"/>
          </p:cNvSpPr>
          <p:nvPr>
            <p:ph type="body"/>
          </p:nvPr>
        </p:nvSpPr>
        <p:spPr>
          <a:xfrm>
            <a:off x="5893920" y="199080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6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7" name="PlaceHolder 6"/>
          <p:cNvSpPr>
            <a:spLocks noGrp="1"/>
          </p:cNvSpPr>
          <p:nvPr>
            <p:ph type="body"/>
          </p:nvPr>
        </p:nvSpPr>
        <p:spPr>
          <a:xfrm>
            <a:off x="3356640" y="326952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8" name="PlaceHolder 7"/>
          <p:cNvSpPr>
            <a:spLocks noGrp="1"/>
          </p:cNvSpPr>
          <p:nvPr>
            <p:ph type="body"/>
          </p:nvPr>
        </p:nvSpPr>
        <p:spPr>
          <a:xfrm>
            <a:off x="5893920" y="326952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9" name="PlaceHolder 8"/>
          <p:cNvSpPr>
            <a:spLocks noGrp="1"/>
          </p:cNvSpPr>
          <p:nvPr>
            <p:ph type="sldNum" idx="28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4B9D88-0BB7-48BA-A063-19900C2B93C5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38;p3"/>
          <p:cNvSpPr/>
          <p:nvPr/>
        </p:nvSpPr>
        <p:spPr>
          <a:xfrm flipH="1">
            <a:off x="4756320" y="2309400"/>
            <a:ext cx="4386240" cy="283356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41" name="Google Shape;39;p3"/>
          <p:cNvGrpSpPr/>
          <p:nvPr/>
        </p:nvGrpSpPr>
        <p:grpSpPr>
          <a:xfrm>
            <a:off x="5594040" y="3961080"/>
            <a:ext cx="2909520" cy="1181520"/>
            <a:chOff x="5594040" y="3961080"/>
            <a:chExt cx="2909520" cy="1181520"/>
          </a:xfrm>
        </p:grpSpPr>
        <p:sp>
          <p:nvSpPr>
            <p:cNvPr id="642" name="Google Shape;40;p3"/>
            <p:cNvSpPr/>
            <p:nvPr/>
          </p:nvSpPr>
          <p:spPr>
            <a:xfrm>
              <a:off x="654048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43" name="Google Shape;41;p3"/>
            <p:cNvSpPr/>
            <p:nvPr/>
          </p:nvSpPr>
          <p:spPr>
            <a:xfrm>
              <a:off x="60674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44" name="Google Shape;42;p3"/>
            <p:cNvSpPr/>
            <p:nvPr/>
          </p:nvSpPr>
          <p:spPr>
            <a:xfrm>
              <a:off x="55940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645" name="Google Shape;43;p3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646" name="Google Shape;44;p3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47" name="Google Shape;45;p3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48" name="Google Shape;46;p3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649" name="PlaceHolder 1"/>
          <p:cNvSpPr>
            <a:spLocks noGrp="1"/>
          </p:cNvSpPr>
          <p:nvPr>
            <p:ph type="sldNum" idx="29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C9270D-1353-4C09-B039-B91AD6148A5E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1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10;p2"/>
          <p:cNvSpPr/>
          <p:nvPr/>
        </p:nvSpPr>
        <p:spPr>
          <a:xfrm>
            <a:off x="0" y="2824560"/>
            <a:ext cx="7369560" cy="23184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Google Shape;11;p2"/>
          <p:cNvSpPr/>
          <p:nvPr/>
        </p:nvSpPr>
        <p:spPr>
          <a:xfrm flipH="1">
            <a:off x="3582000" y="1550880"/>
            <a:ext cx="5560560" cy="359208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Google Shape;12;p2"/>
          <p:cNvSpPr/>
          <p:nvPr/>
        </p:nvSpPr>
        <p:spPr>
          <a:xfrm rot="10800000">
            <a:off x="5059440" y="0"/>
            <a:ext cx="4084560" cy="2052000"/>
          </a:xfrm>
          <a:prstGeom prst="rtTriangl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7" name="Google Shape;13;p2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8" name="Google Shape;14;p2"/>
          <p:cNvGrpSpPr/>
          <p:nvPr/>
        </p:nvGrpSpPr>
        <p:grpSpPr>
          <a:xfrm>
            <a:off x="255240" y="720"/>
            <a:ext cx="2249640" cy="1043640"/>
            <a:chOff x="255240" y="720"/>
            <a:chExt cx="2249640" cy="1043640"/>
          </a:xfrm>
        </p:grpSpPr>
        <p:sp>
          <p:nvSpPr>
            <p:cNvPr id="69" name="Google Shape;15;p2"/>
            <p:cNvSpPr/>
            <p:nvPr/>
          </p:nvSpPr>
          <p:spPr>
            <a:xfrm>
              <a:off x="763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0" name="Google Shape;16;p2"/>
            <p:cNvSpPr/>
            <p:nvPr/>
          </p:nvSpPr>
          <p:spPr>
            <a:xfrm>
              <a:off x="50976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1" name="Google Shape;17;p2"/>
            <p:cNvSpPr/>
            <p:nvPr/>
          </p:nvSpPr>
          <p:spPr>
            <a:xfrm>
              <a:off x="25524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72" name="Google Shape;18;p2"/>
          <p:cNvGrpSpPr/>
          <p:nvPr/>
        </p:nvGrpSpPr>
        <p:grpSpPr>
          <a:xfrm>
            <a:off x="905400" y="720"/>
            <a:ext cx="2249640" cy="1043640"/>
            <a:chOff x="905400" y="720"/>
            <a:chExt cx="2249640" cy="1043640"/>
          </a:xfrm>
        </p:grpSpPr>
        <p:sp>
          <p:nvSpPr>
            <p:cNvPr id="73" name="Google Shape;19;p2"/>
            <p:cNvSpPr/>
            <p:nvPr/>
          </p:nvSpPr>
          <p:spPr>
            <a:xfrm>
              <a:off x="141408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4" name="Google Shape;20;p2"/>
            <p:cNvSpPr/>
            <p:nvPr/>
          </p:nvSpPr>
          <p:spPr>
            <a:xfrm>
              <a:off x="1159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5" name="Google Shape;21;p2"/>
            <p:cNvSpPr/>
            <p:nvPr/>
          </p:nvSpPr>
          <p:spPr>
            <a:xfrm>
              <a:off x="90540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76" name="Google Shape;22;p2"/>
          <p:cNvGrpSpPr/>
          <p:nvPr/>
        </p:nvGrpSpPr>
        <p:grpSpPr>
          <a:xfrm>
            <a:off x="7057440" y="5040"/>
            <a:ext cx="1850400" cy="751320"/>
            <a:chOff x="7057440" y="5040"/>
            <a:chExt cx="1850400" cy="751320"/>
          </a:xfrm>
        </p:grpSpPr>
        <p:sp>
          <p:nvSpPr>
            <p:cNvPr id="77" name="Google Shape;23;p2"/>
            <p:cNvSpPr/>
            <p:nvPr/>
          </p:nvSpPr>
          <p:spPr>
            <a:xfrm>
              <a:off x="765936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8" name="Google Shape;24;p2"/>
            <p:cNvSpPr/>
            <p:nvPr/>
          </p:nvSpPr>
          <p:spPr>
            <a:xfrm>
              <a:off x="735840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9" name="Google Shape;25;p2"/>
            <p:cNvSpPr/>
            <p:nvPr/>
          </p:nvSpPr>
          <p:spPr>
            <a:xfrm>
              <a:off x="705744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80" name="Google Shape;26;p2"/>
          <p:cNvGrpSpPr/>
          <p:nvPr/>
        </p:nvGrpSpPr>
        <p:grpSpPr>
          <a:xfrm>
            <a:off x="6553080" y="4217760"/>
            <a:ext cx="2388240" cy="924840"/>
            <a:chOff x="6553080" y="4217760"/>
            <a:chExt cx="2388240" cy="924840"/>
          </a:xfrm>
        </p:grpSpPr>
        <p:sp>
          <p:nvSpPr>
            <p:cNvPr id="81" name="Google Shape;27;p2"/>
            <p:cNvSpPr/>
            <p:nvPr/>
          </p:nvSpPr>
          <p:spPr>
            <a:xfrm>
              <a:off x="732996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2" name="Google Shape;28;p2"/>
            <p:cNvSpPr/>
            <p:nvPr/>
          </p:nvSpPr>
          <p:spPr>
            <a:xfrm>
              <a:off x="694152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3" name="Google Shape;29;p2"/>
            <p:cNvSpPr/>
            <p:nvPr/>
          </p:nvSpPr>
          <p:spPr>
            <a:xfrm>
              <a:off x="655308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84" name="Google Shape;30;p2"/>
          <p:cNvGrpSpPr/>
          <p:nvPr/>
        </p:nvGrpSpPr>
        <p:grpSpPr>
          <a:xfrm>
            <a:off x="199080" y="4055760"/>
            <a:ext cx="2794680" cy="1082520"/>
            <a:chOff x="199080" y="4055760"/>
            <a:chExt cx="2794680" cy="1082520"/>
          </a:xfrm>
        </p:grpSpPr>
        <p:sp>
          <p:nvSpPr>
            <p:cNvPr id="85" name="Google Shape;31;p2"/>
            <p:cNvSpPr/>
            <p:nvPr/>
          </p:nvSpPr>
          <p:spPr>
            <a:xfrm>
              <a:off x="1108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6" name="Google Shape;32;p2"/>
            <p:cNvSpPr/>
            <p:nvPr/>
          </p:nvSpPr>
          <p:spPr>
            <a:xfrm>
              <a:off x="65376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7" name="Google Shape;33;p2"/>
            <p:cNvSpPr/>
            <p:nvPr/>
          </p:nvSpPr>
          <p:spPr>
            <a:xfrm>
              <a:off x="199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sldNum" idx="3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28D45A-2BA8-4327-B971-478211ACD519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38;p3"/>
          <p:cNvSpPr/>
          <p:nvPr/>
        </p:nvSpPr>
        <p:spPr>
          <a:xfrm flipH="1">
            <a:off x="4756320" y="2309400"/>
            <a:ext cx="4386240" cy="283356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51" name="Google Shape;39;p3"/>
          <p:cNvGrpSpPr/>
          <p:nvPr/>
        </p:nvGrpSpPr>
        <p:grpSpPr>
          <a:xfrm>
            <a:off x="5594040" y="3961080"/>
            <a:ext cx="2909520" cy="1181520"/>
            <a:chOff x="5594040" y="3961080"/>
            <a:chExt cx="2909520" cy="1181520"/>
          </a:xfrm>
        </p:grpSpPr>
        <p:sp>
          <p:nvSpPr>
            <p:cNvPr id="652" name="Google Shape;40;p3"/>
            <p:cNvSpPr/>
            <p:nvPr/>
          </p:nvSpPr>
          <p:spPr>
            <a:xfrm>
              <a:off x="654048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53" name="Google Shape;41;p3"/>
            <p:cNvSpPr/>
            <p:nvPr/>
          </p:nvSpPr>
          <p:spPr>
            <a:xfrm>
              <a:off x="60674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54" name="Google Shape;42;p3"/>
            <p:cNvSpPr/>
            <p:nvPr/>
          </p:nvSpPr>
          <p:spPr>
            <a:xfrm>
              <a:off x="55940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655" name="Google Shape;43;p3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656" name="Google Shape;44;p3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57" name="Google Shape;45;p3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58" name="Google Shape;46;p3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659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0" name="PlaceHolder 2"/>
          <p:cNvSpPr>
            <a:spLocks noGrp="1"/>
          </p:cNvSpPr>
          <p:nvPr>
            <p:ph type="sldNum" idx="30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31C93F-25B7-44B9-995C-EB3DEF626BEB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1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38;p3"/>
          <p:cNvSpPr/>
          <p:nvPr/>
        </p:nvSpPr>
        <p:spPr>
          <a:xfrm flipH="1">
            <a:off x="4756320" y="2309400"/>
            <a:ext cx="4386240" cy="283356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64" name="Google Shape;39;p3"/>
          <p:cNvGrpSpPr/>
          <p:nvPr/>
        </p:nvGrpSpPr>
        <p:grpSpPr>
          <a:xfrm>
            <a:off x="5594040" y="3961080"/>
            <a:ext cx="2909520" cy="1181520"/>
            <a:chOff x="5594040" y="3961080"/>
            <a:chExt cx="2909520" cy="1181520"/>
          </a:xfrm>
        </p:grpSpPr>
        <p:sp>
          <p:nvSpPr>
            <p:cNvPr id="665" name="Google Shape;40;p3"/>
            <p:cNvSpPr/>
            <p:nvPr/>
          </p:nvSpPr>
          <p:spPr>
            <a:xfrm>
              <a:off x="654048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66" name="Google Shape;41;p3"/>
            <p:cNvSpPr/>
            <p:nvPr/>
          </p:nvSpPr>
          <p:spPr>
            <a:xfrm>
              <a:off x="60674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67" name="Google Shape;42;p3"/>
            <p:cNvSpPr/>
            <p:nvPr/>
          </p:nvSpPr>
          <p:spPr>
            <a:xfrm>
              <a:off x="55940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668" name="Google Shape;43;p3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669" name="Google Shape;44;p3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70" name="Google Shape;45;p3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71" name="Google Shape;46;p3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67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4920" cy="24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sldNum" idx="31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083DE9-63AE-4710-B4A3-8D6B0232E1E3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38;p3"/>
          <p:cNvSpPr/>
          <p:nvPr/>
        </p:nvSpPr>
        <p:spPr>
          <a:xfrm flipH="1">
            <a:off x="4756320" y="2309400"/>
            <a:ext cx="4386240" cy="283356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78" name="Google Shape;39;p3"/>
          <p:cNvGrpSpPr/>
          <p:nvPr/>
        </p:nvGrpSpPr>
        <p:grpSpPr>
          <a:xfrm>
            <a:off x="5594040" y="3961080"/>
            <a:ext cx="2909520" cy="1181520"/>
            <a:chOff x="5594040" y="3961080"/>
            <a:chExt cx="2909520" cy="1181520"/>
          </a:xfrm>
        </p:grpSpPr>
        <p:sp>
          <p:nvSpPr>
            <p:cNvPr id="679" name="Google Shape;40;p3"/>
            <p:cNvSpPr/>
            <p:nvPr/>
          </p:nvSpPr>
          <p:spPr>
            <a:xfrm>
              <a:off x="654048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80" name="Google Shape;41;p3"/>
            <p:cNvSpPr/>
            <p:nvPr/>
          </p:nvSpPr>
          <p:spPr>
            <a:xfrm>
              <a:off x="60674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81" name="Google Shape;42;p3"/>
            <p:cNvSpPr/>
            <p:nvPr/>
          </p:nvSpPr>
          <p:spPr>
            <a:xfrm>
              <a:off x="55940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682" name="Google Shape;43;p3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683" name="Google Shape;44;p3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84" name="Google Shape;45;p3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685" name="Google Shape;46;p3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68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1920" cy="24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1920" cy="24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9" name="PlaceHolder 4"/>
          <p:cNvSpPr>
            <a:spLocks noGrp="1"/>
          </p:cNvSpPr>
          <p:nvPr>
            <p:ph type="sldNum" idx="32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671317-D298-42F0-9E77-235EC83F8088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38;p3"/>
          <p:cNvSpPr/>
          <p:nvPr/>
        </p:nvSpPr>
        <p:spPr>
          <a:xfrm flipH="1">
            <a:off x="4756320" y="2309400"/>
            <a:ext cx="4386240" cy="283356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94" name="Google Shape;39;p3"/>
          <p:cNvGrpSpPr/>
          <p:nvPr/>
        </p:nvGrpSpPr>
        <p:grpSpPr>
          <a:xfrm>
            <a:off x="5594040" y="3961080"/>
            <a:ext cx="2909520" cy="1181520"/>
            <a:chOff x="5594040" y="3961080"/>
            <a:chExt cx="2909520" cy="1181520"/>
          </a:xfrm>
        </p:grpSpPr>
        <p:sp>
          <p:nvSpPr>
            <p:cNvPr id="695" name="Google Shape;40;p3"/>
            <p:cNvSpPr/>
            <p:nvPr/>
          </p:nvSpPr>
          <p:spPr>
            <a:xfrm>
              <a:off x="654048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96" name="Google Shape;41;p3"/>
            <p:cNvSpPr/>
            <p:nvPr/>
          </p:nvSpPr>
          <p:spPr>
            <a:xfrm>
              <a:off x="60674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697" name="Google Shape;42;p3"/>
            <p:cNvSpPr/>
            <p:nvPr/>
          </p:nvSpPr>
          <p:spPr>
            <a:xfrm>
              <a:off x="55940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698" name="Google Shape;43;p3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699" name="Google Shape;44;p3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00" name="Google Shape;45;p3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01" name="Google Shape;46;p3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 type="sldNum" idx="33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1E060A-8194-4AC2-B223-8F4FB35836AB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1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38;p3"/>
          <p:cNvSpPr/>
          <p:nvPr/>
        </p:nvSpPr>
        <p:spPr>
          <a:xfrm flipH="1">
            <a:off x="4756320" y="2309400"/>
            <a:ext cx="4386240" cy="283356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06" name="Google Shape;39;p3"/>
          <p:cNvGrpSpPr/>
          <p:nvPr/>
        </p:nvGrpSpPr>
        <p:grpSpPr>
          <a:xfrm>
            <a:off x="5594040" y="3961080"/>
            <a:ext cx="2909520" cy="1181520"/>
            <a:chOff x="5594040" y="3961080"/>
            <a:chExt cx="2909520" cy="1181520"/>
          </a:xfrm>
        </p:grpSpPr>
        <p:sp>
          <p:nvSpPr>
            <p:cNvPr id="707" name="Google Shape;40;p3"/>
            <p:cNvSpPr/>
            <p:nvPr/>
          </p:nvSpPr>
          <p:spPr>
            <a:xfrm>
              <a:off x="654048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08" name="Google Shape;41;p3"/>
            <p:cNvSpPr/>
            <p:nvPr/>
          </p:nvSpPr>
          <p:spPr>
            <a:xfrm>
              <a:off x="60674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09" name="Google Shape;42;p3"/>
            <p:cNvSpPr/>
            <p:nvPr/>
          </p:nvSpPr>
          <p:spPr>
            <a:xfrm>
              <a:off x="55940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710" name="Google Shape;43;p3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711" name="Google Shape;44;p3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12" name="Google Shape;45;p3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13" name="Google Shape;46;p3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714" name="PlaceHolder 1"/>
          <p:cNvSpPr>
            <a:spLocks noGrp="1"/>
          </p:cNvSpPr>
          <p:nvPr>
            <p:ph type="sldNum" idx="34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0EB1D4-86DC-40B2-9DCF-F8DBB599264B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1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38;p3"/>
          <p:cNvSpPr/>
          <p:nvPr/>
        </p:nvSpPr>
        <p:spPr>
          <a:xfrm flipH="1">
            <a:off x="4756320" y="2309400"/>
            <a:ext cx="4386240" cy="283356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16" name="Google Shape;39;p3"/>
          <p:cNvGrpSpPr/>
          <p:nvPr/>
        </p:nvGrpSpPr>
        <p:grpSpPr>
          <a:xfrm>
            <a:off x="5594040" y="3961080"/>
            <a:ext cx="2909520" cy="1181520"/>
            <a:chOff x="5594040" y="3961080"/>
            <a:chExt cx="2909520" cy="1181520"/>
          </a:xfrm>
        </p:grpSpPr>
        <p:sp>
          <p:nvSpPr>
            <p:cNvPr id="717" name="Google Shape;40;p3"/>
            <p:cNvSpPr/>
            <p:nvPr/>
          </p:nvSpPr>
          <p:spPr>
            <a:xfrm>
              <a:off x="654048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18" name="Google Shape;41;p3"/>
            <p:cNvSpPr/>
            <p:nvPr/>
          </p:nvSpPr>
          <p:spPr>
            <a:xfrm>
              <a:off x="60674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19" name="Google Shape;42;p3"/>
            <p:cNvSpPr/>
            <p:nvPr/>
          </p:nvSpPr>
          <p:spPr>
            <a:xfrm>
              <a:off x="55940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720" name="Google Shape;43;p3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721" name="Google Shape;44;p3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22" name="Google Shape;45;p3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23" name="Google Shape;46;p3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1920" cy="24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7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8" name="PlaceHolder 5"/>
          <p:cNvSpPr>
            <a:spLocks noGrp="1"/>
          </p:cNvSpPr>
          <p:nvPr>
            <p:ph type="sldNum" idx="35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BABB20-26F9-42EE-8E13-808BB45F5CC9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38;p3"/>
          <p:cNvSpPr/>
          <p:nvPr/>
        </p:nvSpPr>
        <p:spPr>
          <a:xfrm flipH="1">
            <a:off x="4756320" y="2309400"/>
            <a:ext cx="4386240" cy="2833560"/>
          </a:xfrm>
          <a:prstGeom prst="rtTriangle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34" name="Google Shape;39;p3"/>
          <p:cNvGrpSpPr/>
          <p:nvPr/>
        </p:nvGrpSpPr>
        <p:grpSpPr>
          <a:xfrm>
            <a:off x="5594040" y="3961080"/>
            <a:ext cx="2909520" cy="1181520"/>
            <a:chOff x="5594040" y="3961080"/>
            <a:chExt cx="2909520" cy="1181520"/>
          </a:xfrm>
        </p:grpSpPr>
        <p:sp>
          <p:nvSpPr>
            <p:cNvPr id="735" name="Google Shape;40;p3"/>
            <p:cNvSpPr/>
            <p:nvPr/>
          </p:nvSpPr>
          <p:spPr>
            <a:xfrm>
              <a:off x="654048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36" name="Google Shape;41;p3"/>
            <p:cNvSpPr/>
            <p:nvPr/>
          </p:nvSpPr>
          <p:spPr>
            <a:xfrm>
              <a:off x="60674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37" name="Google Shape;42;p3"/>
            <p:cNvSpPr/>
            <p:nvPr/>
          </p:nvSpPr>
          <p:spPr>
            <a:xfrm>
              <a:off x="5594040" y="3961080"/>
              <a:ext cx="1963080" cy="118152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738" name="Google Shape;43;p3"/>
          <p:cNvGrpSpPr/>
          <p:nvPr/>
        </p:nvGrpSpPr>
        <p:grpSpPr>
          <a:xfrm>
            <a:off x="199080" y="0"/>
            <a:ext cx="2794680" cy="1082520"/>
            <a:chOff x="199080" y="0"/>
            <a:chExt cx="2794680" cy="1082520"/>
          </a:xfrm>
        </p:grpSpPr>
        <p:sp>
          <p:nvSpPr>
            <p:cNvPr id="739" name="Google Shape;44;p3"/>
            <p:cNvSpPr/>
            <p:nvPr/>
          </p:nvSpPr>
          <p:spPr>
            <a:xfrm>
              <a:off x="1108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40" name="Google Shape;45;p3"/>
            <p:cNvSpPr/>
            <p:nvPr/>
          </p:nvSpPr>
          <p:spPr>
            <a:xfrm>
              <a:off x="65376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741" name="Google Shape;46;p3"/>
            <p:cNvSpPr/>
            <p:nvPr/>
          </p:nvSpPr>
          <p:spPr>
            <a:xfrm>
              <a:off x="199080" y="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1920" cy="24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5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000000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6" name="PlaceHolder 5"/>
          <p:cNvSpPr>
            <a:spLocks noGrp="1"/>
          </p:cNvSpPr>
          <p:nvPr>
            <p:ph type="sldNum" idx="36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FC9DB1-9B1E-4DB5-BD5C-5AB75D2078A2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8;p8"/>
          <p:cNvSpPr/>
          <p:nvPr/>
        </p:nvSpPr>
        <p:spPr>
          <a:xfrm>
            <a:off x="0" y="2823120"/>
            <a:ext cx="7368480" cy="2316240"/>
          </a:xfrm>
          <a:prstGeom prst="rtTriangl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2" name="Google Shape;79;p8"/>
          <p:cNvSpPr/>
          <p:nvPr/>
        </p:nvSpPr>
        <p:spPr>
          <a:xfrm flipH="1">
            <a:off x="3582360" y="1554120"/>
            <a:ext cx="5559840" cy="358884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53" name="Google Shape;80;p8"/>
          <p:cNvGrpSpPr/>
          <p:nvPr/>
        </p:nvGrpSpPr>
        <p:grpSpPr>
          <a:xfrm>
            <a:off x="255960" y="0"/>
            <a:ext cx="2250720" cy="1042560"/>
            <a:chOff x="255960" y="0"/>
            <a:chExt cx="2250720" cy="1042560"/>
          </a:xfrm>
        </p:grpSpPr>
        <p:sp>
          <p:nvSpPr>
            <p:cNvPr id="754" name="Google Shape;81;p8"/>
            <p:cNvSpPr/>
            <p:nvPr/>
          </p:nvSpPr>
          <p:spPr>
            <a:xfrm>
              <a:off x="76608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55" name="Google Shape;82;p8"/>
            <p:cNvSpPr/>
            <p:nvPr/>
          </p:nvSpPr>
          <p:spPr>
            <a:xfrm>
              <a:off x="51120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56" name="Google Shape;83;p8"/>
            <p:cNvSpPr/>
            <p:nvPr/>
          </p:nvSpPr>
          <p:spPr>
            <a:xfrm>
              <a:off x="25596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757" name="Google Shape;84;p8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58" name="Google Shape;85;p8"/>
          <p:cNvGrpSpPr/>
          <p:nvPr/>
        </p:nvGrpSpPr>
        <p:grpSpPr>
          <a:xfrm>
            <a:off x="34920" y="4521960"/>
            <a:ext cx="1592640" cy="616320"/>
            <a:chOff x="34920" y="4521960"/>
            <a:chExt cx="1592640" cy="616320"/>
          </a:xfrm>
        </p:grpSpPr>
        <p:sp>
          <p:nvSpPr>
            <p:cNvPr id="759" name="Google Shape;86;p8"/>
            <p:cNvSpPr/>
            <p:nvPr/>
          </p:nvSpPr>
          <p:spPr>
            <a:xfrm>
              <a:off x="55296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60" name="Google Shape;87;p8"/>
            <p:cNvSpPr/>
            <p:nvPr/>
          </p:nvSpPr>
          <p:spPr>
            <a:xfrm>
              <a:off x="2941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61" name="Google Shape;88;p8"/>
            <p:cNvSpPr/>
            <p:nvPr/>
          </p:nvSpPr>
          <p:spPr>
            <a:xfrm>
              <a:off x="349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762" name="Google Shape;89;p8"/>
          <p:cNvGrpSpPr/>
          <p:nvPr/>
        </p:nvGrpSpPr>
        <p:grpSpPr>
          <a:xfrm>
            <a:off x="5886360" y="1080"/>
            <a:ext cx="3256920" cy="1260720"/>
            <a:chOff x="5886360" y="1080"/>
            <a:chExt cx="3256920" cy="1260720"/>
          </a:xfrm>
        </p:grpSpPr>
        <p:sp>
          <p:nvSpPr>
            <p:cNvPr id="763" name="Google Shape;90;p8"/>
            <p:cNvSpPr/>
            <p:nvPr/>
          </p:nvSpPr>
          <p:spPr>
            <a:xfrm>
              <a:off x="694584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64" name="Google Shape;91;p8"/>
            <p:cNvSpPr/>
            <p:nvPr/>
          </p:nvSpPr>
          <p:spPr>
            <a:xfrm>
              <a:off x="641592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65" name="Google Shape;92;p8"/>
            <p:cNvSpPr/>
            <p:nvPr/>
          </p:nvSpPr>
          <p:spPr>
            <a:xfrm>
              <a:off x="588636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69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4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70" name="PlaceHolder 5"/>
          <p:cNvSpPr>
            <a:spLocks noGrp="1"/>
          </p:cNvSpPr>
          <p:nvPr>
            <p:ph type="sldNum" idx="37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81616F-F927-46AC-813C-6723C41FC18B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8;p8"/>
          <p:cNvSpPr/>
          <p:nvPr/>
        </p:nvSpPr>
        <p:spPr>
          <a:xfrm>
            <a:off x="0" y="2823120"/>
            <a:ext cx="7368480" cy="2316240"/>
          </a:xfrm>
          <a:prstGeom prst="rtTriangl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6" name="Google Shape;79;p8"/>
          <p:cNvSpPr/>
          <p:nvPr/>
        </p:nvSpPr>
        <p:spPr>
          <a:xfrm flipH="1">
            <a:off x="3582360" y="1554120"/>
            <a:ext cx="5559840" cy="358884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77" name="Google Shape;80;p8"/>
          <p:cNvGrpSpPr/>
          <p:nvPr/>
        </p:nvGrpSpPr>
        <p:grpSpPr>
          <a:xfrm>
            <a:off x="255960" y="0"/>
            <a:ext cx="2250720" cy="1042560"/>
            <a:chOff x="255960" y="0"/>
            <a:chExt cx="2250720" cy="1042560"/>
          </a:xfrm>
        </p:grpSpPr>
        <p:sp>
          <p:nvSpPr>
            <p:cNvPr id="778" name="Google Shape;81;p8"/>
            <p:cNvSpPr/>
            <p:nvPr/>
          </p:nvSpPr>
          <p:spPr>
            <a:xfrm>
              <a:off x="76608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79" name="Google Shape;82;p8"/>
            <p:cNvSpPr/>
            <p:nvPr/>
          </p:nvSpPr>
          <p:spPr>
            <a:xfrm>
              <a:off x="51120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80" name="Google Shape;83;p8"/>
            <p:cNvSpPr/>
            <p:nvPr/>
          </p:nvSpPr>
          <p:spPr>
            <a:xfrm>
              <a:off x="25596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781" name="Google Shape;84;p8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82" name="Google Shape;85;p8"/>
          <p:cNvGrpSpPr/>
          <p:nvPr/>
        </p:nvGrpSpPr>
        <p:grpSpPr>
          <a:xfrm>
            <a:off x="34920" y="4521960"/>
            <a:ext cx="1592640" cy="616320"/>
            <a:chOff x="34920" y="4521960"/>
            <a:chExt cx="1592640" cy="616320"/>
          </a:xfrm>
        </p:grpSpPr>
        <p:sp>
          <p:nvSpPr>
            <p:cNvPr id="783" name="Google Shape;86;p8"/>
            <p:cNvSpPr/>
            <p:nvPr/>
          </p:nvSpPr>
          <p:spPr>
            <a:xfrm>
              <a:off x="55296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84" name="Google Shape;87;p8"/>
            <p:cNvSpPr/>
            <p:nvPr/>
          </p:nvSpPr>
          <p:spPr>
            <a:xfrm>
              <a:off x="2941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85" name="Google Shape;88;p8"/>
            <p:cNvSpPr/>
            <p:nvPr/>
          </p:nvSpPr>
          <p:spPr>
            <a:xfrm>
              <a:off x="349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786" name="Google Shape;89;p8"/>
          <p:cNvGrpSpPr/>
          <p:nvPr/>
        </p:nvGrpSpPr>
        <p:grpSpPr>
          <a:xfrm>
            <a:off x="5886360" y="1080"/>
            <a:ext cx="3256920" cy="1260720"/>
            <a:chOff x="5886360" y="1080"/>
            <a:chExt cx="3256920" cy="1260720"/>
          </a:xfrm>
        </p:grpSpPr>
        <p:sp>
          <p:nvSpPr>
            <p:cNvPr id="787" name="Google Shape;90;p8"/>
            <p:cNvSpPr/>
            <p:nvPr/>
          </p:nvSpPr>
          <p:spPr>
            <a:xfrm>
              <a:off x="694584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88" name="Google Shape;91;p8"/>
            <p:cNvSpPr/>
            <p:nvPr/>
          </p:nvSpPr>
          <p:spPr>
            <a:xfrm>
              <a:off x="641592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789" name="Google Shape;92;p8"/>
            <p:cNvSpPr/>
            <p:nvPr/>
          </p:nvSpPr>
          <p:spPr>
            <a:xfrm>
              <a:off x="588636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4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2" name="PlaceHolder 3"/>
          <p:cNvSpPr>
            <a:spLocks noGrp="1"/>
          </p:cNvSpPr>
          <p:nvPr>
            <p:ph type="body"/>
          </p:nvPr>
        </p:nvSpPr>
        <p:spPr>
          <a:xfrm>
            <a:off x="819000" y="3269520"/>
            <a:ext cx="7504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93" name="PlaceHolder 4"/>
          <p:cNvSpPr>
            <a:spLocks noGrp="1"/>
          </p:cNvSpPr>
          <p:nvPr>
            <p:ph type="sldNum" idx="38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C458E1-BC4E-41BE-A393-5D127132012B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8;p8"/>
          <p:cNvSpPr/>
          <p:nvPr/>
        </p:nvSpPr>
        <p:spPr>
          <a:xfrm>
            <a:off x="0" y="2823120"/>
            <a:ext cx="7368480" cy="2316240"/>
          </a:xfrm>
          <a:prstGeom prst="rtTriangl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8" name="Google Shape;79;p8"/>
          <p:cNvSpPr/>
          <p:nvPr/>
        </p:nvSpPr>
        <p:spPr>
          <a:xfrm flipH="1">
            <a:off x="3582360" y="1554120"/>
            <a:ext cx="5559840" cy="358884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99" name="Google Shape;80;p8"/>
          <p:cNvGrpSpPr/>
          <p:nvPr/>
        </p:nvGrpSpPr>
        <p:grpSpPr>
          <a:xfrm>
            <a:off x="255960" y="0"/>
            <a:ext cx="2250720" cy="1042560"/>
            <a:chOff x="255960" y="0"/>
            <a:chExt cx="2250720" cy="1042560"/>
          </a:xfrm>
        </p:grpSpPr>
        <p:sp>
          <p:nvSpPr>
            <p:cNvPr id="800" name="Google Shape;81;p8"/>
            <p:cNvSpPr/>
            <p:nvPr/>
          </p:nvSpPr>
          <p:spPr>
            <a:xfrm>
              <a:off x="76608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01" name="Google Shape;82;p8"/>
            <p:cNvSpPr/>
            <p:nvPr/>
          </p:nvSpPr>
          <p:spPr>
            <a:xfrm>
              <a:off x="51120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02" name="Google Shape;83;p8"/>
            <p:cNvSpPr/>
            <p:nvPr/>
          </p:nvSpPr>
          <p:spPr>
            <a:xfrm>
              <a:off x="25596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803" name="Google Shape;84;p8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04" name="Google Shape;85;p8"/>
          <p:cNvGrpSpPr/>
          <p:nvPr/>
        </p:nvGrpSpPr>
        <p:grpSpPr>
          <a:xfrm>
            <a:off x="34920" y="4521960"/>
            <a:ext cx="1592640" cy="616320"/>
            <a:chOff x="34920" y="4521960"/>
            <a:chExt cx="1592640" cy="616320"/>
          </a:xfrm>
        </p:grpSpPr>
        <p:sp>
          <p:nvSpPr>
            <p:cNvPr id="805" name="Google Shape;86;p8"/>
            <p:cNvSpPr/>
            <p:nvPr/>
          </p:nvSpPr>
          <p:spPr>
            <a:xfrm>
              <a:off x="55296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06" name="Google Shape;87;p8"/>
            <p:cNvSpPr/>
            <p:nvPr/>
          </p:nvSpPr>
          <p:spPr>
            <a:xfrm>
              <a:off x="2941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07" name="Google Shape;88;p8"/>
            <p:cNvSpPr/>
            <p:nvPr/>
          </p:nvSpPr>
          <p:spPr>
            <a:xfrm>
              <a:off x="349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808" name="Google Shape;89;p8"/>
          <p:cNvGrpSpPr/>
          <p:nvPr/>
        </p:nvGrpSpPr>
        <p:grpSpPr>
          <a:xfrm>
            <a:off x="5886360" y="1080"/>
            <a:ext cx="3256920" cy="1260720"/>
            <a:chOff x="5886360" y="1080"/>
            <a:chExt cx="3256920" cy="1260720"/>
          </a:xfrm>
        </p:grpSpPr>
        <p:sp>
          <p:nvSpPr>
            <p:cNvPr id="809" name="Google Shape;90;p8"/>
            <p:cNvSpPr/>
            <p:nvPr/>
          </p:nvSpPr>
          <p:spPr>
            <a:xfrm>
              <a:off x="694584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10" name="Google Shape;91;p8"/>
            <p:cNvSpPr/>
            <p:nvPr/>
          </p:nvSpPr>
          <p:spPr>
            <a:xfrm>
              <a:off x="641592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11" name="Google Shape;92;p8"/>
            <p:cNvSpPr/>
            <p:nvPr/>
          </p:nvSpPr>
          <p:spPr>
            <a:xfrm>
              <a:off x="588636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5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6" name="PlaceHolder 5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17" name="PlaceHolder 6"/>
          <p:cNvSpPr>
            <a:spLocks noGrp="1"/>
          </p:cNvSpPr>
          <p:nvPr>
            <p:ph type="sldNum" idx="39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F2770B-C113-484C-9BD8-8B1D2BC7F296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10;p2"/>
          <p:cNvSpPr/>
          <p:nvPr/>
        </p:nvSpPr>
        <p:spPr>
          <a:xfrm>
            <a:off x="0" y="2824560"/>
            <a:ext cx="7369560" cy="23184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Google Shape;11;p2"/>
          <p:cNvSpPr/>
          <p:nvPr/>
        </p:nvSpPr>
        <p:spPr>
          <a:xfrm flipH="1">
            <a:off x="3582000" y="1550880"/>
            <a:ext cx="5560560" cy="359208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Google Shape;12;p2"/>
          <p:cNvSpPr/>
          <p:nvPr/>
        </p:nvSpPr>
        <p:spPr>
          <a:xfrm rot="10800000">
            <a:off x="5059440" y="0"/>
            <a:ext cx="4084560" cy="2052000"/>
          </a:xfrm>
          <a:prstGeom prst="rtTriangl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2" name="Google Shape;13;p2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3" name="Google Shape;14;p2"/>
          <p:cNvGrpSpPr/>
          <p:nvPr/>
        </p:nvGrpSpPr>
        <p:grpSpPr>
          <a:xfrm>
            <a:off x="255240" y="720"/>
            <a:ext cx="2249640" cy="1043640"/>
            <a:chOff x="255240" y="720"/>
            <a:chExt cx="2249640" cy="1043640"/>
          </a:xfrm>
        </p:grpSpPr>
        <p:sp>
          <p:nvSpPr>
            <p:cNvPr id="104" name="Google Shape;15;p2"/>
            <p:cNvSpPr/>
            <p:nvPr/>
          </p:nvSpPr>
          <p:spPr>
            <a:xfrm>
              <a:off x="763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5" name="Google Shape;16;p2"/>
            <p:cNvSpPr/>
            <p:nvPr/>
          </p:nvSpPr>
          <p:spPr>
            <a:xfrm>
              <a:off x="50976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6" name="Google Shape;17;p2"/>
            <p:cNvSpPr/>
            <p:nvPr/>
          </p:nvSpPr>
          <p:spPr>
            <a:xfrm>
              <a:off x="25524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07" name="Google Shape;18;p2"/>
          <p:cNvGrpSpPr/>
          <p:nvPr/>
        </p:nvGrpSpPr>
        <p:grpSpPr>
          <a:xfrm>
            <a:off x="905400" y="720"/>
            <a:ext cx="2249640" cy="1043640"/>
            <a:chOff x="905400" y="720"/>
            <a:chExt cx="2249640" cy="1043640"/>
          </a:xfrm>
        </p:grpSpPr>
        <p:sp>
          <p:nvSpPr>
            <p:cNvPr id="108" name="Google Shape;19;p2"/>
            <p:cNvSpPr/>
            <p:nvPr/>
          </p:nvSpPr>
          <p:spPr>
            <a:xfrm>
              <a:off x="141408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9" name="Google Shape;20;p2"/>
            <p:cNvSpPr/>
            <p:nvPr/>
          </p:nvSpPr>
          <p:spPr>
            <a:xfrm>
              <a:off x="1159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0" name="Google Shape;21;p2"/>
            <p:cNvSpPr/>
            <p:nvPr/>
          </p:nvSpPr>
          <p:spPr>
            <a:xfrm>
              <a:off x="90540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11" name="Google Shape;22;p2"/>
          <p:cNvGrpSpPr/>
          <p:nvPr/>
        </p:nvGrpSpPr>
        <p:grpSpPr>
          <a:xfrm>
            <a:off x="7057440" y="5040"/>
            <a:ext cx="1850400" cy="751320"/>
            <a:chOff x="7057440" y="5040"/>
            <a:chExt cx="1850400" cy="751320"/>
          </a:xfrm>
        </p:grpSpPr>
        <p:sp>
          <p:nvSpPr>
            <p:cNvPr id="112" name="Google Shape;23;p2"/>
            <p:cNvSpPr/>
            <p:nvPr/>
          </p:nvSpPr>
          <p:spPr>
            <a:xfrm>
              <a:off x="765936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3" name="Google Shape;24;p2"/>
            <p:cNvSpPr/>
            <p:nvPr/>
          </p:nvSpPr>
          <p:spPr>
            <a:xfrm>
              <a:off x="735840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14" name="Google Shape;25;p2"/>
            <p:cNvSpPr/>
            <p:nvPr/>
          </p:nvSpPr>
          <p:spPr>
            <a:xfrm>
              <a:off x="705744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15" name="Google Shape;26;p2"/>
          <p:cNvGrpSpPr/>
          <p:nvPr/>
        </p:nvGrpSpPr>
        <p:grpSpPr>
          <a:xfrm>
            <a:off x="6553080" y="4217760"/>
            <a:ext cx="2388240" cy="924840"/>
            <a:chOff x="6553080" y="4217760"/>
            <a:chExt cx="2388240" cy="924840"/>
          </a:xfrm>
        </p:grpSpPr>
        <p:sp>
          <p:nvSpPr>
            <p:cNvPr id="116" name="Google Shape;27;p2"/>
            <p:cNvSpPr/>
            <p:nvPr/>
          </p:nvSpPr>
          <p:spPr>
            <a:xfrm>
              <a:off x="732996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7" name="Google Shape;28;p2"/>
            <p:cNvSpPr/>
            <p:nvPr/>
          </p:nvSpPr>
          <p:spPr>
            <a:xfrm>
              <a:off x="694152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18" name="Google Shape;29;p2"/>
            <p:cNvSpPr/>
            <p:nvPr/>
          </p:nvSpPr>
          <p:spPr>
            <a:xfrm>
              <a:off x="655308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19" name="Google Shape;30;p2"/>
          <p:cNvGrpSpPr/>
          <p:nvPr/>
        </p:nvGrpSpPr>
        <p:grpSpPr>
          <a:xfrm>
            <a:off x="199080" y="4055760"/>
            <a:ext cx="2794680" cy="1082520"/>
            <a:chOff x="199080" y="4055760"/>
            <a:chExt cx="2794680" cy="1082520"/>
          </a:xfrm>
        </p:grpSpPr>
        <p:sp>
          <p:nvSpPr>
            <p:cNvPr id="120" name="Google Shape;31;p2"/>
            <p:cNvSpPr/>
            <p:nvPr/>
          </p:nvSpPr>
          <p:spPr>
            <a:xfrm>
              <a:off x="1108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1" name="Google Shape;32;p2"/>
            <p:cNvSpPr/>
            <p:nvPr/>
          </p:nvSpPr>
          <p:spPr>
            <a:xfrm>
              <a:off x="65376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22" name="Google Shape;33;p2"/>
            <p:cNvSpPr/>
            <p:nvPr/>
          </p:nvSpPr>
          <p:spPr>
            <a:xfrm>
              <a:off x="199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3356640" y="199080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5893920" y="199080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body"/>
          </p:nvPr>
        </p:nvSpPr>
        <p:spPr>
          <a:xfrm>
            <a:off x="3356640" y="326952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9" name="PlaceHolder 7"/>
          <p:cNvSpPr>
            <a:spLocks noGrp="1"/>
          </p:cNvSpPr>
          <p:nvPr>
            <p:ph type="body"/>
          </p:nvPr>
        </p:nvSpPr>
        <p:spPr>
          <a:xfrm>
            <a:off x="5893920" y="326952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0" name="PlaceHolder 8"/>
          <p:cNvSpPr>
            <a:spLocks noGrp="1"/>
          </p:cNvSpPr>
          <p:nvPr>
            <p:ph type="sldNum" idx="4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DA01BC-01F1-4DFF-A4CB-92EC296A7203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78;p8"/>
          <p:cNvSpPr/>
          <p:nvPr/>
        </p:nvSpPr>
        <p:spPr>
          <a:xfrm>
            <a:off x="0" y="2823120"/>
            <a:ext cx="7368480" cy="2316240"/>
          </a:xfrm>
          <a:prstGeom prst="rtTriangl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4" name="Google Shape;79;p8"/>
          <p:cNvSpPr/>
          <p:nvPr/>
        </p:nvSpPr>
        <p:spPr>
          <a:xfrm flipH="1">
            <a:off x="3582360" y="1554120"/>
            <a:ext cx="5559840" cy="358884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25" name="Google Shape;80;p8"/>
          <p:cNvGrpSpPr/>
          <p:nvPr/>
        </p:nvGrpSpPr>
        <p:grpSpPr>
          <a:xfrm>
            <a:off x="255960" y="0"/>
            <a:ext cx="2250720" cy="1042560"/>
            <a:chOff x="255960" y="0"/>
            <a:chExt cx="2250720" cy="1042560"/>
          </a:xfrm>
        </p:grpSpPr>
        <p:sp>
          <p:nvSpPr>
            <p:cNvPr id="826" name="Google Shape;81;p8"/>
            <p:cNvSpPr/>
            <p:nvPr/>
          </p:nvSpPr>
          <p:spPr>
            <a:xfrm>
              <a:off x="76608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27" name="Google Shape;82;p8"/>
            <p:cNvSpPr/>
            <p:nvPr/>
          </p:nvSpPr>
          <p:spPr>
            <a:xfrm>
              <a:off x="51120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28" name="Google Shape;83;p8"/>
            <p:cNvSpPr/>
            <p:nvPr/>
          </p:nvSpPr>
          <p:spPr>
            <a:xfrm>
              <a:off x="25596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829" name="Google Shape;84;p8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30" name="Google Shape;85;p8"/>
          <p:cNvGrpSpPr/>
          <p:nvPr/>
        </p:nvGrpSpPr>
        <p:grpSpPr>
          <a:xfrm>
            <a:off x="34920" y="4521960"/>
            <a:ext cx="1592640" cy="616320"/>
            <a:chOff x="34920" y="4521960"/>
            <a:chExt cx="1592640" cy="616320"/>
          </a:xfrm>
        </p:grpSpPr>
        <p:sp>
          <p:nvSpPr>
            <p:cNvPr id="831" name="Google Shape;86;p8"/>
            <p:cNvSpPr/>
            <p:nvPr/>
          </p:nvSpPr>
          <p:spPr>
            <a:xfrm>
              <a:off x="55296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32" name="Google Shape;87;p8"/>
            <p:cNvSpPr/>
            <p:nvPr/>
          </p:nvSpPr>
          <p:spPr>
            <a:xfrm>
              <a:off x="2941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33" name="Google Shape;88;p8"/>
            <p:cNvSpPr/>
            <p:nvPr/>
          </p:nvSpPr>
          <p:spPr>
            <a:xfrm>
              <a:off x="349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834" name="Google Shape;89;p8"/>
          <p:cNvGrpSpPr/>
          <p:nvPr/>
        </p:nvGrpSpPr>
        <p:grpSpPr>
          <a:xfrm>
            <a:off x="5886360" y="1080"/>
            <a:ext cx="3256920" cy="1260720"/>
            <a:chOff x="5886360" y="1080"/>
            <a:chExt cx="3256920" cy="1260720"/>
          </a:xfrm>
        </p:grpSpPr>
        <p:sp>
          <p:nvSpPr>
            <p:cNvPr id="835" name="Google Shape;90;p8"/>
            <p:cNvSpPr/>
            <p:nvPr/>
          </p:nvSpPr>
          <p:spPr>
            <a:xfrm>
              <a:off x="694584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36" name="Google Shape;91;p8"/>
            <p:cNvSpPr/>
            <p:nvPr/>
          </p:nvSpPr>
          <p:spPr>
            <a:xfrm>
              <a:off x="641592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37" name="Google Shape;92;p8"/>
            <p:cNvSpPr/>
            <p:nvPr/>
          </p:nvSpPr>
          <p:spPr>
            <a:xfrm>
              <a:off x="588636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83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9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0" name="PlaceHolder 3"/>
          <p:cNvSpPr>
            <a:spLocks noGrp="1"/>
          </p:cNvSpPr>
          <p:nvPr>
            <p:ph type="body"/>
          </p:nvPr>
        </p:nvSpPr>
        <p:spPr>
          <a:xfrm>
            <a:off x="3356640" y="199080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1" name="PlaceHolder 4"/>
          <p:cNvSpPr>
            <a:spLocks noGrp="1"/>
          </p:cNvSpPr>
          <p:nvPr>
            <p:ph type="body"/>
          </p:nvPr>
        </p:nvSpPr>
        <p:spPr>
          <a:xfrm>
            <a:off x="5893920" y="199080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2" name="PlaceHolder 5"/>
          <p:cNvSpPr>
            <a:spLocks noGrp="1"/>
          </p:cNvSpPr>
          <p:nvPr>
            <p:ph type="body"/>
          </p:nvPr>
        </p:nvSpPr>
        <p:spPr>
          <a:xfrm>
            <a:off x="819000" y="326952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3" name="PlaceHolder 6"/>
          <p:cNvSpPr>
            <a:spLocks noGrp="1"/>
          </p:cNvSpPr>
          <p:nvPr>
            <p:ph type="body"/>
          </p:nvPr>
        </p:nvSpPr>
        <p:spPr>
          <a:xfrm>
            <a:off x="3356640" y="326952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4" name="PlaceHolder 7"/>
          <p:cNvSpPr>
            <a:spLocks noGrp="1"/>
          </p:cNvSpPr>
          <p:nvPr>
            <p:ph type="body"/>
          </p:nvPr>
        </p:nvSpPr>
        <p:spPr>
          <a:xfrm>
            <a:off x="5893920" y="3269520"/>
            <a:ext cx="241596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5" name="PlaceHolder 8"/>
          <p:cNvSpPr>
            <a:spLocks noGrp="1"/>
          </p:cNvSpPr>
          <p:nvPr>
            <p:ph type="sldNum" idx="40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73F020-D560-458A-A740-53B02D10A2B1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78;p8"/>
          <p:cNvSpPr/>
          <p:nvPr/>
        </p:nvSpPr>
        <p:spPr>
          <a:xfrm>
            <a:off x="0" y="2823120"/>
            <a:ext cx="7368480" cy="2316240"/>
          </a:xfrm>
          <a:prstGeom prst="rtTriangl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7" name="Google Shape;79;p8"/>
          <p:cNvSpPr/>
          <p:nvPr/>
        </p:nvSpPr>
        <p:spPr>
          <a:xfrm flipH="1">
            <a:off x="3582360" y="1554120"/>
            <a:ext cx="5559840" cy="358884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48" name="Google Shape;80;p8"/>
          <p:cNvGrpSpPr/>
          <p:nvPr/>
        </p:nvGrpSpPr>
        <p:grpSpPr>
          <a:xfrm>
            <a:off x="255960" y="0"/>
            <a:ext cx="2250720" cy="1042560"/>
            <a:chOff x="255960" y="0"/>
            <a:chExt cx="2250720" cy="1042560"/>
          </a:xfrm>
        </p:grpSpPr>
        <p:sp>
          <p:nvSpPr>
            <p:cNvPr id="849" name="Google Shape;81;p8"/>
            <p:cNvSpPr/>
            <p:nvPr/>
          </p:nvSpPr>
          <p:spPr>
            <a:xfrm>
              <a:off x="76608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50" name="Google Shape;82;p8"/>
            <p:cNvSpPr/>
            <p:nvPr/>
          </p:nvSpPr>
          <p:spPr>
            <a:xfrm>
              <a:off x="51120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51" name="Google Shape;83;p8"/>
            <p:cNvSpPr/>
            <p:nvPr/>
          </p:nvSpPr>
          <p:spPr>
            <a:xfrm>
              <a:off x="25596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852" name="Google Shape;84;p8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53" name="Google Shape;85;p8"/>
          <p:cNvGrpSpPr/>
          <p:nvPr/>
        </p:nvGrpSpPr>
        <p:grpSpPr>
          <a:xfrm>
            <a:off x="34920" y="4521960"/>
            <a:ext cx="1592640" cy="616320"/>
            <a:chOff x="34920" y="4521960"/>
            <a:chExt cx="1592640" cy="616320"/>
          </a:xfrm>
        </p:grpSpPr>
        <p:sp>
          <p:nvSpPr>
            <p:cNvPr id="854" name="Google Shape;86;p8"/>
            <p:cNvSpPr/>
            <p:nvPr/>
          </p:nvSpPr>
          <p:spPr>
            <a:xfrm>
              <a:off x="55296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55" name="Google Shape;87;p8"/>
            <p:cNvSpPr/>
            <p:nvPr/>
          </p:nvSpPr>
          <p:spPr>
            <a:xfrm>
              <a:off x="2941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56" name="Google Shape;88;p8"/>
            <p:cNvSpPr/>
            <p:nvPr/>
          </p:nvSpPr>
          <p:spPr>
            <a:xfrm>
              <a:off x="349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857" name="Google Shape;89;p8"/>
          <p:cNvGrpSpPr/>
          <p:nvPr/>
        </p:nvGrpSpPr>
        <p:grpSpPr>
          <a:xfrm>
            <a:off x="5886360" y="1080"/>
            <a:ext cx="3256920" cy="1260720"/>
            <a:chOff x="5886360" y="1080"/>
            <a:chExt cx="3256920" cy="1260720"/>
          </a:xfrm>
        </p:grpSpPr>
        <p:sp>
          <p:nvSpPr>
            <p:cNvPr id="858" name="Google Shape;90;p8"/>
            <p:cNvSpPr/>
            <p:nvPr/>
          </p:nvSpPr>
          <p:spPr>
            <a:xfrm>
              <a:off x="694584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59" name="Google Shape;91;p8"/>
            <p:cNvSpPr/>
            <p:nvPr/>
          </p:nvSpPr>
          <p:spPr>
            <a:xfrm>
              <a:off x="641592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60" name="Google Shape;92;p8"/>
            <p:cNvSpPr/>
            <p:nvPr/>
          </p:nvSpPr>
          <p:spPr>
            <a:xfrm>
              <a:off x="588636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861" name="PlaceHolder 1"/>
          <p:cNvSpPr>
            <a:spLocks noGrp="1"/>
          </p:cNvSpPr>
          <p:nvPr>
            <p:ph type="sldNum" idx="41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1379FB-59C3-414E-9D2D-BBCB749192ED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78;p8"/>
          <p:cNvSpPr/>
          <p:nvPr/>
        </p:nvSpPr>
        <p:spPr>
          <a:xfrm>
            <a:off x="0" y="2823120"/>
            <a:ext cx="7368480" cy="2316240"/>
          </a:xfrm>
          <a:prstGeom prst="rtTriangl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3" name="Google Shape;79;p8"/>
          <p:cNvSpPr/>
          <p:nvPr/>
        </p:nvSpPr>
        <p:spPr>
          <a:xfrm flipH="1">
            <a:off x="3582360" y="1554120"/>
            <a:ext cx="5559840" cy="358884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64" name="Google Shape;80;p8"/>
          <p:cNvGrpSpPr/>
          <p:nvPr/>
        </p:nvGrpSpPr>
        <p:grpSpPr>
          <a:xfrm>
            <a:off x="255960" y="0"/>
            <a:ext cx="2250720" cy="1042560"/>
            <a:chOff x="255960" y="0"/>
            <a:chExt cx="2250720" cy="1042560"/>
          </a:xfrm>
        </p:grpSpPr>
        <p:sp>
          <p:nvSpPr>
            <p:cNvPr id="865" name="Google Shape;81;p8"/>
            <p:cNvSpPr/>
            <p:nvPr/>
          </p:nvSpPr>
          <p:spPr>
            <a:xfrm>
              <a:off x="76608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66" name="Google Shape;82;p8"/>
            <p:cNvSpPr/>
            <p:nvPr/>
          </p:nvSpPr>
          <p:spPr>
            <a:xfrm>
              <a:off x="51120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67" name="Google Shape;83;p8"/>
            <p:cNvSpPr/>
            <p:nvPr/>
          </p:nvSpPr>
          <p:spPr>
            <a:xfrm>
              <a:off x="25596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868" name="Google Shape;84;p8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69" name="Google Shape;85;p8"/>
          <p:cNvGrpSpPr/>
          <p:nvPr/>
        </p:nvGrpSpPr>
        <p:grpSpPr>
          <a:xfrm>
            <a:off x="34920" y="4521960"/>
            <a:ext cx="1592640" cy="616320"/>
            <a:chOff x="34920" y="4521960"/>
            <a:chExt cx="1592640" cy="616320"/>
          </a:xfrm>
        </p:grpSpPr>
        <p:sp>
          <p:nvSpPr>
            <p:cNvPr id="870" name="Google Shape;86;p8"/>
            <p:cNvSpPr/>
            <p:nvPr/>
          </p:nvSpPr>
          <p:spPr>
            <a:xfrm>
              <a:off x="55296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71" name="Google Shape;87;p8"/>
            <p:cNvSpPr/>
            <p:nvPr/>
          </p:nvSpPr>
          <p:spPr>
            <a:xfrm>
              <a:off x="2941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72" name="Google Shape;88;p8"/>
            <p:cNvSpPr/>
            <p:nvPr/>
          </p:nvSpPr>
          <p:spPr>
            <a:xfrm>
              <a:off x="349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873" name="Google Shape;89;p8"/>
          <p:cNvGrpSpPr/>
          <p:nvPr/>
        </p:nvGrpSpPr>
        <p:grpSpPr>
          <a:xfrm>
            <a:off x="5886360" y="1080"/>
            <a:ext cx="3256920" cy="1260720"/>
            <a:chOff x="5886360" y="1080"/>
            <a:chExt cx="3256920" cy="1260720"/>
          </a:xfrm>
        </p:grpSpPr>
        <p:sp>
          <p:nvSpPr>
            <p:cNvPr id="874" name="Google Shape;90;p8"/>
            <p:cNvSpPr/>
            <p:nvPr/>
          </p:nvSpPr>
          <p:spPr>
            <a:xfrm>
              <a:off x="694584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75" name="Google Shape;91;p8"/>
            <p:cNvSpPr/>
            <p:nvPr/>
          </p:nvSpPr>
          <p:spPr>
            <a:xfrm>
              <a:off x="641592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76" name="Google Shape;92;p8"/>
            <p:cNvSpPr/>
            <p:nvPr/>
          </p:nvSpPr>
          <p:spPr>
            <a:xfrm>
              <a:off x="588636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877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78" name="PlaceHolder 2"/>
          <p:cNvSpPr>
            <a:spLocks noGrp="1"/>
          </p:cNvSpPr>
          <p:nvPr>
            <p:ph type="sldNum" idx="42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51C7BF-B334-453A-9ED6-576326DED296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78;p8"/>
          <p:cNvSpPr/>
          <p:nvPr/>
        </p:nvSpPr>
        <p:spPr>
          <a:xfrm>
            <a:off x="0" y="2823120"/>
            <a:ext cx="7368480" cy="2316240"/>
          </a:xfrm>
          <a:prstGeom prst="rtTriangl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2" name="Google Shape;79;p8"/>
          <p:cNvSpPr/>
          <p:nvPr/>
        </p:nvSpPr>
        <p:spPr>
          <a:xfrm flipH="1">
            <a:off x="3582360" y="1554120"/>
            <a:ext cx="5559840" cy="358884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83" name="Google Shape;80;p8"/>
          <p:cNvGrpSpPr/>
          <p:nvPr/>
        </p:nvGrpSpPr>
        <p:grpSpPr>
          <a:xfrm>
            <a:off x="255960" y="0"/>
            <a:ext cx="2250720" cy="1042560"/>
            <a:chOff x="255960" y="0"/>
            <a:chExt cx="2250720" cy="1042560"/>
          </a:xfrm>
        </p:grpSpPr>
        <p:sp>
          <p:nvSpPr>
            <p:cNvPr id="884" name="Google Shape;81;p8"/>
            <p:cNvSpPr/>
            <p:nvPr/>
          </p:nvSpPr>
          <p:spPr>
            <a:xfrm>
              <a:off x="76608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85" name="Google Shape;82;p8"/>
            <p:cNvSpPr/>
            <p:nvPr/>
          </p:nvSpPr>
          <p:spPr>
            <a:xfrm>
              <a:off x="51120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86" name="Google Shape;83;p8"/>
            <p:cNvSpPr/>
            <p:nvPr/>
          </p:nvSpPr>
          <p:spPr>
            <a:xfrm>
              <a:off x="25596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887" name="Google Shape;84;p8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88" name="Google Shape;85;p8"/>
          <p:cNvGrpSpPr/>
          <p:nvPr/>
        </p:nvGrpSpPr>
        <p:grpSpPr>
          <a:xfrm>
            <a:off x="34920" y="4521960"/>
            <a:ext cx="1592640" cy="616320"/>
            <a:chOff x="34920" y="4521960"/>
            <a:chExt cx="1592640" cy="616320"/>
          </a:xfrm>
        </p:grpSpPr>
        <p:sp>
          <p:nvSpPr>
            <p:cNvPr id="889" name="Google Shape;86;p8"/>
            <p:cNvSpPr/>
            <p:nvPr/>
          </p:nvSpPr>
          <p:spPr>
            <a:xfrm>
              <a:off x="55296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90" name="Google Shape;87;p8"/>
            <p:cNvSpPr/>
            <p:nvPr/>
          </p:nvSpPr>
          <p:spPr>
            <a:xfrm>
              <a:off x="2941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91" name="Google Shape;88;p8"/>
            <p:cNvSpPr/>
            <p:nvPr/>
          </p:nvSpPr>
          <p:spPr>
            <a:xfrm>
              <a:off x="349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892" name="Google Shape;89;p8"/>
          <p:cNvGrpSpPr/>
          <p:nvPr/>
        </p:nvGrpSpPr>
        <p:grpSpPr>
          <a:xfrm>
            <a:off x="5886360" y="1080"/>
            <a:ext cx="3256920" cy="1260720"/>
            <a:chOff x="5886360" y="1080"/>
            <a:chExt cx="3256920" cy="1260720"/>
          </a:xfrm>
        </p:grpSpPr>
        <p:sp>
          <p:nvSpPr>
            <p:cNvPr id="893" name="Google Shape;90;p8"/>
            <p:cNvSpPr/>
            <p:nvPr/>
          </p:nvSpPr>
          <p:spPr>
            <a:xfrm>
              <a:off x="694584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94" name="Google Shape;91;p8"/>
            <p:cNvSpPr/>
            <p:nvPr/>
          </p:nvSpPr>
          <p:spPr>
            <a:xfrm>
              <a:off x="641592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895" name="Google Shape;92;p8"/>
            <p:cNvSpPr/>
            <p:nvPr/>
          </p:nvSpPr>
          <p:spPr>
            <a:xfrm>
              <a:off x="588636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89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4920" cy="24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98" name="PlaceHolder 3"/>
          <p:cNvSpPr>
            <a:spLocks noGrp="1"/>
          </p:cNvSpPr>
          <p:nvPr>
            <p:ph type="sldNum" idx="43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E9840D-668B-491B-98F6-8B1F861A92EF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78;p8"/>
          <p:cNvSpPr/>
          <p:nvPr/>
        </p:nvSpPr>
        <p:spPr>
          <a:xfrm>
            <a:off x="0" y="2823120"/>
            <a:ext cx="7368480" cy="2316240"/>
          </a:xfrm>
          <a:prstGeom prst="rtTriangl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2" name="Google Shape;79;p8"/>
          <p:cNvSpPr/>
          <p:nvPr/>
        </p:nvSpPr>
        <p:spPr>
          <a:xfrm flipH="1">
            <a:off x="3582360" y="1554120"/>
            <a:ext cx="5559840" cy="358884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903" name="Google Shape;80;p8"/>
          <p:cNvGrpSpPr/>
          <p:nvPr/>
        </p:nvGrpSpPr>
        <p:grpSpPr>
          <a:xfrm>
            <a:off x="255960" y="0"/>
            <a:ext cx="2250720" cy="1042560"/>
            <a:chOff x="255960" y="0"/>
            <a:chExt cx="2250720" cy="1042560"/>
          </a:xfrm>
        </p:grpSpPr>
        <p:sp>
          <p:nvSpPr>
            <p:cNvPr id="904" name="Google Shape;81;p8"/>
            <p:cNvSpPr/>
            <p:nvPr/>
          </p:nvSpPr>
          <p:spPr>
            <a:xfrm>
              <a:off x="76608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05" name="Google Shape;82;p8"/>
            <p:cNvSpPr/>
            <p:nvPr/>
          </p:nvSpPr>
          <p:spPr>
            <a:xfrm>
              <a:off x="51120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06" name="Google Shape;83;p8"/>
            <p:cNvSpPr/>
            <p:nvPr/>
          </p:nvSpPr>
          <p:spPr>
            <a:xfrm>
              <a:off x="25596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907" name="Google Shape;84;p8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908" name="Google Shape;85;p8"/>
          <p:cNvGrpSpPr/>
          <p:nvPr/>
        </p:nvGrpSpPr>
        <p:grpSpPr>
          <a:xfrm>
            <a:off x="34920" y="4521960"/>
            <a:ext cx="1592640" cy="616320"/>
            <a:chOff x="34920" y="4521960"/>
            <a:chExt cx="1592640" cy="616320"/>
          </a:xfrm>
        </p:grpSpPr>
        <p:sp>
          <p:nvSpPr>
            <p:cNvPr id="909" name="Google Shape;86;p8"/>
            <p:cNvSpPr/>
            <p:nvPr/>
          </p:nvSpPr>
          <p:spPr>
            <a:xfrm>
              <a:off x="55296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10" name="Google Shape;87;p8"/>
            <p:cNvSpPr/>
            <p:nvPr/>
          </p:nvSpPr>
          <p:spPr>
            <a:xfrm>
              <a:off x="2941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11" name="Google Shape;88;p8"/>
            <p:cNvSpPr/>
            <p:nvPr/>
          </p:nvSpPr>
          <p:spPr>
            <a:xfrm>
              <a:off x="349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912" name="Google Shape;89;p8"/>
          <p:cNvGrpSpPr/>
          <p:nvPr/>
        </p:nvGrpSpPr>
        <p:grpSpPr>
          <a:xfrm>
            <a:off x="5886360" y="1080"/>
            <a:ext cx="3256920" cy="1260720"/>
            <a:chOff x="5886360" y="1080"/>
            <a:chExt cx="3256920" cy="1260720"/>
          </a:xfrm>
        </p:grpSpPr>
        <p:sp>
          <p:nvSpPr>
            <p:cNvPr id="913" name="Google Shape;90;p8"/>
            <p:cNvSpPr/>
            <p:nvPr/>
          </p:nvSpPr>
          <p:spPr>
            <a:xfrm>
              <a:off x="694584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14" name="Google Shape;91;p8"/>
            <p:cNvSpPr/>
            <p:nvPr/>
          </p:nvSpPr>
          <p:spPr>
            <a:xfrm>
              <a:off x="641592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15" name="Google Shape;92;p8"/>
            <p:cNvSpPr/>
            <p:nvPr/>
          </p:nvSpPr>
          <p:spPr>
            <a:xfrm>
              <a:off x="588636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91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1920" cy="24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1920" cy="24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19" name="PlaceHolder 4"/>
          <p:cNvSpPr>
            <a:spLocks noGrp="1"/>
          </p:cNvSpPr>
          <p:nvPr>
            <p:ph type="sldNum" idx="44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EA3FC1-27A5-4946-826F-9B82CA72645E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78;p8"/>
          <p:cNvSpPr/>
          <p:nvPr/>
        </p:nvSpPr>
        <p:spPr>
          <a:xfrm>
            <a:off x="0" y="2823120"/>
            <a:ext cx="7368480" cy="2316240"/>
          </a:xfrm>
          <a:prstGeom prst="rtTriangl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4" name="Google Shape;79;p8"/>
          <p:cNvSpPr/>
          <p:nvPr/>
        </p:nvSpPr>
        <p:spPr>
          <a:xfrm flipH="1">
            <a:off x="3582360" y="1554120"/>
            <a:ext cx="5559840" cy="358884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925" name="Google Shape;80;p8"/>
          <p:cNvGrpSpPr/>
          <p:nvPr/>
        </p:nvGrpSpPr>
        <p:grpSpPr>
          <a:xfrm>
            <a:off x="255960" y="0"/>
            <a:ext cx="2250720" cy="1042560"/>
            <a:chOff x="255960" y="0"/>
            <a:chExt cx="2250720" cy="1042560"/>
          </a:xfrm>
        </p:grpSpPr>
        <p:sp>
          <p:nvSpPr>
            <p:cNvPr id="926" name="Google Shape;81;p8"/>
            <p:cNvSpPr/>
            <p:nvPr/>
          </p:nvSpPr>
          <p:spPr>
            <a:xfrm>
              <a:off x="76608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27" name="Google Shape;82;p8"/>
            <p:cNvSpPr/>
            <p:nvPr/>
          </p:nvSpPr>
          <p:spPr>
            <a:xfrm>
              <a:off x="51120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28" name="Google Shape;83;p8"/>
            <p:cNvSpPr/>
            <p:nvPr/>
          </p:nvSpPr>
          <p:spPr>
            <a:xfrm>
              <a:off x="25596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929" name="Google Shape;84;p8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930" name="Google Shape;85;p8"/>
          <p:cNvGrpSpPr/>
          <p:nvPr/>
        </p:nvGrpSpPr>
        <p:grpSpPr>
          <a:xfrm>
            <a:off x="34920" y="4521960"/>
            <a:ext cx="1592640" cy="616320"/>
            <a:chOff x="34920" y="4521960"/>
            <a:chExt cx="1592640" cy="616320"/>
          </a:xfrm>
        </p:grpSpPr>
        <p:sp>
          <p:nvSpPr>
            <p:cNvPr id="931" name="Google Shape;86;p8"/>
            <p:cNvSpPr/>
            <p:nvPr/>
          </p:nvSpPr>
          <p:spPr>
            <a:xfrm>
              <a:off x="55296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32" name="Google Shape;87;p8"/>
            <p:cNvSpPr/>
            <p:nvPr/>
          </p:nvSpPr>
          <p:spPr>
            <a:xfrm>
              <a:off x="2941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33" name="Google Shape;88;p8"/>
            <p:cNvSpPr/>
            <p:nvPr/>
          </p:nvSpPr>
          <p:spPr>
            <a:xfrm>
              <a:off x="349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934" name="Google Shape;89;p8"/>
          <p:cNvGrpSpPr/>
          <p:nvPr/>
        </p:nvGrpSpPr>
        <p:grpSpPr>
          <a:xfrm>
            <a:off x="5886360" y="1080"/>
            <a:ext cx="3256920" cy="1260720"/>
            <a:chOff x="5886360" y="1080"/>
            <a:chExt cx="3256920" cy="1260720"/>
          </a:xfrm>
        </p:grpSpPr>
        <p:sp>
          <p:nvSpPr>
            <p:cNvPr id="935" name="Google Shape;90;p8"/>
            <p:cNvSpPr/>
            <p:nvPr/>
          </p:nvSpPr>
          <p:spPr>
            <a:xfrm>
              <a:off x="694584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36" name="Google Shape;91;p8"/>
            <p:cNvSpPr/>
            <p:nvPr/>
          </p:nvSpPr>
          <p:spPr>
            <a:xfrm>
              <a:off x="641592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37" name="Google Shape;92;p8"/>
            <p:cNvSpPr/>
            <p:nvPr/>
          </p:nvSpPr>
          <p:spPr>
            <a:xfrm>
              <a:off x="588636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93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39" name="PlaceHolder 2"/>
          <p:cNvSpPr>
            <a:spLocks noGrp="1"/>
          </p:cNvSpPr>
          <p:nvPr>
            <p:ph type="sldNum" idx="45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D3056B-0000-464E-9819-D3481A4E9343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78;p8"/>
          <p:cNvSpPr/>
          <p:nvPr/>
        </p:nvSpPr>
        <p:spPr>
          <a:xfrm>
            <a:off x="0" y="2823120"/>
            <a:ext cx="7368480" cy="2316240"/>
          </a:xfrm>
          <a:prstGeom prst="rtTriangl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2" name="Google Shape;79;p8"/>
          <p:cNvSpPr/>
          <p:nvPr/>
        </p:nvSpPr>
        <p:spPr>
          <a:xfrm flipH="1">
            <a:off x="3582360" y="1554120"/>
            <a:ext cx="5559840" cy="358884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943" name="Google Shape;80;p8"/>
          <p:cNvGrpSpPr/>
          <p:nvPr/>
        </p:nvGrpSpPr>
        <p:grpSpPr>
          <a:xfrm>
            <a:off x="255960" y="0"/>
            <a:ext cx="2250720" cy="1042560"/>
            <a:chOff x="255960" y="0"/>
            <a:chExt cx="2250720" cy="1042560"/>
          </a:xfrm>
        </p:grpSpPr>
        <p:sp>
          <p:nvSpPr>
            <p:cNvPr id="944" name="Google Shape;81;p8"/>
            <p:cNvSpPr/>
            <p:nvPr/>
          </p:nvSpPr>
          <p:spPr>
            <a:xfrm>
              <a:off x="76608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45" name="Google Shape;82;p8"/>
            <p:cNvSpPr/>
            <p:nvPr/>
          </p:nvSpPr>
          <p:spPr>
            <a:xfrm>
              <a:off x="51120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46" name="Google Shape;83;p8"/>
            <p:cNvSpPr/>
            <p:nvPr/>
          </p:nvSpPr>
          <p:spPr>
            <a:xfrm>
              <a:off x="25596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947" name="Google Shape;84;p8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948" name="Google Shape;85;p8"/>
          <p:cNvGrpSpPr/>
          <p:nvPr/>
        </p:nvGrpSpPr>
        <p:grpSpPr>
          <a:xfrm>
            <a:off x="34920" y="4521960"/>
            <a:ext cx="1592640" cy="616320"/>
            <a:chOff x="34920" y="4521960"/>
            <a:chExt cx="1592640" cy="616320"/>
          </a:xfrm>
        </p:grpSpPr>
        <p:sp>
          <p:nvSpPr>
            <p:cNvPr id="949" name="Google Shape;86;p8"/>
            <p:cNvSpPr/>
            <p:nvPr/>
          </p:nvSpPr>
          <p:spPr>
            <a:xfrm>
              <a:off x="55296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50" name="Google Shape;87;p8"/>
            <p:cNvSpPr/>
            <p:nvPr/>
          </p:nvSpPr>
          <p:spPr>
            <a:xfrm>
              <a:off x="2941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51" name="Google Shape;88;p8"/>
            <p:cNvSpPr/>
            <p:nvPr/>
          </p:nvSpPr>
          <p:spPr>
            <a:xfrm>
              <a:off x="349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952" name="Google Shape;89;p8"/>
          <p:cNvGrpSpPr/>
          <p:nvPr/>
        </p:nvGrpSpPr>
        <p:grpSpPr>
          <a:xfrm>
            <a:off x="5886360" y="1080"/>
            <a:ext cx="3256920" cy="1260720"/>
            <a:chOff x="5886360" y="1080"/>
            <a:chExt cx="3256920" cy="1260720"/>
          </a:xfrm>
        </p:grpSpPr>
        <p:sp>
          <p:nvSpPr>
            <p:cNvPr id="953" name="Google Shape;90;p8"/>
            <p:cNvSpPr/>
            <p:nvPr/>
          </p:nvSpPr>
          <p:spPr>
            <a:xfrm>
              <a:off x="694584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54" name="Google Shape;91;p8"/>
            <p:cNvSpPr/>
            <p:nvPr/>
          </p:nvSpPr>
          <p:spPr>
            <a:xfrm>
              <a:off x="641592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55" name="Google Shape;92;p8"/>
            <p:cNvSpPr/>
            <p:nvPr/>
          </p:nvSpPr>
          <p:spPr>
            <a:xfrm>
              <a:off x="588636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956" name="PlaceHolder 1"/>
          <p:cNvSpPr>
            <a:spLocks noGrp="1"/>
          </p:cNvSpPr>
          <p:nvPr>
            <p:ph type="sldNum" idx="46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D26734-3ACA-49F2-9E49-36650CF1BA3D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78;p8"/>
          <p:cNvSpPr/>
          <p:nvPr/>
        </p:nvSpPr>
        <p:spPr>
          <a:xfrm>
            <a:off x="0" y="2823120"/>
            <a:ext cx="7368480" cy="2316240"/>
          </a:xfrm>
          <a:prstGeom prst="rtTriangl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8" name="Google Shape;79;p8"/>
          <p:cNvSpPr/>
          <p:nvPr/>
        </p:nvSpPr>
        <p:spPr>
          <a:xfrm flipH="1">
            <a:off x="3582360" y="1554120"/>
            <a:ext cx="5559840" cy="358884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959" name="Google Shape;80;p8"/>
          <p:cNvGrpSpPr/>
          <p:nvPr/>
        </p:nvGrpSpPr>
        <p:grpSpPr>
          <a:xfrm>
            <a:off x="255960" y="0"/>
            <a:ext cx="2250720" cy="1042560"/>
            <a:chOff x="255960" y="0"/>
            <a:chExt cx="2250720" cy="1042560"/>
          </a:xfrm>
        </p:grpSpPr>
        <p:sp>
          <p:nvSpPr>
            <p:cNvPr id="960" name="Google Shape;81;p8"/>
            <p:cNvSpPr/>
            <p:nvPr/>
          </p:nvSpPr>
          <p:spPr>
            <a:xfrm>
              <a:off x="76608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61" name="Google Shape;82;p8"/>
            <p:cNvSpPr/>
            <p:nvPr/>
          </p:nvSpPr>
          <p:spPr>
            <a:xfrm>
              <a:off x="51120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62" name="Google Shape;83;p8"/>
            <p:cNvSpPr/>
            <p:nvPr/>
          </p:nvSpPr>
          <p:spPr>
            <a:xfrm>
              <a:off x="25596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963" name="Google Shape;84;p8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964" name="Google Shape;85;p8"/>
          <p:cNvGrpSpPr/>
          <p:nvPr/>
        </p:nvGrpSpPr>
        <p:grpSpPr>
          <a:xfrm>
            <a:off x="34920" y="4521960"/>
            <a:ext cx="1592640" cy="616320"/>
            <a:chOff x="34920" y="4521960"/>
            <a:chExt cx="1592640" cy="616320"/>
          </a:xfrm>
        </p:grpSpPr>
        <p:sp>
          <p:nvSpPr>
            <p:cNvPr id="965" name="Google Shape;86;p8"/>
            <p:cNvSpPr/>
            <p:nvPr/>
          </p:nvSpPr>
          <p:spPr>
            <a:xfrm>
              <a:off x="55296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66" name="Google Shape;87;p8"/>
            <p:cNvSpPr/>
            <p:nvPr/>
          </p:nvSpPr>
          <p:spPr>
            <a:xfrm>
              <a:off x="2941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67" name="Google Shape;88;p8"/>
            <p:cNvSpPr/>
            <p:nvPr/>
          </p:nvSpPr>
          <p:spPr>
            <a:xfrm>
              <a:off x="349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968" name="Google Shape;89;p8"/>
          <p:cNvGrpSpPr/>
          <p:nvPr/>
        </p:nvGrpSpPr>
        <p:grpSpPr>
          <a:xfrm>
            <a:off x="5886360" y="1080"/>
            <a:ext cx="3256920" cy="1260720"/>
            <a:chOff x="5886360" y="1080"/>
            <a:chExt cx="3256920" cy="1260720"/>
          </a:xfrm>
        </p:grpSpPr>
        <p:sp>
          <p:nvSpPr>
            <p:cNvPr id="969" name="Google Shape;90;p8"/>
            <p:cNvSpPr/>
            <p:nvPr/>
          </p:nvSpPr>
          <p:spPr>
            <a:xfrm>
              <a:off x="694584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70" name="Google Shape;91;p8"/>
            <p:cNvSpPr/>
            <p:nvPr/>
          </p:nvSpPr>
          <p:spPr>
            <a:xfrm>
              <a:off x="641592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71" name="Google Shape;92;p8"/>
            <p:cNvSpPr/>
            <p:nvPr/>
          </p:nvSpPr>
          <p:spPr>
            <a:xfrm>
              <a:off x="588636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97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4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1920" cy="24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5" name="PlaceHolder 4"/>
          <p:cNvSpPr>
            <a:spLocks noGrp="1"/>
          </p:cNvSpPr>
          <p:nvPr>
            <p:ph type="body"/>
          </p:nvPr>
        </p:nvSpPr>
        <p:spPr>
          <a:xfrm>
            <a:off x="819000" y="326952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6" name="PlaceHolder 5"/>
          <p:cNvSpPr>
            <a:spLocks noGrp="1"/>
          </p:cNvSpPr>
          <p:nvPr>
            <p:ph type="sldNum" idx="47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5A8287-470E-4B56-BCB7-6450463E9D62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78;p8"/>
          <p:cNvSpPr/>
          <p:nvPr/>
        </p:nvSpPr>
        <p:spPr>
          <a:xfrm>
            <a:off x="0" y="2823120"/>
            <a:ext cx="7368480" cy="2316240"/>
          </a:xfrm>
          <a:prstGeom prst="rtTriangle">
            <a:avLst/>
          </a:prstGeom>
          <a:solidFill>
            <a:schemeClr val="accent6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2" name="Google Shape;79;p8"/>
          <p:cNvSpPr/>
          <p:nvPr/>
        </p:nvSpPr>
        <p:spPr>
          <a:xfrm flipH="1">
            <a:off x="3582360" y="1554120"/>
            <a:ext cx="5559840" cy="3588840"/>
          </a:xfrm>
          <a:prstGeom prst="rtTriangle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983" name="Google Shape;80;p8"/>
          <p:cNvGrpSpPr/>
          <p:nvPr/>
        </p:nvGrpSpPr>
        <p:grpSpPr>
          <a:xfrm>
            <a:off x="255960" y="0"/>
            <a:ext cx="2250720" cy="1042560"/>
            <a:chOff x="255960" y="0"/>
            <a:chExt cx="2250720" cy="1042560"/>
          </a:xfrm>
        </p:grpSpPr>
        <p:sp>
          <p:nvSpPr>
            <p:cNvPr id="984" name="Google Shape;81;p8"/>
            <p:cNvSpPr/>
            <p:nvPr/>
          </p:nvSpPr>
          <p:spPr>
            <a:xfrm>
              <a:off x="76608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85" name="Google Shape;82;p8"/>
            <p:cNvSpPr/>
            <p:nvPr/>
          </p:nvSpPr>
          <p:spPr>
            <a:xfrm>
              <a:off x="51120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86" name="Google Shape;83;p8"/>
            <p:cNvSpPr/>
            <p:nvPr/>
          </p:nvSpPr>
          <p:spPr>
            <a:xfrm>
              <a:off x="255960" y="0"/>
              <a:ext cx="1740600" cy="104256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987" name="Google Shape;84;p8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988" name="Google Shape;85;p8"/>
          <p:cNvGrpSpPr/>
          <p:nvPr/>
        </p:nvGrpSpPr>
        <p:grpSpPr>
          <a:xfrm>
            <a:off x="34920" y="4521960"/>
            <a:ext cx="1592640" cy="616320"/>
            <a:chOff x="34920" y="4521960"/>
            <a:chExt cx="1592640" cy="616320"/>
          </a:xfrm>
        </p:grpSpPr>
        <p:sp>
          <p:nvSpPr>
            <p:cNvPr id="989" name="Google Shape;86;p8"/>
            <p:cNvSpPr/>
            <p:nvPr/>
          </p:nvSpPr>
          <p:spPr>
            <a:xfrm>
              <a:off x="55296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90" name="Google Shape;87;p8"/>
            <p:cNvSpPr/>
            <p:nvPr/>
          </p:nvSpPr>
          <p:spPr>
            <a:xfrm>
              <a:off x="2941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91" name="Google Shape;88;p8"/>
            <p:cNvSpPr/>
            <p:nvPr/>
          </p:nvSpPr>
          <p:spPr>
            <a:xfrm>
              <a:off x="34920" y="4521960"/>
              <a:ext cx="1074600" cy="61632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3760" bIns="23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992" name="Google Shape;89;p8"/>
          <p:cNvGrpSpPr/>
          <p:nvPr/>
        </p:nvGrpSpPr>
        <p:grpSpPr>
          <a:xfrm>
            <a:off x="5886360" y="1080"/>
            <a:ext cx="3256920" cy="1260720"/>
            <a:chOff x="5886360" y="1080"/>
            <a:chExt cx="3256920" cy="1260720"/>
          </a:xfrm>
        </p:grpSpPr>
        <p:sp>
          <p:nvSpPr>
            <p:cNvPr id="993" name="Google Shape;90;p8"/>
            <p:cNvSpPr/>
            <p:nvPr/>
          </p:nvSpPr>
          <p:spPr>
            <a:xfrm>
              <a:off x="694584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94" name="Google Shape;91;p8"/>
            <p:cNvSpPr/>
            <p:nvPr/>
          </p:nvSpPr>
          <p:spPr>
            <a:xfrm>
              <a:off x="641592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995" name="Google Shape;92;p8"/>
            <p:cNvSpPr/>
            <p:nvPr/>
          </p:nvSpPr>
          <p:spPr>
            <a:xfrm>
              <a:off x="5886360" y="1080"/>
              <a:ext cx="2197440" cy="12607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8960" bIns="48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996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97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1920" cy="24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98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99" name="PlaceHolder 4"/>
          <p:cNvSpPr>
            <a:spLocks noGrp="1"/>
          </p:cNvSpPr>
          <p:nvPr>
            <p:ph type="body"/>
          </p:nvPr>
        </p:nvSpPr>
        <p:spPr>
          <a:xfrm>
            <a:off x="4664880" y="3269520"/>
            <a:ext cx="3661920" cy="11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0" name="PlaceHolder 5"/>
          <p:cNvSpPr>
            <a:spLocks noGrp="1"/>
          </p:cNvSpPr>
          <p:nvPr>
            <p:ph type="sldNum" idx="48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7D551E-5370-434D-A675-A95B85F69D0F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0;p2"/>
          <p:cNvSpPr/>
          <p:nvPr/>
        </p:nvSpPr>
        <p:spPr>
          <a:xfrm>
            <a:off x="0" y="2824560"/>
            <a:ext cx="7369560" cy="23184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Google Shape;11;p2"/>
          <p:cNvSpPr/>
          <p:nvPr/>
        </p:nvSpPr>
        <p:spPr>
          <a:xfrm flipH="1">
            <a:off x="3582000" y="1550880"/>
            <a:ext cx="5560560" cy="359208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Google Shape;12;p2"/>
          <p:cNvSpPr/>
          <p:nvPr/>
        </p:nvSpPr>
        <p:spPr>
          <a:xfrm rot="10800000">
            <a:off x="5059440" y="0"/>
            <a:ext cx="4084560" cy="2052000"/>
          </a:xfrm>
          <a:prstGeom prst="rtTriangl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4" name="Google Shape;13;p2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35" name="Google Shape;14;p2"/>
          <p:cNvGrpSpPr/>
          <p:nvPr/>
        </p:nvGrpSpPr>
        <p:grpSpPr>
          <a:xfrm>
            <a:off x="255240" y="720"/>
            <a:ext cx="2249640" cy="1043640"/>
            <a:chOff x="255240" y="720"/>
            <a:chExt cx="2249640" cy="1043640"/>
          </a:xfrm>
        </p:grpSpPr>
        <p:sp>
          <p:nvSpPr>
            <p:cNvPr id="136" name="Google Shape;15;p2"/>
            <p:cNvSpPr/>
            <p:nvPr/>
          </p:nvSpPr>
          <p:spPr>
            <a:xfrm>
              <a:off x="763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7" name="Google Shape;16;p2"/>
            <p:cNvSpPr/>
            <p:nvPr/>
          </p:nvSpPr>
          <p:spPr>
            <a:xfrm>
              <a:off x="50976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38" name="Google Shape;17;p2"/>
            <p:cNvSpPr/>
            <p:nvPr/>
          </p:nvSpPr>
          <p:spPr>
            <a:xfrm>
              <a:off x="25524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39" name="Google Shape;18;p2"/>
          <p:cNvGrpSpPr/>
          <p:nvPr/>
        </p:nvGrpSpPr>
        <p:grpSpPr>
          <a:xfrm>
            <a:off x="905400" y="720"/>
            <a:ext cx="2249640" cy="1043640"/>
            <a:chOff x="905400" y="720"/>
            <a:chExt cx="2249640" cy="1043640"/>
          </a:xfrm>
        </p:grpSpPr>
        <p:sp>
          <p:nvSpPr>
            <p:cNvPr id="140" name="Google Shape;19;p2"/>
            <p:cNvSpPr/>
            <p:nvPr/>
          </p:nvSpPr>
          <p:spPr>
            <a:xfrm>
              <a:off x="141408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1" name="Google Shape;20;p2"/>
            <p:cNvSpPr/>
            <p:nvPr/>
          </p:nvSpPr>
          <p:spPr>
            <a:xfrm>
              <a:off x="1159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2" name="Google Shape;21;p2"/>
            <p:cNvSpPr/>
            <p:nvPr/>
          </p:nvSpPr>
          <p:spPr>
            <a:xfrm>
              <a:off x="90540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43" name="Google Shape;22;p2"/>
          <p:cNvGrpSpPr/>
          <p:nvPr/>
        </p:nvGrpSpPr>
        <p:grpSpPr>
          <a:xfrm>
            <a:off x="7057440" y="5040"/>
            <a:ext cx="1850400" cy="751320"/>
            <a:chOff x="7057440" y="5040"/>
            <a:chExt cx="1850400" cy="751320"/>
          </a:xfrm>
        </p:grpSpPr>
        <p:sp>
          <p:nvSpPr>
            <p:cNvPr id="144" name="Google Shape;23;p2"/>
            <p:cNvSpPr/>
            <p:nvPr/>
          </p:nvSpPr>
          <p:spPr>
            <a:xfrm>
              <a:off x="765936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45" name="Google Shape;24;p2"/>
            <p:cNvSpPr/>
            <p:nvPr/>
          </p:nvSpPr>
          <p:spPr>
            <a:xfrm>
              <a:off x="735840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46" name="Google Shape;25;p2"/>
            <p:cNvSpPr/>
            <p:nvPr/>
          </p:nvSpPr>
          <p:spPr>
            <a:xfrm>
              <a:off x="705744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47" name="Google Shape;26;p2"/>
          <p:cNvGrpSpPr/>
          <p:nvPr/>
        </p:nvGrpSpPr>
        <p:grpSpPr>
          <a:xfrm>
            <a:off x="6553080" y="4217760"/>
            <a:ext cx="2388240" cy="924840"/>
            <a:chOff x="6553080" y="4217760"/>
            <a:chExt cx="2388240" cy="924840"/>
          </a:xfrm>
        </p:grpSpPr>
        <p:sp>
          <p:nvSpPr>
            <p:cNvPr id="148" name="Google Shape;27;p2"/>
            <p:cNvSpPr/>
            <p:nvPr/>
          </p:nvSpPr>
          <p:spPr>
            <a:xfrm>
              <a:off x="732996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49" name="Google Shape;28;p2"/>
            <p:cNvSpPr/>
            <p:nvPr/>
          </p:nvSpPr>
          <p:spPr>
            <a:xfrm>
              <a:off x="694152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0" name="Google Shape;29;p2"/>
            <p:cNvSpPr/>
            <p:nvPr/>
          </p:nvSpPr>
          <p:spPr>
            <a:xfrm>
              <a:off x="655308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51" name="Google Shape;30;p2"/>
          <p:cNvGrpSpPr/>
          <p:nvPr/>
        </p:nvGrpSpPr>
        <p:grpSpPr>
          <a:xfrm>
            <a:off x="199080" y="4055760"/>
            <a:ext cx="2794680" cy="1082520"/>
            <a:chOff x="199080" y="4055760"/>
            <a:chExt cx="2794680" cy="1082520"/>
          </a:xfrm>
        </p:grpSpPr>
        <p:sp>
          <p:nvSpPr>
            <p:cNvPr id="152" name="Google Shape;31;p2"/>
            <p:cNvSpPr/>
            <p:nvPr/>
          </p:nvSpPr>
          <p:spPr>
            <a:xfrm>
              <a:off x="1108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3" name="Google Shape;32;p2"/>
            <p:cNvSpPr/>
            <p:nvPr/>
          </p:nvSpPr>
          <p:spPr>
            <a:xfrm>
              <a:off x="65376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54" name="Google Shape;33;p2"/>
            <p:cNvSpPr/>
            <p:nvPr/>
          </p:nvSpPr>
          <p:spPr>
            <a:xfrm>
              <a:off x="199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55" name="PlaceHolder 1"/>
          <p:cNvSpPr>
            <a:spLocks noGrp="1"/>
          </p:cNvSpPr>
          <p:nvPr>
            <p:ph type="sldNum" idx="5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78D501-E580-4005-A516-839DEB1D5926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1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0;p2"/>
          <p:cNvSpPr/>
          <p:nvPr/>
        </p:nvSpPr>
        <p:spPr>
          <a:xfrm>
            <a:off x="0" y="2824560"/>
            <a:ext cx="7369560" cy="23184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Google Shape;11;p2"/>
          <p:cNvSpPr/>
          <p:nvPr/>
        </p:nvSpPr>
        <p:spPr>
          <a:xfrm flipH="1">
            <a:off x="3582000" y="1550880"/>
            <a:ext cx="5560560" cy="359208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Google Shape;12;p2"/>
          <p:cNvSpPr/>
          <p:nvPr/>
        </p:nvSpPr>
        <p:spPr>
          <a:xfrm rot="10800000">
            <a:off x="5059440" y="0"/>
            <a:ext cx="4084560" cy="2052000"/>
          </a:xfrm>
          <a:prstGeom prst="rtTriangl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9" name="Google Shape;13;p2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60" name="Google Shape;14;p2"/>
          <p:cNvGrpSpPr/>
          <p:nvPr/>
        </p:nvGrpSpPr>
        <p:grpSpPr>
          <a:xfrm>
            <a:off x="255240" y="720"/>
            <a:ext cx="2249640" cy="1043640"/>
            <a:chOff x="255240" y="720"/>
            <a:chExt cx="2249640" cy="1043640"/>
          </a:xfrm>
        </p:grpSpPr>
        <p:sp>
          <p:nvSpPr>
            <p:cNvPr id="161" name="Google Shape;15;p2"/>
            <p:cNvSpPr/>
            <p:nvPr/>
          </p:nvSpPr>
          <p:spPr>
            <a:xfrm>
              <a:off x="763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2" name="Google Shape;16;p2"/>
            <p:cNvSpPr/>
            <p:nvPr/>
          </p:nvSpPr>
          <p:spPr>
            <a:xfrm>
              <a:off x="50976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3" name="Google Shape;17;p2"/>
            <p:cNvSpPr/>
            <p:nvPr/>
          </p:nvSpPr>
          <p:spPr>
            <a:xfrm>
              <a:off x="25524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64" name="Google Shape;18;p2"/>
          <p:cNvGrpSpPr/>
          <p:nvPr/>
        </p:nvGrpSpPr>
        <p:grpSpPr>
          <a:xfrm>
            <a:off x="905400" y="720"/>
            <a:ext cx="2249640" cy="1043640"/>
            <a:chOff x="905400" y="720"/>
            <a:chExt cx="2249640" cy="1043640"/>
          </a:xfrm>
        </p:grpSpPr>
        <p:sp>
          <p:nvSpPr>
            <p:cNvPr id="165" name="Google Shape;19;p2"/>
            <p:cNvSpPr/>
            <p:nvPr/>
          </p:nvSpPr>
          <p:spPr>
            <a:xfrm>
              <a:off x="141408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6" name="Google Shape;20;p2"/>
            <p:cNvSpPr/>
            <p:nvPr/>
          </p:nvSpPr>
          <p:spPr>
            <a:xfrm>
              <a:off x="1159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67" name="Google Shape;21;p2"/>
            <p:cNvSpPr/>
            <p:nvPr/>
          </p:nvSpPr>
          <p:spPr>
            <a:xfrm>
              <a:off x="90540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68" name="Google Shape;22;p2"/>
          <p:cNvGrpSpPr/>
          <p:nvPr/>
        </p:nvGrpSpPr>
        <p:grpSpPr>
          <a:xfrm>
            <a:off x="7057440" y="5040"/>
            <a:ext cx="1850400" cy="751320"/>
            <a:chOff x="7057440" y="5040"/>
            <a:chExt cx="1850400" cy="751320"/>
          </a:xfrm>
        </p:grpSpPr>
        <p:sp>
          <p:nvSpPr>
            <p:cNvPr id="169" name="Google Shape;23;p2"/>
            <p:cNvSpPr/>
            <p:nvPr/>
          </p:nvSpPr>
          <p:spPr>
            <a:xfrm>
              <a:off x="765936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0" name="Google Shape;24;p2"/>
            <p:cNvSpPr/>
            <p:nvPr/>
          </p:nvSpPr>
          <p:spPr>
            <a:xfrm>
              <a:off x="735840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171" name="Google Shape;25;p2"/>
            <p:cNvSpPr/>
            <p:nvPr/>
          </p:nvSpPr>
          <p:spPr>
            <a:xfrm>
              <a:off x="705744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172" name="Google Shape;26;p2"/>
          <p:cNvGrpSpPr/>
          <p:nvPr/>
        </p:nvGrpSpPr>
        <p:grpSpPr>
          <a:xfrm>
            <a:off x="6553080" y="4217760"/>
            <a:ext cx="2388240" cy="924840"/>
            <a:chOff x="6553080" y="4217760"/>
            <a:chExt cx="2388240" cy="924840"/>
          </a:xfrm>
        </p:grpSpPr>
        <p:sp>
          <p:nvSpPr>
            <p:cNvPr id="173" name="Google Shape;27;p2"/>
            <p:cNvSpPr/>
            <p:nvPr/>
          </p:nvSpPr>
          <p:spPr>
            <a:xfrm>
              <a:off x="732996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4" name="Google Shape;28;p2"/>
            <p:cNvSpPr/>
            <p:nvPr/>
          </p:nvSpPr>
          <p:spPr>
            <a:xfrm>
              <a:off x="694152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5" name="Google Shape;29;p2"/>
            <p:cNvSpPr/>
            <p:nvPr/>
          </p:nvSpPr>
          <p:spPr>
            <a:xfrm>
              <a:off x="655308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176" name="Google Shape;30;p2"/>
          <p:cNvGrpSpPr/>
          <p:nvPr/>
        </p:nvGrpSpPr>
        <p:grpSpPr>
          <a:xfrm>
            <a:off x="199080" y="4055760"/>
            <a:ext cx="2794680" cy="1082520"/>
            <a:chOff x="199080" y="4055760"/>
            <a:chExt cx="2794680" cy="1082520"/>
          </a:xfrm>
        </p:grpSpPr>
        <p:sp>
          <p:nvSpPr>
            <p:cNvPr id="177" name="Google Shape;31;p2"/>
            <p:cNvSpPr/>
            <p:nvPr/>
          </p:nvSpPr>
          <p:spPr>
            <a:xfrm>
              <a:off x="1108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8" name="Google Shape;32;p2"/>
            <p:cNvSpPr/>
            <p:nvPr/>
          </p:nvSpPr>
          <p:spPr>
            <a:xfrm>
              <a:off x="65376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79" name="Google Shape;33;p2"/>
            <p:cNvSpPr/>
            <p:nvPr/>
          </p:nvSpPr>
          <p:spPr>
            <a:xfrm>
              <a:off x="199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sldNum" idx="6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C45EE9-F94B-412E-A4B0-1C64E29E4663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1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10;p2"/>
          <p:cNvSpPr/>
          <p:nvPr/>
        </p:nvSpPr>
        <p:spPr>
          <a:xfrm>
            <a:off x="0" y="2824560"/>
            <a:ext cx="7369560" cy="23184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Google Shape;11;p2"/>
          <p:cNvSpPr/>
          <p:nvPr/>
        </p:nvSpPr>
        <p:spPr>
          <a:xfrm flipH="1">
            <a:off x="3582000" y="1550880"/>
            <a:ext cx="5560560" cy="359208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Google Shape;12;p2"/>
          <p:cNvSpPr/>
          <p:nvPr/>
        </p:nvSpPr>
        <p:spPr>
          <a:xfrm rot="10800000">
            <a:off x="5059440" y="0"/>
            <a:ext cx="4084560" cy="2052000"/>
          </a:xfrm>
          <a:prstGeom prst="rtTriangl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2" name="Google Shape;13;p2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13" name="Google Shape;14;p2"/>
          <p:cNvGrpSpPr/>
          <p:nvPr/>
        </p:nvGrpSpPr>
        <p:grpSpPr>
          <a:xfrm>
            <a:off x="255240" y="720"/>
            <a:ext cx="2249640" cy="1043640"/>
            <a:chOff x="255240" y="720"/>
            <a:chExt cx="2249640" cy="1043640"/>
          </a:xfrm>
        </p:grpSpPr>
        <p:sp>
          <p:nvSpPr>
            <p:cNvPr id="214" name="Google Shape;15;p2"/>
            <p:cNvSpPr/>
            <p:nvPr/>
          </p:nvSpPr>
          <p:spPr>
            <a:xfrm>
              <a:off x="763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5" name="Google Shape;16;p2"/>
            <p:cNvSpPr/>
            <p:nvPr/>
          </p:nvSpPr>
          <p:spPr>
            <a:xfrm>
              <a:off x="50976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6" name="Google Shape;17;p2"/>
            <p:cNvSpPr/>
            <p:nvPr/>
          </p:nvSpPr>
          <p:spPr>
            <a:xfrm>
              <a:off x="25524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17" name="Google Shape;18;p2"/>
          <p:cNvGrpSpPr/>
          <p:nvPr/>
        </p:nvGrpSpPr>
        <p:grpSpPr>
          <a:xfrm>
            <a:off x="905400" y="720"/>
            <a:ext cx="2249640" cy="1043640"/>
            <a:chOff x="905400" y="720"/>
            <a:chExt cx="2249640" cy="1043640"/>
          </a:xfrm>
        </p:grpSpPr>
        <p:sp>
          <p:nvSpPr>
            <p:cNvPr id="218" name="Google Shape;19;p2"/>
            <p:cNvSpPr/>
            <p:nvPr/>
          </p:nvSpPr>
          <p:spPr>
            <a:xfrm>
              <a:off x="141408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19" name="Google Shape;20;p2"/>
            <p:cNvSpPr/>
            <p:nvPr/>
          </p:nvSpPr>
          <p:spPr>
            <a:xfrm>
              <a:off x="1159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0" name="Google Shape;21;p2"/>
            <p:cNvSpPr/>
            <p:nvPr/>
          </p:nvSpPr>
          <p:spPr>
            <a:xfrm>
              <a:off x="90540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21" name="Google Shape;22;p2"/>
          <p:cNvGrpSpPr/>
          <p:nvPr/>
        </p:nvGrpSpPr>
        <p:grpSpPr>
          <a:xfrm>
            <a:off x="7057440" y="5040"/>
            <a:ext cx="1850400" cy="751320"/>
            <a:chOff x="7057440" y="5040"/>
            <a:chExt cx="1850400" cy="751320"/>
          </a:xfrm>
        </p:grpSpPr>
        <p:sp>
          <p:nvSpPr>
            <p:cNvPr id="222" name="Google Shape;23;p2"/>
            <p:cNvSpPr/>
            <p:nvPr/>
          </p:nvSpPr>
          <p:spPr>
            <a:xfrm>
              <a:off x="765936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23" name="Google Shape;24;p2"/>
            <p:cNvSpPr/>
            <p:nvPr/>
          </p:nvSpPr>
          <p:spPr>
            <a:xfrm>
              <a:off x="735840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24" name="Google Shape;25;p2"/>
            <p:cNvSpPr/>
            <p:nvPr/>
          </p:nvSpPr>
          <p:spPr>
            <a:xfrm>
              <a:off x="705744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225" name="Google Shape;26;p2"/>
          <p:cNvGrpSpPr/>
          <p:nvPr/>
        </p:nvGrpSpPr>
        <p:grpSpPr>
          <a:xfrm>
            <a:off x="6553080" y="4217760"/>
            <a:ext cx="2388240" cy="924840"/>
            <a:chOff x="6553080" y="4217760"/>
            <a:chExt cx="2388240" cy="924840"/>
          </a:xfrm>
        </p:grpSpPr>
        <p:sp>
          <p:nvSpPr>
            <p:cNvPr id="226" name="Google Shape;27;p2"/>
            <p:cNvSpPr/>
            <p:nvPr/>
          </p:nvSpPr>
          <p:spPr>
            <a:xfrm>
              <a:off x="732996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7" name="Google Shape;28;p2"/>
            <p:cNvSpPr/>
            <p:nvPr/>
          </p:nvSpPr>
          <p:spPr>
            <a:xfrm>
              <a:off x="694152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28" name="Google Shape;29;p2"/>
            <p:cNvSpPr/>
            <p:nvPr/>
          </p:nvSpPr>
          <p:spPr>
            <a:xfrm>
              <a:off x="655308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29" name="Google Shape;30;p2"/>
          <p:cNvGrpSpPr/>
          <p:nvPr/>
        </p:nvGrpSpPr>
        <p:grpSpPr>
          <a:xfrm>
            <a:off x="199080" y="4055760"/>
            <a:ext cx="2794680" cy="1082520"/>
            <a:chOff x="199080" y="4055760"/>
            <a:chExt cx="2794680" cy="1082520"/>
          </a:xfrm>
        </p:grpSpPr>
        <p:sp>
          <p:nvSpPr>
            <p:cNvPr id="230" name="Google Shape;31;p2"/>
            <p:cNvSpPr/>
            <p:nvPr/>
          </p:nvSpPr>
          <p:spPr>
            <a:xfrm>
              <a:off x="1108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1" name="Google Shape;32;p2"/>
            <p:cNvSpPr/>
            <p:nvPr/>
          </p:nvSpPr>
          <p:spPr>
            <a:xfrm>
              <a:off x="65376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32" name="Google Shape;33;p2"/>
            <p:cNvSpPr/>
            <p:nvPr/>
          </p:nvSpPr>
          <p:spPr>
            <a:xfrm>
              <a:off x="199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7504920" cy="24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7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FD51F2-5BC7-4524-9CF2-7C9C37B04077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10;p2"/>
          <p:cNvSpPr/>
          <p:nvPr/>
        </p:nvSpPr>
        <p:spPr>
          <a:xfrm>
            <a:off x="0" y="2824560"/>
            <a:ext cx="7369560" cy="23184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Google Shape;11;p2"/>
          <p:cNvSpPr/>
          <p:nvPr/>
        </p:nvSpPr>
        <p:spPr>
          <a:xfrm flipH="1">
            <a:off x="3582000" y="1550880"/>
            <a:ext cx="5560560" cy="359208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0" name="Google Shape;12;p2"/>
          <p:cNvSpPr/>
          <p:nvPr/>
        </p:nvSpPr>
        <p:spPr>
          <a:xfrm rot="10800000">
            <a:off x="5059440" y="0"/>
            <a:ext cx="4084560" cy="2052000"/>
          </a:xfrm>
          <a:prstGeom prst="rtTriangl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1" name="Google Shape;13;p2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42" name="Google Shape;14;p2"/>
          <p:cNvGrpSpPr/>
          <p:nvPr/>
        </p:nvGrpSpPr>
        <p:grpSpPr>
          <a:xfrm>
            <a:off x="255240" y="720"/>
            <a:ext cx="2249640" cy="1043640"/>
            <a:chOff x="255240" y="720"/>
            <a:chExt cx="2249640" cy="1043640"/>
          </a:xfrm>
        </p:grpSpPr>
        <p:sp>
          <p:nvSpPr>
            <p:cNvPr id="243" name="Google Shape;15;p2"/>
            <p:cNvSpPr/>
            <p:nvPr/>
          </p:nvSpPr>
          <p:spPr>
            <a:xfrm>
              <a:off x="763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4" name="Google Shape;16;p2"/>
            <p:cNvSpPr/>
            <p:nvPr/>
          </p:nvSpPr>
          <p:spPr>
            <a:xfrm>
              <a:off x="50976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5" name="Google Shape;17;p2"/>
            <p:cNvSpPr/>
            <p:nvPr/>
          </p:nvSpPr>
          <p:spPr>
            <a:xfrm>
              <a:off x="25524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46" name="Google Shape;18;p2"/>
          <p:cNvGrpSpPr/>
          <p:nvPr/>
        </p:nvGrpSpPr>
        <p:grpSpPr>
          <a:xfrm>
            <a:off x="905400" y="720"/>
            <a:ext cx="2249640" cy="1043640"/>
            <a:chOff x="905400" y="720"/>
            <a:chExt cx="2249640" cy="1043640"/>
          </a:xfrm>
        </p:grpSpPr>
        <p:sp>
          <p:nvSpPr>
            <p:cNvPr id="247" name="Google Shape;19;p2"/>
            <p:cNvSpPr/>
            <p:nvPr/>
          </p:nvSpPr>
          <p:spPr>
            <a:xfrm>
              <a:off x="141408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8" name="Google Shape;20;p2"/>
            <p:cNvSpPr/>
            <p:nvPr/>
          </p:nvSpPr>
          <p:spPr>
            <a:xfrm>
              <a:off x="1159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49" name="Google Shape;21;p2"/>
            <p:cNvSpPr/>
            <p:nvPr/>
          </p:nvSpPr>
          <p:spPr>
            <a:xfrm>
              <a:off x="90540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50" name="Google Shape;22;p2"/>
          <p:cNvGrpSpPr/>
          <p:nvPr/>
        </p:nvGrpSpPr>
        <p:grpSpPr>
          <a:xfrm>
            <a:off x="7057440" y="5040"/>
            <a:ext cx="1850400" cy="751320"/>
            <a:chOff x="7057440" y="5040"/>
            <a:chExt cx="1850400" cy="751320"/>
          </a:xfrm>
        </p:grpSpPr>
        <p:sp>
          <p:nvSpPr>
            <p:cNvPr id="251" name="Google Shape;23;p2"/>
            <p:cNvSpPr/>
            <p:nvPr/>
          </p:nvSpPr>
          <p:spPr>
            <a:xfrm>
              <a:off x="765936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2" name="Google Shape;24;p2"/>
            <p:cNvSpPr/>
            <p:nvPr/>
          </p:nvSpPr>
          <p:spPr>
            <a:xfrm>
              <a:off x="735840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53" name="Google Shape;25;p2"/>
            <p:cNvSpPr/>
            <p:nvPr/>
          </p:nvSpPr>
          <p:spPr>
            <a:xfrm>
              <a:off x="705744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254" name="Google Shape;26;p2"/>
          <p:cNvGrpSpPr/>
          <p:nvPr/>
        </p:nvGrpSpPr>
        <p:grpSpPr>
          <a:xfrm>
            <a:off x="6553080" y="4217760"/>
            <a:ext cx="2388240" cy="924840"/>
            <a:chOff x="6553080" y="4217760"/>
            <a:chExt cx="2388240" cy="924840"/>
          </a:xfrm>
        </p:grpSpPr>
        <p:sp>
          <p:nvSpPr>
            <p:cNvPr id="255" name="Google Shape;27;p2"/>
            <p:cNvSpPr/>
            <p:nvPr/>
          </p:nvSpPr>
          <p:spPr>
            <a:xfrm>
              <a:off x="732996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6" name="Google Shape;28;p2"/>
            <p:cNvSpPr/>
            <p:nvPr/>
          </p:nvSpPr>
          <p:spPr>
            <a:xfrm>
              <a:off x="694152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57" name="Google Shape;29;p2"/>
            <p:cNvSpPr/>
            <p:nvPr/>
          </p:nvSpPr>
          <p:spPr>
            <a:xfrm>
              <a:off x="655308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58" name="Google Shape;30;p2"/>
          <p:cNvGrpSpPr/>
          <p:nvPr/>
        </p:nvGrpSpPr>
        <p:grpSpPr>
          <a:xfrm>
            <a:off x="199080" y="4055760"/>
            <a:ext cx="2794680" cy="1082520"/>
            <a:chOff x="199080" y="4055760"/>
            <a:chExt cx="2794680" cy="1082520"/>
          </a:xfrm>
        </p:grpSpPr>
        <p:sp>
          <p:nvSpPr>
            <p:cNvPr id="259" name="Google Shape;31;p2"/>
            <p:cNvSpPr/>
            <p:nvPr/>
          </p:nvSpPr>
          <p:spPr>
            <a:xfrm>
              <a:off x="1108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0" name="Google Shape;32;p2"/>
            <p:cNvSpPr/>
            <p:nvPr/>
          </p:nvSpPr>
          <p:spPr>
            <a:xfrm>
              <a:off x="65376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61" name="Google Shape;33;p2"/>
            <p:cNvSpPr/>
            <p:nvPr/>
          </p:nvSpPr>
          <p:spPr>
            <a:xfrm>
              <a:off x="199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819000" y="1990800"/>
            <a:ext cx="3661920" cy="24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4664880" y="1990800"/>
            <a:ext cx="3661920" cy="244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 texto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Segundo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Tercer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Cuarto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Quinto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Sexto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Séptimo nivel del esquema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sldNum" idx="8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B3637E-65A1-4A6D-B15A-3147C95617C5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&lt;número&gt;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10;p2"/>
          <p:cNvSpPr/>
          <p:nvPr/>
        </p:nvSpPr>
        <p:spPr>
          <a:xfrm>
            <a:off x="0" y="2824560"/>
            <a:ext cx="7369560" cy="2318400"/>
          </a:xfrm>
          <a:prstGeom prst="rtTriangle">
            <a:avLst/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Google Shape;11;p2"/>
          <p:cNvSpPr/>
          <p:nvPr/>
        </p:nvSpPr>
        <p:spPr>
          <a:xfrm flipH="1">
            <a:off x="3582000" y="1550880"/>
            <a:ext cx="5560560" cy="3592080"/>
          </a:xfrm>
          <a:prstGeom prst="rtTriangle">
            <a:avLst/>
          </a:prstGeom>
          <a:solidFill>
            <a:schemeClr val="accent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Google Shape;12;p2"/>
          <p:cNvSpPr/>
          <p:nvPr/>
        </p:nvSpPr>
        <p:spPr>
          <a:xfrm rot="10800000">
            <a:off x="5059440" y="0"/>
            <a:ext cx="4084560" cy="2052000"/>
          </a:xfrm>
          <a:prstGeom prst="rtTriangle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2" name="Google Shape;13;p2"/>
          <p:cNvSpPr/>
          <p:nvPr/>
        </p:nvSpPr>
        <p:spPr>
          <a:xfrm>
            <a:off x="203400" y="206280"/>
            <a:ext cx="8736840" cy="4730400"/>
          </a:xfrm>
          <a:prstGeom prst="rect">
            <a:avLst/>
          </a:prstGeom>
          <a:solidFill>
            <a:schemeClr val="dk1"/>
          </a:solidFill>
          <a:ln w="0">
            <a:noFill/>
          </a:ln>
          <a:effectLst>
            <a:outerShdw algn="ctr" blurRad="228600" rotWithShape="0" sx="101000" sy="10100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E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73" name="Google Shape;14;p2"/>
          <p:cNvGrpSpPr/>
          <p:nvPr/>
        </p:nvGrpSpPr>
        <p:grpSpPr>
          <a:xfrm>
            <a:off x="255240" y="720"/>
            <a:ext cx="2249640" cy="1043640"/>
            <a:chOff x="255240" y="720"/>
            <a:chExt cx="2249640" cy="1043640"/>
          </a:xfrm>
        </p:grpSpPr>
        <p:sp>
          <p:nvSpPr>
            <p:cNvPr id="274" name="Google Shape;15;p2"/>
            <p:cNvSpPr/>
            <p:nvPr/>
          </p:nvSpPr>
          <p:spPr>
            <a:xfrm>
              <a:off x="763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5" name="Google Shape;16;p2"/>
            <p:cNvSpPr/>
            <p:nvPr/>
          </p:nvSpPr>
          <p:spPr>
            <a:xfrm>
              <a:off x="50976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6" name="Google Shape;17;p2"/>
            <p:cNvSpPr/>
            <p:nvPr/>
          </p:nvSpPr>
          <p:spPr>
            <a:xfrm>
              <a:off x="25524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77" name="Google Shape;18;p2"/>
          <p:cNvGrpSpPr/>
          <p:nvPr/>
        </p:nvGrpSpPr>
        <p:grpSpPr>
          <a:xfrm>
            <a:off x="905400" y="720"/>
            <a:ext cx="2249640" cy="1043640"/>
            <a:chOff x="905400" y="720"/>
            <a:chExt cx="2249640" cy="1043640"/>
          </a:xfrm>
        </p:grpSpPr>
        <p:sp>
          <p:nvSpPr>
            <p:cNvPr id="278" name="Google Shape;19;p2"/>
            <p:cNvSpPr/>
            <p:nvPr/>
          </p:nvSpPr>
          <p:spPr>
            <a:xfrm>
              <a:off x="141408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79" name="Google Shape;20;p2"/>
            <p:cNvSpPr/>
            <p:nvPr/>
          </p:nvSpPr>
          <p:spPr>
            <a:xfrm>
              <a:off x="115992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0" name="Google Shape;21;p2"/>
            <p:cNvSpPr/>
            <p:nvPr/>
          </p:nvSpPr>
          <p:spPr>
            <a:xfrm>
              <a:off x="905400" y="720"/>
              <a:ext cx="1740960" cy="104364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280" bIns="352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81" name="Google Shape;22;p2"/>
          <p:cNvGrpSpPr/>
          <p:nvPr/>
        </p:nvGrpSpPr>
        <p:grpSpPr>
          <a:xfrm>
            <a:off x="7057440" y="5040"/>
            <a:ext cx="1850400" cy="751320"/>
            <a:chOff x="7057440" y="5040"/>
            <a:chExt cx="1850400" cy="751320"/>
          </a:xfrm>
        </p:grpSpPr>
        <p:sp>
          <p:nvSpPr>
            <p:cNvPr id="282" name="Google Shape;23;p2"/>
            <p:cNvSpPr/>
            <p:nvPr/>
          </p:nvSpPr>
          <p:spPr>
            <a:xfrm>
              <a:off x="765936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3" name="Google Shape;24;p2"/>
            <p:cNvSpPr/>
            <p:nvPr/>
          </p:nvSpPr>
          <p:spPr>
            <a:xfrm>
              <a:off x="735840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284" name="Google Shape;25;p2"/>
            <p:cNvSpPr/>
            <p:nvPr/>
          </p:nvSpPr>
          <p:spPr>
            <a:xfrm>
              <a:off x="7057440" y="5040"/>
              <a:ext cx="1248480" cy="75132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120" bIns="151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</p:grpSp>
      <p:grpSp>
        <p:nvGrpSpPr>
          <p:cNvPr id="285" name="Google Shape;26;p2"/>
          <p:cNvGrpSpPr/>
          <p:nvPr/>
        </p:nvGrpSpPr>
        <p:grpSpPr>
          <a:xfrm>
            <a:off x="6553080" y="4217760"/>
            <a:ext cx="2388240" cy="924840"/>
            <a:chOff x="6553080" y="4217760"/>
            <a:chExt cx="2388240" cy="924840"/>
          </a:xfrm>
        </p:grpSpPr>
        <p:sp>
          <p:nvSpPr>
            <p:cNvPr id="286" name="Google Shape;27;p2"/>
            <p:cNvSpPr/>
            <p:nvPr/>
          </p:nvSpPr>
          <p:spPr>
            <a:xfrm>
              <a:off x="732996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7" name="Google Shape;28;p2"/>
            <p:cNvSpPr/>
            <p:nvPr/>
          </p:nvSpPr>
          <p:spPr>
            <a:xfrm>
              <a:off x="694152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88" name="Google Shape;29;p2"/>
            <p:cNvSpPr/>
            <p:nvPr/>
          </p:nvSpPr>
          <p:spPr>
            <a:xfrm>
              <a:off x="6553080" y="4217760"/>
              <a:ext cx="1611360" cy="92484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5640" bIns="356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289" name="Google Shape;30;p2"/>
          <p:cNvGrpSpPr/>
          <p:nvPr/>
        </p:nvGrpSpPr>
        <p:grpSpPr>
          <a:xfrm>
            <a:off x="199080" y="4055760"/>
            <a:ext cx="2794680" cy="1082520"/>
            <a:chOff x="199080" y="4055760"/>
            <a:chExt cx="2794680" cy="1082520"/>
          </a:xfrm>
        </p:grpSpPr>
        <p:sp>
          <p:nvSpPr>
            <p:cNvPr id="290" name="Google Shape;31;p2"/>
            <p:cNvSpPr/>
            <p:nvPr/>
          </p:nvSpPr>
          <p:spPr>
            <a:xfrm>
              <a:off x="1108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1" name="Google Shape;32;p2"/>
            <p:cNvSpPr/>
            <p:nvPr/>
          </p:nvSpPr>
          <p:spPr>
            <a:xfrm>
              <a:off x="65376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292" name="Google Shape;33;p2"/>
            <p:cNvSpPr/>
            <p:nvPr/>
          </p:nvSpPr>
          <p:spPr>
            <a:xfrm>
              <a:off x="199080" y="4055760"/>
              <a:ext cx="1885680" cy="108252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1760" bIns="417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trike="noStrike" u="none">
                <a:solidFill>
                  <a:srgbClr val="ffffff"/>
                </a:solidFill>
                <a:uFillTx/>
                <a:latin typeface="Arial"/>
              </a:rPr>
              <a:t>Pulse para editar el formato del texto de título</a:t>
            </a:r>
            <a:endParaRPr b="0" lang="es-E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sldNum" idx="9"/>
          </p:nvPr>
        </p:nvSpPr>
        <p:spPr>
          <a:xfrm>
            <a:off x="8390880" y="454356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FC13E1-37A3-46CD-BA96-8FFC70C44F7C}" type="slidenum">
              <a:rPr b="0" lang="es" sz="1000" strike="noStrike" u="none">
                <a:solidFill>
                  <a:schemeClr val="dk2"/>
                </a:solidFill>
                <a:uFillTx/>
                <a:latin typeface="Nunito"/>
                <a:ea typeface="Nunito"/>
              </a:rPr>
              <a:t>1</a:t>
            </a:fld>
            <a:endParaRPr b="0" lang="es-ES" sz="10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PlaceHolder 1"/>
          <p:cNvSpPr>
            <a:spLocks noGrp="1"/>
          </p:cNvSpPr>
          <p:nvPr>
            <p:ph type="title"/>
          </p:nvPr>
        </p:nvSpPr>
        <p:spPr>
          <a:xfrm>
            <a:off x="747000" y="641880"/>
            <a:ext cx="7649640" cy="32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6200" strike="noStrike" u="none">
                <a:solidFill>
                  <a:schemeClr val="lt1"/>
                </a:solidFill>
                <a:uFillTx/>
                <a:latin typeface="Nunito"/>
                <a:ea typeface="Nunito"/>
              </a:rPr>
              <a:t>MADS</a:t>
            </a:r>
            <a:endParaRPr b="0" lang="es-ES" sz="6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6" name="PlaceHolder 2"/>
          <p:cNvSpPr>
            <a:spLocks noGrp="1"/>
          </p:cNvSpPr>
          <p:nvPr>
            <p:ph type="subTitle"/>
          </p:nvPr>
        </p:nvSpPr>
        <p:spPr>
          <a:xfrm>
            <a:off x="1858680" y="3413160"/>
            <a:ext cx="5360760" cy="52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500" strike="noStrike" u="none">
                <a:solidFill>
                  <a:schemeClr val="lt1"/>
                </a:solidFill>
                <a:uFillTx/>
                <a:latin typeface="Calibri"/>
                <a:ea typeface="Calibri"/>
              </a:rPr>
              <a:t>Sprint final</a:t>
            </a:r>
            <a:endParaRPr b="0" lang="es-ES" sz="2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7" name="Google Shape;130;p13"/>
          <p:cNvSpPr/>
          <p:nvPr/>
        </p:nvSpPr>
        <p:spPr>
          <a:xfrm>
            <a:off x="7200000" y="3934800"/>
            <a:ext cx="1620000" cy="9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300" strike="noStrike" u="none">
                <a:solidFill>
                  <a:schemeClr val="dk2"/>
                </a:solidFill>
                <a:uFillTx/>
                <a:latin typeface="Calibri"/>
                <a:ea typeface="Calibri"/>
              </a:rPr>
              <a:t>Salma Benmoussa</a:t>
            </a:r>
            <a:endParaRPr b="0" lang="es-ES" sz="13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300" strike="noStrike" u="none">
                <a:solidFill>
                  <a:schemeClr val="dk2"/>
                </a:solidFill>
                <a:uFillTx/>
                <a:latin typeface="Calibri"/>
                <a:ea typeface="Calibri"/>
              </a:rPr>
              <a:t>Iker Sánchez Zaragoza</a:t>
            </a:r>
            <a:endParaRPr b="0" lang="es-ES" sz="13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" sz="1300" strike="noStrike" u="none">
                <a:solidFill>
                  <a:schemeClr val="dk2"/>
                </a:solidFill>
                <a:uFillTx/>
                <a:latin typeface="Calibri"/>
                <a:ea typeface="Calibri"/>
              </a:rPr>
              <a:t>Georg Usin</a:t>
            </a:r>
            <a:endParaRPr b="0" lang="es-ES" sz="13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PlaceHolder 1"/>
          <p:cNvSpPr>
            <a:spLocks noGrp="1"/>
          </p:cNvSpPr>
          <p:nvPr>
            <p:ph type="title"/>
          </p:nvPr>
        </p:nvSpPr>
        <p:spPr>
          <a:xfrm>
            <a:off x="819000" y="358920"/>
            <a:ext cx="7504920" cy="954000"/>
          </a:xfrm>
          <a:prstGeom prst="rect">
            <a:avLst/>
          </a:prstGeom>
          <a:gradFill rotWithShape="0">
            <a:gsLst>
              <a:gs pos="0">
                <a:srgbClr val="dbd4eb"/>
              </a:gs>
              <a:gs pos="100000">
                <a:srgbClr val="9080bb"/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trike="noStrike" u="none">
                <a:solidFill>
                  <a:srgbClr val="000000"/>
                </a:solidFill>
                <a:uFillTx/>
                <a:latin typeface="Nunito"/>
                <a:ea typeface="Nunito"/>
              </a:rPr>
              <a:t>Metodología utilizada</a:t>
            </a:r>
            <a:endParaRPr b="0" lang="es-ES" sz="3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i="1" lang="es" sz="3000" strike="noStrike" u="none">
                <a:solidFill>
                  <a:srgbClr val="000000"/>
                </a:solidFill>
                <a:uFillTx/>
                <a:latin typeface="Nunito"/>
                <a:ea typeface="Nunito"/>
              </a:rPr>
              <a:t>GitFlow</a:t>
            </a:r>
            <a:endParaRPr b="0" lang="es-E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09" name="Google Shape;136;p14" descr=""/>
          <p:cNvPicPr/>
          <p:nvPr/>
        </p:nvPicPr>
        <p:blipFill>
          <a:blip r:embed="rId1"/>
          <a:stretch/>
        </p:blipFill>
        <p:spPr>
          <a:xfrm>
            <a:off x="1807200" y="1520280"/>
            <a:ext cx="5529240" cy="314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laceHolder 1"/>
          <p:cNvSpPr>
            <a:spLocks noGrp="1"/>
          </p:cNvSpPr>
          <p:nvPr>
            <p:ph type="title"/>
          </p:nvPr>
        </p:nvSpPr>
        <p:spPr>
          <a:xfrm>
            <a:off x="718920" y="436320"/>
            <a:ext cx="7504920" cy="1007640"/>
          </a:xfrm>
          <a:prstGeom prst="rect">
            <a:avLst/>
          </a:prstGeom>
          <a:gradFill rotWithShape="0">
            <a:gsLst>
              <a:gs pos="0">
                <a:srgbClr val="1076d2"/>
              </a:gs>
              <a:gs pos="100000">
                <a:srgbClr val="093053"/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trike="noStrike" u="none">
                <a:solidFill>
                  <a:schemeClr val="dk1"/>
                </a:solidFill>
                <a:uFillTx/>
                <a:latin typeface="Nunito"/>
                <a:ea typeface="Nunito"/>
              </a:rPr>
              <a:t>Pair 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800" strike="noStrike" u="none">
                <a:solidFill>
                  <a:schemeClr val="dk1"/>
                </a:solidFill>
                <a:uFillTx/>
                <a:latin typeface="Nunito"/>
                <a:ea typeface="Nunito"/>
              </a:rPr>
              <a:t>Programming</a:t>
            </a:r>
            <a:endParaRPr b="0" lang="es-E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11" name="Google Shape;142;p15" descr=""/>
          <p:cNvPicPr/>
          <p:nvPr/>
        </p:nvPicPr>
        <p:blipFill>
          <a:blip r:embed="rId1"/>
          <a:stretch/>
        </p:blipFill>
        <p:spPr>
          <a:xfrm>
            <a:off x="1878480" y="1685160"/>
            <a:ext cx="5385960" cy="286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PlaceHolder 1"/>
          <p:cNvSpPr>
            <a:spLocks noGrp="1"/>
          </p:cNvSpPr>
          <p:nvPr>
            <p:ph type="title"/>
          </p:nvPr>
        </p:nvSpPr>
        <p:spPr>
          <a:xfrm>
            <a:off x="819000" y="536760"/>
            <a:ext cx="7504920" cy="954000"/>
          </a:xfrm>
          <a:prstGeom prst="rect">
            <a:avLst/>
          </a:prstGeom>
          <a:gradFill rotWithShape="0">
            <a:gsLst>
              <a:gs pos="0">
                <a:srgbClr val="e3aaaa"/>
              </a:gs>
              <a:gs pos="100000">
                <a:srgbClr val="000000"/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trike="noStrike" u="none">
                <a:solidFill>
                  <a:schemeClr val="dk1"/>
                </a:solidFill>
                <a:uFillTx/>
                <a:latin typeface="Nunito"/>
                <a:ea typeface="Nunito"/>
              </a:rPr>
              <a:t>Tablero Trello</a:t>
            </a:r>
            <a:endParaRPr b="0" lang="es-ES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13" name="Google Shape;148;p16" descr=""/>
          <p:cNvPicPr/>
          <p:nvPr/>
        </p:nvPicPr>
        <p:blipFill>
          <a:blip r:embed="rId1"/>
          <a:stretch/>
        </p:blipFill>
        <p:spPr>
          <a:xfrm>
            <a:off x="2300400" y="1618920"/>
            <a:ext cx="4325400" cy="301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trike="noStrike" u="none">
                <a:solidFill>
                  <a:srgbClr val="000000"/>
                </a:solidFill>
                <a:uFillTx/>
                <a:latin typeface="Nunito"/>
                <a:ea typeface="Nunito"/>
              </a:rPr>
              <a:t>Nuevas funcionalidades</a:t>
            </a:r>
            <a:endParaRPr b="0" lang="es-ES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5" name="PlaceHolder 2"/>
          <p:cNvSpPr>
            <a:spLocks noGrp="1"/>
          </p:cNvSpPr>
          <p:nvPr>
            <p:ph/>
          </p:nvPr>
        </p:nvSpPr>
        <p:spPr>
          <a:xfrm>
            <a:off x="819000" y="1990800"/>
            <a:ext cx="7504920" cy="244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30120">
              <a:lnSpc>
                <a:spcPct val="115000"/>
              </a:lnSpc>
              <a:buClr>
                <a:srgbClr val="233a44"/>
              </a:buClr>
              <a:buFont typeface="Calibri"/>
              <a:buChar char="-"/>
            </a:pPr>
            <a:r>
              <a:rPr b="0" lang="es" sz="1600" strike="noStrike" u="none">
                <a:solidFill>
                  <a:schemeClr val="dk2"/>
                </a:solidFill>
                <a:uFillTx/>
                <a:latin typeface="Calibri"/>
                <a:ea typeface="Calibri"/>
              </a:rPr>
              <a:t>Vista detallada de perfil de usuario y la edición de este</a:t>
            </a:r>
            <a:endParaRPr b="0" lang="es-E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233a44"/>
              </a:buClr>
              <a:buFont typeface="Calibri"/>
              <a:buChar char="-"/>
            </a:pPr>
            <a:r>
              <a:rPr b="0" lang="es" sz="1600" strike="noStrike" u="none">
                <a:solidFill>
                  <a:schemeClr val="dk2"/>
                </a:solidFill>
                <a:uFillTx/>
                <a:latin typeface="Calibri"/>
                <a:ea typeface="Calibri"/>
              </a:rPr>
              <a:t>Subtareas para las tareas</a:t>
            </a:r>
            <a:endParaRPr b="0" lang="es-E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233a44"/>
              </a:buClr>
              <a:buFont typeface="Calibri"/>
              <a:buChar char="-"/>
            </a:pPr>
            <a:r>
              <a:rPr b="0" lang="es" sz="1600" strike="noStrike" u="none">
                <a:solidFill>
                  <a:schemeClr val="dk2"/>
                </a:solidFill>
                <a:uFillTx/>
                <a:latin typeface="Calibri"/>
                <a:ea typeface="Calibri"/>
              </a:rPr>
              <a:t>Asignación de prioridad a las tareas y la posibilidad de poder ordenarlo</a:t>
            </a:r>
            <a:endParaRPr b="0" lang="es-E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233a44"/>
              </a:buClr>
              <a:buFont typeface="Calibri"/>
              <a:buChar char="-"/>
            </a:pPr>
            <a:r>
              <a:rPr b="0" lang="es" sz="1600" strike="noStrike" u="none">
                <a:solidFill>
                  <a:schemeClr val="dk2"/>
                </a:solidFill>
                <a:uFillTx/>
                <a:latin typeface="Calibri"/>
                <a:ea typeface="Calibri"/>
              </a:rPr>
              <a:t>Destacar tareas de usuario</a:t>
            </a:r>
            <a:endParaRPr b="0" lang="es-E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233a44"/>
              </a:buClr>
              <a:buFont typeface="Calibri"/>
              <a:buChar char="-"/>
            </a:pPr>
            <a:r>
              <a:rPr b="0" lang="es" sz="1600" strike="noStrike" u="none">
                <a:solidFill>
                  <a:schemeClr val="dk2"/>
                </a:solidFill>
                <a:uFillTx/>
                <a:latin typeface="Calibri"/>
                <a:ea typeface="Calibri"/>
              </a:rPr>
              <a:t>Creador del equipo puede renombrarlo y expulsar a miembros perniciosos.</a:t>
            </a:r>
            <a:endParaRPr b="0" lang="es-E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233a44"/>
              </a:buClr>
              <a:buFont typeface="Calibri"/>
              <a:buChar char="-"/>
            </a:pPr>
            <a:r>
              <a:rPr b="0" lang="es" sz="1600" strike="noStrike" u="none">
                <a:solidFill>
                  <a:schemeClr val="dk2"/>
                </a:solidFill>
                <a:uFillTx/>
                <a:latin typeface="Calibri"/>
                <a:ea typeface="Calibri"/>
              </a:rPr>
              <a:t>Los equipos tienen tareas</a:t>
            </a:r>
            <a:endParaRPr b="0" lang="es-ES" sz="16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233a44"/>
              </a:buClr>
              <a:buFont typeface="Calibri"/>
              <a:buChar char="-"/>
            </a:pPr>
            <a:r>
              <a:rPr b="0" lang="es" sz="1600" strike="noStrike" u="none">
                <a:solidFill>
                  <a:schemeClr val="dk2"/>
                </a:solidFill>
                <a:uFillTx/>
                <a:latin typeface="Calibri"/>
                <a:ea typeface="Calibri"/>
              </a:rPr>
              <a:t>Los equipos guardan su fecha de creación</a:t>
            </a:r>
            <a:endParaRPr b="0" lang="es-ES" sz="1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PlaceHolder 1"/>
          <p:cNvSpPr>
            <a:spLocks noGrp="1"/>
          </p:cNvSpPr>
          <p:nvPr>
            <p:ph type="title"/>
          </p:nvPr>
        </p:nvSpPr>
        <p:spPr>
          <a:xfrm>
            <a:off x="819000" y="57312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trike="noStrike" u="none">
                <a:solidFill>
                  <a:srgbClr val="000000"/>
                </a:solidFill>
                <a:uFillTx/>
                <a:latin typeface="Nunito"/>
                <a:ea typeface="Nunito"/>
              </a:rPr>
              <a:t>Comencemos con la</a:t>
            </a:r>
            <a:endParaRPr b="0" lang="es-ES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017" name="Google Shape;160;p18" descr=""/>
          <p:cNvPicPr/>
          <p:nvPr/>
        </p:nvPicPr>
        <p:blipFill>
          <a:blip r:embed="rId1"/>
          <a:stretch/>
        </p:blipFill>
        <p:spPr>
          <a:xfrm>
            <a:off x="2916360" y="1293840"/>
            <a:ext cx="3310200" cy="331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>
        <p14:prism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PlaceHolder 1"/>
          <p:cNvSpPr>
            <a:spLocks noGrp="1"/>
          </p:cNvSpPr>
          <p:nvPr>
            <p:ph type="title"/>
          </p:nvPr>
        </p:nvSpPr>
        <p:spPr>
          <a:xfrm>
            <a:off x="819000" y="845640"/>
            <a:ext cx="7504920" cy="95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3000" strike="noStrike" u="none">
                <a:solidFill>
                  <a:srgbClr val="ff0000"/>
                </a:solidFill>
                <a:uFillTx/>
                <a:latin typeface="Nunito"/>
                <a:ea typeface="Nunito"/>
              </a:rPr>
              <a:t>Muchas gracias</a:t>
            </a:r>
            <a:endParaRPr b="0" lang="es-ES" sz="3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019" name="Google Shape;166;p19" descr=""/>
          <p:cNvPicPr/>
          <p:nvPr/>
        </p:nvPicPr>
        <p:blipFill>
          <a:blip r:embed="rId1"/>
          <a:stretch/>
        </p:blipFill>
        <p:spPr>
          <a:xfrm>
            <a:off x="2775600" y="1759680"/>
            <a:ext cx="3592080" cy="3037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med">
        <p14:prism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LibreOffice/24.8.3.2$Linux_X86_64 LibreOffice_project/e14c9fdd1f585efcbb2c5363087a99d20928d522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2024-12-18T11:33:03Z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