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1239-9DD2-4CFB-A26D-4DCDD9A94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82DD63-9E5E-4720-A6AC-7A8AC7C33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90A7E-C47E-43A9-B746-E6F1CA3D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80C45-930E-4819-B410-473A2A60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B0B0B8-6ED9-4958-8CD4-33B9E307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798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E79D-397F-4E28-AF40-430AD98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FC7B5F-884F-4767-BC3C-9A587C9CB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4E418-1577-47E8-A311-E21B71C1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827CB-7048-4029-AE64-9EF1080C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6668A-72C8-48D1-9821-A71DDC8B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519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A14113-B311-471A-BA44-496AF3A5E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B32E98-3A8B-4E1F-8949-A5DC854A1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942563-CF45-4A27-8637-88759095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60D19-750E-4915-9C3B-D70C00C8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EEDAF-C0F1-4797-8DE4-66904A8A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046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EFE6E-7C1E-4EE7-8ECD-8EC84163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85CDB-6252-43F7-B08F-491CA2A3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CB006-B5C8-408F-AC46-D2FD1C1C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38F2C6-9E34-4BBF-89DE-37954F90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FB133-D298-4BFE-B708-2A1AD99C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627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A7809-79BF-4DA1-9A75-FA2EAE3D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0335D-F76C-440C-ADC5-4AFA98F6B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A91FE-24A0-4188-B95B-2245C8D6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BEF4A-AFC6-416C-9728-E6EA6906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400D1-D42B-4792-900C-BC2F8226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34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68E41-C045-4391-8906-99C26E97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951C3-E79B-4339-A7CA-3B5C8B9B5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0BF014-1555-407F-804C-C4A82D0E6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F0A376-BBA6-4E3E-B8A3-888693BD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DDC62D-4674-4D21-8ADC-9011F4B9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60BBCF-FCA6-448F-9E2D-2B34E77E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30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8B14D-ED8E-4680-8F62-AF13B040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37F6A4-1AC2-43F0-93BB-0476BB73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FC5AE7-9935-43B9-82D9-01C8BE9E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F5AC97-61B3-4F41-8134-92C367569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3F770C-093C-434F-9B30-E5CC7E8AF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CDE556-D840-4184-AFF4-599C510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91A2B0-12C8-4C75-8113-1574099E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1DF7C6-69A0-4DB6-9DB2-3A4FF865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486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2C44C-922C-433B-9B13-AF768532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59EBF3-DA20-4F98-9CA2-73CC7D3D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5C4C7A-13A5-4102-BAE3-0477CDF2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6AA76C-B0A6-4187-A2D5-EAF7A934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002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3C1523-B5FB-4973-B117-9A351015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BFAE4C-2097-4ED1-A195-1D112B38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FA4BD0-2FFA-4FE6-AB6E-B32EF734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186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4C2AA-8FCF-4B27-849B-75146CA9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43431-405A-4ED9-9C60-6E46C0FF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6CBF68-77F3-494D-8279-2DBD6477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0C9E9-1B92-42DD-BACC-B4233E2E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75C327-739B-4ED7-B27A-0ABA01C3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875999-26BA-4F7B-97E7-F25F67FD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812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FE343-6BB2-4160-B4EB-996A633B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4A549B-C45F-429E-80F5-1508DF925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B7CC6C-60E3-4DAD-B2E8-FA8A475A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1E6F4-4C80-42AA-93C9-6D4F04B9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77D2E8-6FBA-4BC3-B886-9FB14A50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09027-19A7-475C-9B49-C94CFD0C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065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F4EBE2-AF78-42C4-8D8F-4A34B248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912C6-E155-4BED-8D2F-C5D213DE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E31D9-BC44-45BF-8A5A-07D9FA3D3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28227-962A-44C6-B793-CA5213F11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9905A-5208-4B53-8C6C-F5F4308BF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9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17D7A6-727B-4764-B67E-59C930070465}"/>
              </a:ext>
            </a:extLst>
          </p:cNvPr>
          <p:cNvSpPr/>
          <p:nvPr/>
        </p:nvSpPr>
        <p:spPr>
          <a:xfrm>
            <a:off x="3977473" y="250768"/>
            <a:ext cx="4237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Rappelle-moi!</a:t>
            </a:r>
          </a:p>
        </p:txBody>
      </p:sp>
      <p:pic>
        <p:nvPicPr>
          <p:cNvPr id="1026" name="Picture 2" descr="Free icon &quot;Bear icon&quot; by Vecteezy.com">
            <a:extLst>
              <a:ext uri="{FF2B5EF4-FFF2-40B4-BE49-F238E27FC236}">
                <a16:creationId xmlns:a16="http://schemas.microsoft.com/office/drawing/2014/main" id="{1982AD84-B338-43DD-9557-E85576A1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99" y="2047881"/>
            <a:ext cx="1207225" cy="120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6F0E77-40C2-4CC8-9492-F7FA2F1A456D}"/>
              </a:ext>
            </a:extLst>
          </p:cNvPr>
          <p:cNvSpPr txBox="1"/>
          <p:nvPr/>
        </p:nvSpPr>
        <p:spPr>
          <a:xfrm>
            <a:off x="873760" y="1119115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Aujourd’hui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AFE835-4797-4F96-A235-BF0F20EB177A}"/>
              </a:ext>
            </a:extLst>
          </p:cNvPr>
          <p:cNvSpPr txBox="1"/>
          <p:nvPr/>
        </p:nvSpPr>
        <p:spPr>
          <a:xfrm>
            <a:off x="873760" y="4584724"/>
            <a:ext cx="2228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dirty="0">
                <a:latin typeface="Aharoni" panose="020B0604020202020204" pitchFamily="2" charset="-79"/>
                <a:cs typeface="Aharoni" panose="020B0604020202020204" pitchFamily="2" charset="-79"/>
              </a:rPr>
              <a:t>Demain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379614-6307-4FF7-BADD-A39D3DB2B0F7}"/>
              </a:ext>
            </a:extLst>
          </p:cNvPr>
          <p:cNvSpPr txBox="1"/>
          <p:nvPr/>
        </p:nvSpPr>
        <p:spPr>
          <a:xfrm>
            <a:off x="2565864" y="2266772"/>
            <a:ext cx="40559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dirty="0">
                <a:latin typeface="Abadi" panose="020B0604020104020204" pitchFamily="34" charset="0"/>
                <a:cs typeface="Aharoni" panose="020B0604020202020204" pitchFamily="2" charset="-79"/>
              </a:rPr>
              <a:t>Regarder la tété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D351F0-A856-4E61-A87E-6BEBB8C09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151" y="5204498"/>
            <a:ext cx="1161535" cy="116883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E207309-F17F-49C1-823E-5E4674F44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07" y="5449040"/>
            <a:ext cx="1168840" cy="11688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E3E4424-6737-4624-9A85-57B185B53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86" y="3384210"/>
            <a:ext cx="1026649" cy="102664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AA580C-9667-45E0-9095-6D49B99F74F7}"/>
              </a:ext>
            </a:extLst>
          </p:cNvPr>
          <p:cNvSpPr txBox="1"/>
          <p:nvPr/>
        </p:nvSpPr>
        <p:spPr>
          <a:xfrm>
            <a:off x="2565864" y="3522577"/>
            <a:ext cx="5442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dirty="0">
                <a:latin typeface="Abadi" panose="020B0604020104020204" pitchFamily="34" charset="0"/>
                <a:cs typeface="Aharoni" panose="020B0604020202020204" pitchFamily="2" charset="-79"/>
              </a:rPr>
              <a:t>Faire les commissions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21FD86-91D2-41A0-B986-CF350918C85D}"/>
              </a:ext>
            </a:extLst>
          </p:cNvPr>
          <p:cNvSpPr txBox="1"/>
          <p:nvPr/>
        </p:nvSpPr>
        <p:spPr>
          <a:xfrm>
            <a:off x="2477084" y="5646871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dirty="0">
                <a:latin typeface="Abadi" panose="020B0604020104020204" pitchFamily="34" charset="0"/>
                <a:cs typeface="Aharoni" panose="020B0604020202020204" pitchFamily="2" charset="-79"/>
              </a:rPr>
              <a:t>Voir mon petit-fils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C6932C9-8A43-47FA-9BE3-73EDACE81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68" y="3598056"/>
            <a:ext cx="618482" cy="61848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FAEB3EA-CF75-498F-A54C-254405A01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82" y="2342251"/>
            <a:ext cx="618482" cy="61848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972847F-194F-48FF-A7FB-DAE235FEE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96" y="5734438"/>
            <a:ext cx="618482" cy="618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BA1E0F-DFEB-42A6-8131-42EB63B78E51}"/>
              </a:ext>
            </a:extLst>
          </p:cNvPr>
          <p:cNvSpPr/>
          <p:nvPr/>
        </p:nvSpPr>
        <p:spPr>
          <a:xfrm>
            <a:off x="0" y="0"/>
            <a:ext cx="922565" cy="3837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Rappels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9529D-48E2-473C-B8EE-E4C9B5BE66DD}"/>
              </a:ext>
            </a:extLst>
          </p:cNvPr>
          <p:cNvSpPr/>
          <p:nvPr/>
        </p:nvSpPr>
        <p:spPr>
          <a:xfrm>
            <a:off x="922565" y="0"/>
            <a:ext cx="1449160" cy="3837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Calendrier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7DC238-5EB4-4146-8A75-32EBA31D7F59}"/>
              </a:ext>
            </a:extLst>
          </p:cNvPr>
          <p:cNvSpPr/>
          <p:nvPr/>
        </p:nvSpPr>
        <p:spPr>
          <a:xfrm>
            <a:off x="2377675" y="0"/>
            <a:ext cx="1449160" cy="3837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228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03B30D-DBEB-4897-9810-BC895E8D80D6}"/>
              </a:ext>
            </a:extLst>
          </p:cNvPr>
          <p:cNvSpPr/>
          <p:nvPr/>
        </p:nvSpPr>
        <p:spPr>
          <a:xfrm>
            <a:off x="1069521" y="0"/>
            <a:ext cx="1239104" cy="3837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Calendrier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35514-AB30-4CF9-BC24-4BFCC014C455}"/>
              </a:ext>
            </a:extLst>
          </p:cNvPr>
          <p:cNvSpPr/>
          <p:nvPr/>
        </p:nvSpPr>
        <p:spPr>
          <a:xfrm>
            <a:off x="5950" y="0"/>
            <a:ext cx="1063571" cy="3837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Rappels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8A7FA-E5F0-48F9-A868-27B11500A995}"/>
              </a:ext>
            </a:extLst>
          </p:cNvPr>
          <p:cNvSpPr/>
          <p:nvPr/>
        </p:nvSpPr>
        <p:spPr>
          <a:xfrm>
            <a:off x="2308625" y="-1"/>
            <a:ext cx="1449160" cy="3837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Notes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F4C0BABE-F0F9-4086-B88D-ECAD0652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89722"/>
              </p:ext>
            </p:extLst>
          </p:nvPr>
        </p:nvGraphicFramePr>
        <p:xfrm>
          <a:off x="336211" y="1175656"/>
          <a:ext cx="11738769" cy="545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967">
                  <a:extLst>
                    <a:ext uri="{9D8B030D-6E8A-4147-A177-3AD203B41FA5}">
                      <a16:colId xmlns:a16="http://schemas.microsoft.com/office/drawing/2014/main" val="1214468436"/>
                    </a:ext>
                  </a:extLst>
                </a:gridCol>
                <a:gridCol w="1676967">
                  <a:extLst>
                    <a:ext uri="{9D8B030D-6E8A-4147-A177-3AD203B41FA5}">
                      <a16:colId xmlns:a16="http://schemas.microsoft.com/office/drawing/2014/main" val="2776534763"/>
                    </a:ext>
                  </a:extLst>
                </a:gridCol>
                <a:gridCol w="1676967">
                  <a:extLst>
                    <a:ext uri="{9D8B030D-6E8A-4147-A177-3AD203B41FA5}">
                      <a16:colId xmlns:a16="http://schemas.microsoft.com/office/drawing/2014/main" val="4202343735"/>
                    </a:ext>
                  </a:extLst>
                </a:gridCol>
                <a:gridCol w="1676967">
                  <a:extLst>
                    <a:ext uri="{9D8B030D-6E8A-4147-A177-3AD203B41FA5}">
                      <a16:colId xmlns:a16="http://schemas.microsoft.com/office/drawing/2014/main" val="1674857536"/>
                    </a:ext>
                  </a:extLst>
                </a:gridCol>
                <a:gridCol w="1676967">
                  <a:extLst>
                    <a:ext uri="{9D8B030D-6E8A-4147-A177-3AD203B41FA5}">
                      <a16:colId xmlns:a16="http://schemas.microsoft.com/office/drawing/2014/main" val="3041051566"/>
                    </a:ext>
                  </a:extLst>
                </a:gridCol>
                <a:gridCol w="1676967">
                  <a:extLst>
                    <a:ext uri="{9D8B030D-6E8A-4147-A177-3AD203B41FA5}">
                      <a16:colId xmlns:a16="http://schemas.microsoft.com/office/drawing/2014/main" val="3411931653"/>
                    </a:ext>
                  </a:extLst>
                </a:gridCol>
                <a:gridCol w="1676967">
                  <a:extLst>
                    <a:ext uri="{9D8B030D-6E8A-4147-A177-3AD203B41FA5}">
                      <a16:colId xmlns:a16="http://schemas.microsoft.com/office/drawing/2014/main" val="384889101"/>
                    </a:ext>
                  </a:extLst>
                </a:gridCol>
              </a:tblGrid>
              <a:tr h="443206">
                <a:tc>
                  <a:txBody>
                    <a:bodyPr/>
                    <a:lstStyle/>
                    <a:p>
                      <a:r>
                        <a:rPr lang="fr-CH" dirty="0"/>
                        <a:t>Lundi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Mercredi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Jeudi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Vendredi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Samedi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Dimanche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74733"/>
                  </a:ext>
                </a:extLst>
              </a:tr>
              <a:tr h="1002924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2055"/>
                  </a:ext>
                </a:extLst>
              </a:tr>
              <a:tr h="1002924">
                <a:tc>
                  <a:txBody>
                    <a:bodyPr/>
                    <a:lstStyle/>
                    <a:p>
                      <a:r>
                        <a:rPr lang="fr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92898"/>
                  </a:ext>
                </a:extLst>
              </a:tr>
              <a:tr h="1002924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rgbClr val="FFFF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sz="1200" dirty="0">
                          <a:solidFill>
                            <a:srgbClr val="FF0000"/>
                          </a:solidFill>
                        </a:rPr>
                        <a:t>Voir petit fils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33417"/>
                  </a:ext>
                </a:extLst>
              </a:tr>
              <a:tr h="1002924">
                <a:tc>
                  <a:txBody>
                    <a:bodyPr/>
                    <a:lstStyle/>
                    <a:p>
                      <a:r>
                        <a:rPr lang="fr-CH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81935"/>
                  </a:ext>
                </a:extLst>
              </a:tr>
              <a:tr h="1002924">
                <a:tc>
                  <a:txBody>
                    <a:bodyPr/>
                    <a:lstStyle/>
                    <a:p>
                      <a:r>
                        <a:rPr lang="fr-CH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97379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FD91D5C9-CC5B-4B96-BEB2-50B421AA7EBB}"/>
              </a:ext>
            </a:extLst>
          </p:cNvPr>
          <p:cNvSpPr txBox="1"/>
          <p:nvPr/>
        </p:nvSpPr>
        <p:spPr>
          <a:xfrm>
            <a:off x="336211" y="695172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Octobre 2020</a:t>
            </a:r>
          </a:p>
        </p:txBody>
      </p:sp>
    </p:spTree>
    <p:extLst>
      <p:ext uri="{BB962C8B-B14F-4D97-AF65-F5344CB8AC3E}">
        <p14:creationId xmlns:p14="http://schemas.microsoft.com/office/powerpoint/2010/main" val="30147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96F8D2-F2C5-40F4-8A0C-7FB00A653F60}"/>
              </a:ext>
            </a:extLst>
          </p:cNvPr>
          <p:cNvSpPr/>
          <p:nvPr/>
        </p:nvSpPr>
        <p:spPr>
          <a:xfrm>
            <a:off x="2371725" y="-1"/>
            <a:ext cx="1220561" cy="3837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Notes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14207-1060-40D0-B93F-5FCA4257EDD4}"/>
              </a:ext>
            </a:extLst>
          </p:cNvPr>
          <p:cNvSpPr/>
          <p:nvPr/>
        </p:nvSpPr>
        <p:spPr>
          <a:xfrm>
            <a:off x="922565" y="0"/>
            <a:ext cx="1449160" cy="3837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Calendrier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9AC119-1FF6-48A0-9AD0-1AB91C5706C8}"/>
              </a:ext>
            </a:extLst>
          </p:cNvPr>
          <p:cNvSpPr/>
          <p:nvPr/>
        </p:nvSpPr>
        <p:spPr>
          <a:xfrm>
            <a:off x="0" y="0"/>
            <a:ext cx="922565" cy="3837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Rappels</a:t>
            </a:r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B2050369-3EF0-4717-A80A-C31BEC091402}"/>
              </a:ext>
            </a:extLst>
          </p:cNvPr>
          <p:cNvSpPr/>
          <p:nvPr/>
        </p:nvSpPr>
        <p:spPr>
          <a:xfrm>
            <a:off x="1134835" y="1289957"/>
            <a:ext cx="1714501" cy="612648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Police : 117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4C603A0-B6F2-413F-B251-E1DFDF22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10" y="1412382"/>
            <a:ext cx="372835" cy="367797"/>
          </a:xfrm>
          <a:prstGeom prst="rect">
            <a:avLst/>
          </a:prstGeom>
        </p:spPr>
      </p:pic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F6969F65-59D8-4C5E-A4AE-124E6F7F7EE2}"/>
              </a:ext>
            </a:extLst>
          </p:cNvPr>
          <p:cNvSpPr/>
          <p:nvPr/>
        </p:nvSpPr>
        <p:spPr>
          <a:xfrm>
            <a:off x="1134834" y="2336346"/>
            <a:ext cx="2265591" cy="612648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Ambulance : 144 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3DCDFB0-FA25-455B-94A9-F82E0C8A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10" y="2458771"/>
            <a:ext cx="372835" cy="3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043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</Words>
  <Application>Microsoft Office PowerPoint</Application>
  <PresentationFormat>Grand écran</PresentationFormat>
  <Paragraphs>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Abadi</vt:lpstr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Mattei</dc:creator>
  <cp:lastModifiedBy>robin reuteler</cp:lastModifiedBy>
  <cp:revision>8</cp:revision>
  <dcterms:created xsi:type="dcterms:W3CDTF">2020-10-07T15:42:35Z</dcterms:created>
  <dcterms:modified xsi:type="dcterms:W3CDTF">2020-10-12T09:56:35Z</dcterms:modified>
</cp:coreProperties>
</file>