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D15AEA-0F8A-43C5-896A-BAF351D45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C54C70A-7B6F-481C-9750-4211585CC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66314F-9141-411B-8082-12012249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2462-AD1A-482C-84EF-D5F38360DD65}" type="datetimeFigureOut">
              <a:rPr lang="fr-CH" smtClean="0"/>
              <a:t>08.11.2020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E5DD57-CEBD-4580-B74A-941240D6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B74CEE-635F-46E8-B52C-C8B05C2E0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6040-7383-43D5-93B7-B1804BEA84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8058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78FEF7-9BE5-4443-9F72-CFA89CBB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84FC94-2D8D-4BE6-8D50-BA76E2358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C8CD97-74F6-416A-BF07-BDD3E03A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2462-AD1A-482C-84EF-D5F38360DD65}" type="datetimeFigureOut">
              <a:rPr lang="fr-CH" smtClean="0"/>
              <a:t>08.11.2020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3826C9-C717-44B1-AB92-5135714AE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16CCA6-D4E7-496D-9874-5AE9010D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6040-7383-43D5-93B7-B1804BEA84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5081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ECB84F4-70B3-402E-9781-05E52BE6B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36B7B8-3107-4055-8458-DBF786923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D2C3C1-4F64-4DED-AC61-A6E2A27E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2462-AD1A-482C-84EF-D5F38360DD65}" type="datetimeFigureOut">
              <a:rPr lang="fr-CH" smtClean="0"/>
              <a:t>08.11.2020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9D666B-9729-4E46-B754-7AA01E23B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931ACA-D0A1-41DC-9D87-5A042D48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6040-7383-43D5-93B7-B1804BEA84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397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9E8C9E-0022-474A-B393-4FF85537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009987-C0A0-4AE8-8E55-F63177F62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49F26-6B47-461B-AC54-9F1E6516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2462-AD1A-482C-84EF-D5F38360DD65}" type="datetimeFigureOut">
              <a:rPr lang="fr-CH" smtClean="0"/>
              <a:t>08.11.2020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909F91-189B-4C4F-B731-0C23F76B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4BCA1B-3B8C-4120-B118-CD0E9B8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6040-7383-43D5-93B7-B1804BEA84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3799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337CCA-57F1-4080-AD12-452A8CB8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CFCE43-45F9-4318-92DD-F5070E5B1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1F0614-D323-4632-A4EA-1D8B067B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2462-AD1A-482C-84EF-D5F38360DD65}" type="datetimeFigureOut">
              <a:rPr lang="fr-CH" smtClean="0"/>
              <a:t>08.11.2020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D62A00-9010-4026-9424-53384ABB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6D54D8-ADA1-429B-8ABB-DF7280A2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6040-7383-43D5-93B7-B1804BEA84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730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5E28C0-0C10-4268-BE9B-782D9F08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B81A56-F9FB-4B26-ABBB-E059222A4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5FF197-E43D-44E1-B430-2B4C2A84D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7AE280-3117-4D38-9C7C-6B6F16D8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2462-AD1A-482C-84EF-D5F38360DD65}" type="datetimeFigureOut">
              <a:rPr lang="fr-CH" smtClean="0"/>
              <a:t>08.11.2020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F97607-2ADC-4F8F-80D4-C896565B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37D2DA-879E-4DF4-84CA-91256B55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6040-7383-43D5-93B7-B1804BEA84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4007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1ADD1-2A98-4ED5-BD0A-2AC880B42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D0F482-CA4E-4FD7-BCA4-36F2FEEC8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D429CE-4534-40EC-99E6-86E36587C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50E7C29-423A-4F58-AC5E-80FE5C5A51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95AAD8-C800-40FC-8525-D14811A4B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C63E8F-B85C-48DF-9717-660EF242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2462-AD1A-482C-84EF-D5F38360DD65}" type="datetimeFigureOut">
              <a:rPr lang="fr-CH" smtClean="0"/>
              <a:t>08.11.2020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C9A6D8F-2173-4A5B-AC6A-E1B05E7D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6EEEC4-5B0D-4B3A-96B3-316CE479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6040-7383-43D5-93B7-B1804BEA84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445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BD7BB4-BFFA-487E-9211-8E27AABA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F9CBAA-DBC0-416C-B9A4-7038604E0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2462-AD1A-482C-84EF-D5F38360DD65}" type="datetimeFigureOut">
              <a:rPr lang="fr-CH" smtClean="0"/>
              <a:t>08.11.2020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224BC6-D5E1-40C6-AD81-C4C77553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A730ED1-6B9F-461D-BDBC-56ADBE16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6040-7383-43D5-93B7-B1804BEA84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839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7840AC-1553-4EFA-AFC2-85D478BD3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2462-AD1A-482C-84EF-D5F38360DD65}" type="datetimeFigureOut">
              <a:rPr lang="fr-CH" smtClean="0"/>
              <a:t>08.11.2020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1F5ACA5-A819-4493-A67F-88D3BC378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1FA133-5649-4A40-930D-725D1D79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6040-7383-43D5-93B7-B1804BEA84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1739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197EC-277B-4207-8038-B99419BE3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B5D8A2-99F1-4707-A4A4-C6B9CA56C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E918E9-D69F-4CAA-8A6F-837A5A081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BEA02B-932B-4050-B0A4-00C4CBFD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2462-AD1A-482C-84EF-D5F38360DD65}" type="datetimeFigureOut">
              <a:rPr lang="fr-CH" smtClean="0"/>
              <a:t>08.11.2020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EDEB84-3647-4C87-9F8D-86BA8B7B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1555AE-86B0-4555-B870-C5410991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6040-7383-43D5-93B7-B1804BEA84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9518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4CCD56-BD5A-4E2C-9F9C-FA754D53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2B4AA3B-DF98-4569-95FF-B43005D6F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D0AF4F-6313-49CC-855C-7B4C5929C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7A4E23-0EEC-4449-94CC-ABCBC57B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2462-AD1A-482C-84EF-D5F38360DD65}" type="datetimeFigureOut">
              <a:rPr lang="fr-CH" smtClean="0"/>
              <a:t>08.11.2020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2F8464-9370-41B7-9A43-D9C92D3D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4872EE-F1AB-4EC0-ABA2-083A8658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6040-7383-43D5-93B7-B1804BEA84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446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039DCDC-4B91-4B0F-A879-1984BC4A2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C20C81-14BA-478D-A536-589CB1014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1BCEDF-EC26-4752-8C1B-CB6673DC8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92462-AD1A-482C-84EF-D5F38360DD65}" type="datetimeFigureOut">
              <a:rPr lang="fr-CH" smtClean="0"/>
              <a:t>08.11.2020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66BAE1-9DCF-4863-A9B1-686563754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FB626A-8995-4C69-8B9B-8CCD63D31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46040-7383-43D5-93B7-B1804BEA84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4344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08A682-D1A3-49AF-A88A-6E32DDB6C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IHM mini-projet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8348D4-9DD1-41E1-8D2E-8C2249F035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Mattei Simon</a:t>
            </a:r>
          </a:p>
          <a:p>
            <a:r>
              <a:rPr lang="fr-CH" dirty="0" err="1"/>
              <a:t>Reuteler</a:t>
            </a:r>
            <a:r>
              <a:rPr lang="fr-CH" dirty="0"/>
              <a:t> Robin</a:t>
            </a:r>
          </a:p>
        </p:txBody>
      </p:sp>
    </p:spTree>
    <p:extLst>
      <p:ext uri="{BB962C8B-B14F-4D97-AF65-F5344CB8AC3E}">
        <p14:creationId xmlns:p14="http://schemas.microsoft.com/office/powerpoint/2010/main" val="335702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personne&#10;&#10;Description générée automatiquement">
            <a:extLst>
              <a:ext uri="{FF2B5EF4-FFF2-40B4-BE49-F238E27FC236}">
                <a16:creationId xmlns:a16="http://schemas.microsoft.com/office/drawing/2014/main" id="{5DE35EFE-4F39-4803-B7D1-E785AC652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1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7034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Grand écran</PresentationFormat>
  <Paragraphs>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IHM mini-projet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IHM mini-projet</dc:title>
  <dc:creator>Simon Mattei</dc:creator>
  <cp:lastModifiedBy>Simon Mattei</cp:lastModifiedBy>
  <cp:revision>1</cp:revision>
  <dcterms:created xsi:type="dcterms:W3CDTF">2020-11-08T12:17:13Z</dcterms:created>
  <dcterms:modified xsi:type="dcterms:W3CDTF">2020-11-08T12:19:55Z</dcterms:modified>
</cp:coreProperties>
</file>