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a로케트" panose="02020600000000000000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lticampus" initials="m" lastIdx="3" clrIdx="0">
    <p:extLst>
      <p:ext uri="{19B8F6BF-5375-455C-9EA6-DF929625EA0E}">
        <p15:presenceInfo xmlns:p15="http://schemas.microsoft.com/office/powerpoint/2012/main" userId="multicamp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1" autoAdjust="0"/>
    <p:restoredTop sz="88475" autoAdjust="0"/>
  </p:normalViewPr>
  <p:slideViewPr>
    <p:cSldViewPr snapToGrid="0">
      <p:cViewPr varScale="1">
        <p:scale>
          <a:sx n="59" d="100"/>
          <a:sy n="59" d="100"/>
        </p:scale>
        <p:origin x="9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dayeong" userId="1ef00dd3f710276f" providerId="LiveId" clId="{8B076BBE-71B4-401A-90EA-DF6FF34EF040}"/>
    <pc:docChg chg="undo custSel addSld modSld">
      <pc:chgData name="kim dayeong" userId="1ef00dd3f710276f" providerId="LiveId" clId="{8B076BBE-71B4-401A-90EA-DF6FF34EF040}" dt="2020-10-20T01:50:49.307" v="70" actId="20577"/>
      <pc:docMkLst>
        <pc:docMk/>
      </pc:docMkLst>
      <pc:sldChg chg="addSp modSp mod">
        <pc:chgData name="kim dayeong" userId="1ef00dd3f710276f" providerId="LiveId" clId="{8B076BBE-71B4-401A-90EA-DF6FF34EF040}" dt="2020-10-20T01:50:24.060" v="60" actId="207"/>
        <pc:sldMkLst>
          <pc:docMk/>
          <pc:sldMk cId="2161009117" sldId="257"/>
        </pc:sldMkLst>
        <pc:spChg chg="add mod">
          <ac:chgData name="kim dayeong" userId="1ef00dd3f710276f" providerId="LiveId" clId="{8B076BBE-71B4-401A-90EA-DF6FF34EF040}" dt="2020-10-20T01:50:24.060" v="60" actId="207"/>
          <ac:spMkLst>
            <pc:docMk/>
            <pc:sldMk cId="2161009117" sldId="257"/>
            <ac:spMk id="4" creationId="{F22D0E55-49CE-49C4-844A-F22F575E5A77}"/>
          </ac:spMkLst>
        </pc:spChg>
      </pc:sldChg>
      <pc:sldChg chg="addSp modSp mod">
        <pc:chgData name="kim dayeong" userId="1ef00dd3f710276f" providerId="LiveId" clId="{8B076BBE-71B4-401A-90EA-DF6FF34EF040}" dt="2020-10-20T01:50:28.705" v="61" actId="207"/>
        <pc:sldMkLst>
          <pc:docMk/>
          <pc:sldMk cId="3957121462" sldId="258"/>
        </pc:sldMkLst>
        <pc:spChg chg="add mod">
          <ac:chgData name="kim dayeong" userId="1ef00dd3f710276f" providerId="LiveId" clId="{8B076BBE-71B4-401A-90EA-DF6FF34EF040}" dt="2020-10-20T01:50:28.705" v="61" actId="207"/>
          <ac:spMkLst>
            <pc:docMk/>
            <pc:sldMk cId="3957121462" sldId="258"/>
            <ac:spMk id="3" creationId="{08EBDA5D-97C6-4466-A14D-9C3B8C70DA3F}"/>
          </ac:spMkLst>
        </pc:spChg>
      </pc:sldChg>
      <pc:sldChg chg="addSp modSp mod">
        <pc:chgData name="kim dayeong" userId="1ef00dd3f710276f" providerId="LiveId" clId="{8B076BBE-71B4-401A-90EA-DF6FF34EF040}" dt="2020-10-20T01:50:33.057" v="63" actId="20577"/>
        <pc:sldMkLst>
          <pc:docMk/>
          <pc:sldMk cId="2445055453" sldId="259"/>
        </pc:sldMkLst>
        <pc:spChg chg="add mod">
          <ac:chgData name="kim dayeong" userId="1ef00dd3f710276f" providerId="LiveId" clId="{8B076BBE-71B4-401A-90EA-DF6FF34EF040}" dt="2020-10-20T01:50:33.057" v="63" actId="20577"/>
          <ac:spMkLst>
            <pc:docMk/>
            <pc:sldMk cId="2445055453" sldId="259"/>
            <ac:spMk id="3" creationId="{F8AE0B55-4917-438F-9125-8EA675E4DDBC}"/>
          </ac:spMkLst>
        </pc:spChg>
        <pc:spChg chg="mod">
          <ac:chgData name="kim dayeong" userId="1ef00dd3f710276f" providerId="LiveId" clId="{8B076BBE-71B4-401A-90EA-DF6FF34EF040}" dt="2020-10-19T23:10:09.197" v="24" actId="20577"/>
          <ac:spMkLst>
            <pc:docMk/>
            <pc:sldMk cId="2445055453" sldId="259"/>
            <ac:spMk id="7" creationId="{5DA93001-7CF2-46AA-ADC9-79F58053E9C4}"/>
          </ac:spMkLst>
        </pc:spChg>
      </pc:sldChg>
      <pc:sldChg chg="addSp modSp mod">
        <pc:chgData name="kim dayeong" userId="1ef00dd3f710276f" providerId="LiveId" clId="{8B076BBE-71B4-401A-90EA-DF6FF34EF040}" dt="2020-10-20T01:50:40.776" v="66" actId="14100"/>
        <pc:sldMkLst>
          <pc:docMk/>
          <pc:sldMk cId="1420039810" sldId="260"/>
        </pc:sldMkLst>
        <pc:spChg chg="add mod">
          <ac:chgData name="kim dayeong" userId="1ef00dd3f710276f" providerId="LiveId" clId="{8B076BBE-71B4-401A-90EA-DF6FF34EF040}" dt="2020-10-20T01:50:40.776" v="66" actId="14100"/>
          <ac:spMkLst>
            <pc:docMk/>
            <pc:sldMk cId="1420039810" sldId="260"/>
            <ac:spMk id="3" creationId="{1911468A-18B0-463D-8C81-16CC7A08A51B}"/>
          </ac:spMkLst>
        </pc:spChg>
      </pc:sldChg>
      <pc:sldChg chg="addSp modSp mod">
        <pc:chgData name="kim dayeong" userId="1ef00dd3f710276f" providerId="LiveId" clId="{8B076BBE-71B4-401A-90EA-DF6FF34EF040}" dt="2020-10-20T01:50:44.418" v="68" actId="20577"/>
        <pc:sldMkLst>
          <pc:docMk/>
          <pc:sldMk cId="636795925" sldId="261"/>
        </pc:sldMkLst>
        <pc:spChg chg="mod">
          <ac:chgData name="kim dayeong" userId="1ef00dd3f710276f" providerId="LiveId" clId="{8B076BBE-71B4-401A-90EA-DF6FF34EF040}" dt="2020-10-19T23:11:08.965" v="42" actId="27636"/>
          <ac:spMkLst>
            <pc:docMk/>
            <pc:sldMk cId="636795925" sldId="261"/>
            <ac:spMk id="3" creationId="{7796BFCC-313F-46B1-AF96-682D0FBEAE69}"/>
          </ac:spMkLst>
        </pc:spChg>
        <pc:spChg chg="add mod">
          <ac:chgData name="kim dayeong" userId="1ef00dd3f710276f" providerId="LiveId" clId="{8B076BBE-71B4-401A-90EA-DF6FF34EF040}" dt="2020-10-20T01:50:44.418" v="68" actId="20577"/>
          <ac:spMkLst>
            <pc:docMk/>
            <pc:sldMk cId="636795925" sldId="261"/>
            <ac:spMk id="4" creationId="{1281DF8C-45C9-495E-BC48-A31A57A19F49}"/>
          </ac:spMkLst>
        </pc:spChg>
      </pc:sldChg>
      <pc:sldChg chg="addSp modSp add mod">
        <pc:chgData name="kim dayeong" userId="1ef00dd3f710276f" providerId="LiveId" clId="{8B076BBE-71B4-401A-90EA-DF6FF34EF040}" dt="2020-10-20T01:50:49.307" v="70" actId="20577"/>
        <pc:sldMkLst>
          <pc:docMk/>
          <pc:sldMk cId="1613463098" sldId="262"/>
        </pc:sldMkLst>
        <pc:spChg chg="mod">
          <ac:chgData name="kim dayeong" userId="1ef00dd3f710276f" providerId="LiveId" clId="{8B076BBE-71B4-401A-90EA-DF6FF34EF040}" dt="2020-10-19T23:11:14.354" v="44" actId="27636"/>
          <ac:spMkLst>
            <pc:docMk/>
            <pc:sldMk cId="1613463098" sldId="262"/>
            <ac:spMk id="3" creationId="{7796BFCC-313F-46B1-AF96-682D0FBEAE69}"/>
          </ac:spMkLst>
        </pc:spChg>
        <pc:spChg chg="add mod">
          <ac:chgData name="kim dayeong" userId="1ef00dd3f710276f" providerId="LiveId" clId="{8B076BBE-71B4-401A-90EA-DF6FF34EF040}" dt="2020-10-20T01:50:49.307" v="70" actId="20577"/>
          <ac:spMkLst>
            <pc:docMk/>
            <pc:sldMk cId="1613463098" sldId="262"/>
            <ac:spMk id="4" creationId="{AC849027-4E54-44ED-8372-CE5DB2C9A5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BB4B1-1F84-40A9-AF45-3A925CD7C0D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525BB-458B-44EE-BC93-5B04581CA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5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 삼성전기 기업연계 프로젝트</a:t>
            </a:r>
            <a:r>
              <a:rPr lang="ko-KR" altLang="en-US" baseline="0" dirty="0" smtClean="0"/>
              <a:t> 진행하는 </a:t>
            </a:r>
            <a:r>
              <a:rPr lang="ko-KR" altLang="en-US" baseline="0" dirty="0" err="1" smtClean="0"/>
              <a:t>싸피</a:t>
            </a:r>
            <a:r>
              <a:rPr lang="ko-KR" altLang="en-US" baseline="0" dirty="0" smtClean="0"/>
              <a:t> 광주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반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팀 팀장 고성진입니다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모두 다 오신 것 같으니 바로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차 멘토링 시작하도록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525BB-458B-44EE-BC93-5B04581CAC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6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진행순서는</a:t>
            </a:r>
            <a:r>
              <a:rPr lang="ko-KR" altLang="en-US" dirty="0" smtClean="0"/>
              <a:t> 다음과 같이 진행하도록 하겠습니다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525BB-458B-44EE-BC93-5B04581CAC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38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먼저 지난 주에 있었던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주차 멘토링에 있었던 피드백 </a:t>
            </a:r>
            <a:r>
              <a:rPr lang="ko-KR" altLang="en-US" baseline="0" dirty="0" err="1" smtClean="0"/>
              <a:t>반영사항입니다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첫 번째로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모델 학습에 썼던 </a:t>
            </a:r>
            <a:r>
              <a:rPr lang="ko-KR" altLang="en-US" baseline="0" dirty="0" err="1" smtClean="0"/>
              <a:t>파라미터값들을</a:t>
            </a:r>
            <a:r>
              <a:rPr lang="ko-KR" altLang="en-US" baseline="0" dirty="0" smtClean="0"/>
              <a:t> 저장하기 위해서 </a:t>
            </a:r>
            <a:r>
              <a:rPr lang="en-US" altLang="ko-KR" baseline="0" dirty="0" smtClean="0"/>
              <a:t>SQLite</a:t>
            </a:r>
            <a:r>
              <a:rPr lang="ko-KR" altLang="en-US" baseline="0" dirty="0" smtClean="0"/>
              <a:t>로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를 추가하기로 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현재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를 생성해주었으나 </a:t>
            </a:r>
            <a:r>
              <a:rPr lang="en-US" altLang="ko-KR" baseline="0" dirty="0" err="1" smtClean="0"/>
              <a:t>PyQt</a:t>
            </a:r>
            <a:r>
              <a:rPr lang="ko-KR" altLang="en-US" baseline="0" dirty="0" smtClean="0"/>
              <a:t>와 연동하는 과정에서 오류가 생겨 해결 중에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두 번째로는 </a:t>
            </a:r>
            <a:r>
              <a:rPr lang="en-US" altLang="ko-KR" baseline="0" dirty="0" smtClean="0"/>
              <a:t>class </a:t>
            </a:r>
            <a:r>
              <a:rPr lang="ko-KR" altLang="en-US" baseline="0" dirty="0" smtClean="0"/>
              <a:t>수가 </a:t>
            </a:r>
            <a:r>
              <a:rPr lang="ko-KR" altLang="en-US" baseline="0" dirty="0" err="1" smtClean="0"/>
              <a:t>데이터별로</a:t>
            </a:r>
            <a:r>
              <a:rPr lang="ko-KR" altLang="en-US" baseline="0" dirty="0" smtClean="0"/>
              <a:t> 다르고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데이터의 종류도 달라서 현업에서는 프리시즌과 리콜을 사용한다고 하셔서 저희도 </a:t>
            </a:r>
            <a:r>
              <a:rPr lang="ko-KR" altLang="en-US" baseline="0" dirty="0" err="1" smtClean="0"/>
              <a:t>결과창에</a:t>
            </a:r>
            <a:r>
              <a:rPr lang="ko-KR" altLang="en-US" baseline="0" dirty="0" smtClean="0"/>
              <a:t> 띄워줄 예정입니다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세 번째는 부족한 데이터를 증대하기위한 </a:t>
            </a:r>
            <a:r>
              <a:rPr lang="en-US" altLang="ko-KR" baseline="0" dirty="0" smtClean="0"/>
              <a:t>data augmentation</a:t>
            </a:r>
            <a:r>
              <a:rPr lang="ko-KR" altLang="en-US" baseline="0" dirty="0" smtClean="0"/>
              <a:t>기능을 추가하기로 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현재는 </a:t>
            </a:r>
            <a:r>
              <a:rPr lang="ko-KR" altLang="en-US" baseline="0" dirty="0" err="1" smtClean="0"/>
              <a:t>상하반전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좌우반전</a:t>
            </a:r>
            <a:r>
              <a:rPr lang="en-US" altLang="ko-KR" baseline="0" dirty="0" smtClean="0"/>
              <a:t>, 90</a:t>
            </a:r>
            <a:r>
              <a:rPr lang="ko-KR" altLang="en-US" baseline="0" dirty="0" smtClean="0"/>
              <a:t>도 회전 기능을 구현했고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옵션값에 따라서 어떻게 적용되는지 학습을 더 </a:t>
            </a:r>
            <a:r>
              <a:rPr lang="ko-KR" altLang="en-US" baseline="0" dirty="0" err="1" smtClean="0"/>
              <a:t>한다음에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세팅값을</a:t>
            </a:r>
            <a:r>
              <a:rPr lang="ko-KR" altLang="en-US" baseline="0" dirty="0" smtClean="0"/>
              <a:t> 추가할 예정입니다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다음은 </a:t>
            </a:r>
            <a:r>
              <a:rPr lang="en-US" altLang="ko-KR" baseline="0" dirty="0" err="1" smtClean="0"/>
              <a:t>load_data</a:t>
            </a:r>
            <a:r>
              <a:rPr lang="ko-KR" altLang="en-US" baseline="0" dirty="0" smtClean="0"/>
              <a:t>를 통해 </a:t>
            </a:r>
            <a:r>
              <a:rPr lang="en-US" altLang="ko-KR" baseline="0" dirty="0" smtClean="0"/>
              <a:t>cifar-10</a:t>
            </a:r>
            <a:r>
              <a:rPr lang="ko-KR" altLang="en-US" baseline="0" dirty="0" smtClean="0"/>
              <a:t>을 학습을 시켰는데 이랬더니 바로 </a:t>
            </a:r>
            <a:r>
              <a:rPr lang="en-US" altLang="ko-KR" baseline="0" dirty="0" err="1" smtClean="0"/>
              <a:t>x,y</a:t>
            </a:r>
            <a:r>
              <a:rPr lang="ko-KR" altLang="en-US" baseline="0" dirty="0" smtClean="0"/>
              <a:t>레이블을 불러와서 학습을 진행을 해서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실제 </a:t>
            </a:r>
            <a:r>
              <a:rPr lang="en-US" altLang="ko-KR" baseline="0" dirty="0" smtClean="0"/>
              <a:t>tool</a:t>
            </a:r>
            <a:r>
              <a:rPr lang="ko-KR" altLang="en-US" baseline="0" dirty="0" smtClean="0"/>
              <a:t>을 사용할 때는 영상 데이터에 레이블을 달아서 학습을 </a:t>
            </a:r>
            <a:r>
              <a:rPr lang="ko-KR" altLang="en-US" baseline="0" dirty="0" err="1" smtClean="0"/>
              <a:t>시켜줘야하므로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stl10 </a:t>
            </a:r>
            <a:r>
              <a:rPr lang="en-US" altLang="ko-KR" baseline="0" dirty="0" err="1" smtClean="0"/>
              <a:t>png</a:t>
            </a:r>
            <a:r>
              <a:rPr lang="ko-KR" altLang="en-US" baseline="0" dirty="0" smtClean="0"/>
              <a:t>파일을 </a:t>
            </a:r>
            <a:r>
              <a:rPr lang="en-US" altLang="ko-KR" baseline="0" dirty="0" smtClean="0"/>
              <a:t>5000</a:t>
            </a:r>
            <a:r>
              <a:rPr lang="ko-KR" altLang="en-US" baseline="0" dirty="0" smtClean="0"/>
              <a:t>장을 다운받아서 </a:t>
            </a:r>
            <a:r>
              <a:rPr lang="ko-KR" altLang="en-US" baseline="0" dirty="0" err="1" smtClean="0"/>
              <a:t>클래스별로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500</a:t>
            </a:r>
            <a:r>
              <a:rPr lang="ko-KR" altLang="en-US" baseline="0" dirty="0" smtClean="0"/>
              <a:t>장을 나누어 레이블을 달아주는 작업을 추가했습니다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레이블된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stl10 </a:t>
            </a:r>
            <a:r>
              <a:rPr lang="ko-KR" altLang="en-US" baseline="0" dirty="0" smtClean="0"/>
              <a:t>데이터셋으로 학습을 진행했습니다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그런데 나중에 찾아보니 </a:t>
            </a:r>
            <a:r>
              <a:rPr lang="en-US" altLang="ko-KR" baseline="0" dirty="0" smtClean="0"/>
              <a:t>cifar-10</a:t>
            </a:r>
            <a:r>
              <a:rPr lang="ko-KR" altLang="en-US" baseline="0" dirty="0" smtClean="0"/>
              <a:t>도 </a:t>
            </a:r>
            <a:r>
              <a:rPr lang="ko-KR" altLang="en-US" baseline="0" dirty="0" err="1" smtClean="0"/>
              <a:t>영상자체를</a:t>
            </a:r>
            <a:r>
              <a:rPr lang="ko-KR" altLang="en-US" baseline="0" dirty="0" smtClean="0"/>
              <a:t> 다운받을 수 있는 것을 확인했습니다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이번주에는 </a:t>
            </a:r>
            <a:r>
              <a:rPr lang="en-US" altLang="ko-KR" baseline="0" dirty="0" smtClean="0"/>
              <a:t>cifar-10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stl-10 </a:t>
            </a:r>
            <a:r>
              <a:rPr lang="ko-KR" altLang="en-US" baseline="0" dirty="0" smtClean="0"/>
              <a:t>두 </a:t>
            </a:r>
            <a:r>
              <a:rPr lang="ko-KR" altLang="en-US" baseline="0" dirty="0" err="1" smtClean="0"/>
              <a:t>데이터셋을</a:t>
            </a:r>
            <a:r>
              <a:rPr lang="ko-KR" altLang="en-US" baseline="0" dirty="0" smtClean="0"/>
              <a:t> 모두 학습시켜볼 예정입니다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마지막으로 </a:t>
            </a:r>
            <a:r>
              <a:rPr lang="en-US" altLang="ko-KR" baseline="0" dirty="0" smtClean="0"/>
              <a:t>callback </a:t>
            </a:r>
            <a:r>
              <a:rPr lang="ko-KR" altLang="en-US" baseline="0" dirty="0" smtClean="0"/>
              <a:t>조건으로 </a:t>
            </a:r>
            <a:r>
              <a:rPr lang="en-US" altLang="ko-KR" baseline="0" dirty="0" smtClean="0"/>
              <a:t>overfitting</a:t>
            </a:r>
            <a:r>
              <a:rPr lang="ko-KR" altLang="en-US" baseline="0" dirty="0" smtClean="0"/>
              <a:t>이 발생하면 학습을 멈춰주는 조건과 </a:t>
            </a:r>
            <a:r>
              <a:rPr lang="en-US" altLang="ko-KR" baseline="0" dirty="0" err="1" smtClean="0"/>
              <a:t>max_validation_accuracy</a:t>
            </a:r>
            <a:r>
              <a:rPr lang="ko-KR" altLang="en-US" baseline="0" dirty="0" smtClean="0"/>
              <a:t>를 저장해주는 조건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가지를 설정해주었고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추가로 조건을 </a:t>
            </a:r>
            <a:r>
              <a:rPr lang="ko-KR" altLang="en-US" baseline="0" dirty="0" err="1" smtClean="0"/>
              <a:t>달아줄게</a:t>
            </a:r>
            <a:r>
              <a:rPr lang="ko-KR" altLang="en-US" baseline="0" dirty="0" smtClean="0"/>
              <a:t> 있는지 알아보고 추가할 예정입니다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525BB-458B-44EE-BC93-5B04581CAC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6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진행사항입니다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진행사항은</a:t>
            </a:r>
            <a:r>
              <a:rPr lang="ko-KR" altLang="en-US" dirty="0" smtClean="0"/>
              <a:t> 제가 </a:t>
            </a:r>
            <a:r>
              <a:rPr lang="ko-KR" altLang="en-US" dirty="0" err="1" smtClean="0"/>
              <a:t>설명드리는</a:t>
            </a:r>
            <a:r>
              <a:rPr lang="ko-KR" altLang="en-US" dirty="0" smtClean="0"/>
              <a:t> 것보다 직접 </a:t>
            </a:r>
            <a:r>
              <a:rPr lang="ko-KR" altLang="en-US" dirty="0" err="1" smtClean="0"/>
              <a:t>보시는게</a:t>
            </a:r>
            <a:r>
              <a:rPr lang="ko-KR" altLang="en-US" dirty="0" smtClean="0"/>
              <a:t> 좋을 것 같아서 직접 보여주고 싶었는데 학습하는 과정이 오래 걸려서 시연 영상으로 준비했습니다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525BB-458B-44EE-BC93-5B04581CAC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9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525BB-458B-44EE-BC93-5B04581CAC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92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주차 </a:t>
            </a:r>
            <a:r>
              <a:rPr lang="ko-KR" altLang="en-US" dirty="0" err="1" smtClean="0"/>
              <a:t>진행계획에</a:t>
            </a:r>
            <a:r>
              <a:rPr lang="ko-KR" altLang="en-US" dirty="0" smtClean="0"/>
              <a:t> 대해 말씀드리겠습니다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우측 상단에 현재 학습중인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와 데이터의 수를 보여주는 화면을 구성할 예정입니다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아까 </a:t>
            </a:r>
            <a:r>
              <a:rPr lang="ko-KR" altLang="en-US" dirty="0" err="1" smtClean="0"/>
              <a:t>말씀드렸던데로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confusion matrix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precision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recall</a:t>
            </a:r>
            <a:r>
              <a:rPr lang="ko-KR" altLang="en-US" dirty="0" smtClean="0"/>
              <a:t>을 보여주는 </a:t>
            </a:r>
            <a:r>
              <a:rPr lang="ko-KR" altLang="en-US" dirty="0" err="1" smtClean="0"/>
              <a:t>결과화면을</a:t>
            </a:r>
            <a:r>
              <a:rPr lang="ko-KR" altLang="en-US" dirty="0" smtClean="0"/>
              <a:t> 구현할 예정이고 </a:t>
            </a:r>
            <a:endParaRPr lang="en-US" altLang="ko-KR" dirty="0" smtClean="0"/>
          </a:p>
          <a:p>
            <a:r>
              <a:rPr lang="ko-KR" altLang="en-US" dirty="0" smtClean="0"/>
              <a:t>다음으로 </a:t>
            </a:r>
            <a:r>
              <a:rPr lang="en-US" altLang="ko-KR" dirty="0" smtClean="0"/>
              <a:t>CAM</a:t>
            </a:r>
            <a:r>
              <a:rPr lang="ko-KR" altLang="en-US" dirty="0" smtClean="0"/>
              <a:t>을 구현해서 우리가 데이터를 분류할 때 어떤 특징을 보고 분류를 했는지 확인해줄 수 있도록 기능을 추가할 예정입니다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계속 </a:t>
            </a:r>
            <a:r>
              <a:rPr lang="ko-KR" altLang="en-US" dirty="0" err="1" smtClean="0"/>
              <a:t>구현중에</a:t>
            </a:r>
            <a:r>
              <a:rPr lang="ko-KR" altLang="en-US" dirty="0" smtClean="0"/>
              <a:t> 있는 </a:t>
            </a:r>
            <a:r>
              <a:rPr lang="en-US" altLang="ko-KR" dirty="0" smtClean="0"/>
              <a:t>LIVE LOSS PLOT</a:t>
            </a:r>
            <a:r>
              <a:rPr lang="ko-KR" altLang="en-US" dirty="0" smtClean="0"/>
              <a:t>을 마무리할 예정이고 </a:t>
            </a:r>
            <a:r>
              <a:rPr lang="en-US" altLang="ko-KR" dirty="0" smtClean="0"/>
              <a:t>Augmentation </a:t>
            </a:r>
            <a:r>
              <a:rPr lang="ko-KR" altLang="en-US" dirty="0" smtClean="0"/>
              <a:t>부분도 </a:t>
            </a:r>
            <a:r>
              <a:rPr lang="ko-KR" altLang="en-US" dirty="0" err="1" smtClean="0"/>
              <a:t>세팅값을</a:t>
            </a:r>
            <a:r>
              <a:rPr lang="ko-KR" altLang="en-US" dirty="0" smtClean="0"/>
              <a:t> 추가할 예정입니다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현재는 </a:t>
            </a:r>
            <a:r>
              <a:rPr lang="en-US" altLang="ko-KR" dirty="0" err="1" smtClean="0"/>
              <a:t>vscode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pyqt</a:t>
            </a:r>
            <a:r>
              <a:rPr lang="ko-KR" altLang="en-US" dirty="0" smtClean="0"/>
              <a:t>를 연결해서 코드를 실행하고 있는데 실행파일을 한번 만들어서 중간점검을 해볼 예정입니다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다음으로는 </a:t>
            </a:r>
            <a:r>
              <a:rPr lang="en-US" altLang="ko-KR" dirty="0" smtClean="0"/>
              <a:t>overfitting</a:t>
            </a:r>
            <a:r>
              <a:rPr lang="ko-KR" altLang="en-US" dirty="0" smtClean="0"/>
              <a:t>을 해결하는 여러 방법을 공부하고 적용할 수 있도록 </a:t>
            </a:r>
            <a:r>
              <a:rPr lang="en-US" altLang="ko-KR" dirty="0" smtClean="0"/>
              <a:t>callback </a:t>
            </a:r>
            <a:r>
              <a:rPr lang="ko-KR" altLang="en-US" dirty="0" smtClean="0"/>
              <a:t>조건을 추가할 예정입니다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마지막으로 학습된 모델을 테스트하는 기능까지 구현해보도록 하겠습니다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525BB-458B-44EE-BC93-5B04581CAC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02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525BB-458B-44EE-BC93-5B04581CAC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15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525BB-458B-44EE-BC93-5B04581CAC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7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A25C2-D927-409C-9DD2-3B7EC5A54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C4594D-FE38-4985-9E53-4669E14F4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50799-4BAC-49B8-89A4-768429A7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A9761-69EC-435D-9695-52FBC662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C44C6-3B27-4D31-9C4C-4F985B81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6510B-8848-4728-A73E-D8BCAD20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6AD692-1B45-4372-8C43-0C983228A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0A434-C41C-496B-86B0-E3EE6C6D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21A3A-7366-40E6-A12B-764180C2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3F56D-50EB-4C44-B05B-5069E330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2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EFF0C4-F955-4E9E-BC80-DA74F0068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501DC3-64DC-4307-B3D0-DFAA76664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7DAB4-8453-4D36-A138-33F69634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3D976-DE7B-4D25-B68E-D480AAF8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D263D-1B8B-4922-B57F-2FA845DF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90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EFE2B-457A-44E0-A676-8750DFEA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FC447-CCF6-4B9F-9652-79E5A5B1C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C93EA-2072-4A84-8FCC-F9688C81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996E6-79F9-4015-AFE1-AA7254D8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FE7AD-F159-4C09-AFF7-ED8F3805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01EB-F8F3-4F79-A1AF-4D8BFBCF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AC4BC-234B-4870-BDC4-5B9A138F5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B5EC7-DE15-44A6-810A-745CD1A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0F754-05F2-41E9-80B7-300084F8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80BF0-9FDD-4BDC-AE6E-EFFC94C4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2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D24BA-D12D-4F95-BF30-4FC7C4F8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38A38-D452-4725-A65C-4FB745BF4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81E859-5133-495C-B95C-4E1CA6A14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B35AA2-7187-4EB9-889A-13AF6AE8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CC2D1F-9060-4462-ADE4-E76EF694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C6AB0-F823-4169-B013-9D211BF9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1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F7825-49AB-4E17-8370-4F36DC38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C20992-5E08-4C9F-B7AF-B4F85BB3E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63BA4D-BCBB-441E-A3A9-E281CDCCD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C45E1F-A12F-4288-B1B1-4B1BA3BF8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40F26A-C2DB-428C-ADA4-94AAAC3BF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C4B2F1-582C-4257-86EA-3A49D323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E9850A-8B4A-465D-ADF5-5D5E8CE1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978A26-D535-486D-81AA-56C35726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5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434F3-844E-454A-9AD3-9ACE38DC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ED0BB8-A4DC-40E8-9EA4-F9530BF1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72A5B9-205F-4ED2-B8DD-EBCE82EA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74BAE1-78B7-489F-87F6-AB9CFE25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A17AB6-CC5A-48EC-8504-EF386356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F28D0E-C26D-494D-A2A2-2D47A2DA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1318E-A72F-4246-9E06-EF48D665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FA615-A209-440D-A4E7-4D7943F9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BD2DD-D4E7-4F68-8D23-05FA375E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0AD0C-A5E5-4BBA-9BA9-0914C5C6E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9639F-3026-411F-9A62-B3D8EC30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8DA19-FF85-4BD3-9A09-0A486BD6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D97C4A-4956-45AF-B3DE-2A99E859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06450-3078-4C34-8806-7D2433F7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517005-0CE3-4D4A-9043-0A5C3A055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AF8357-4F9A-4E1F-8759-9E785E8E7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8F1B3-FF1F-4826-BCC1-5FDF5C32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83C38-EFEF-4B56-BF93-52153E9B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2145D7-0CE2-48CC-AF4B-83753C48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0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202825-1C0A-4CA7-AD58-941C3D05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C2FEA-9576-40F9-87A3-C030555D2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FFDAD-72F1-405F-B2BC-4127BA967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15C9-2EEE-4448-83AC-A8D4A0774899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7E3C1-3023-46C8-9BDE-3F8A58C37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F5350-FA72-4259-BDC2-0341CC580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4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DB36E-D12B-4CE0-9300-73DE1A192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361" y="830385"/>
            <a:ext cx="10603523" cy="30646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삼성전기 기업연계 프로젝트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/>
            </a:r>
            <a:b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</a:b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4</a:t>
            </a:r>
            <a:r>
              <a:rPr lang="ko-KR" altLang="en-US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차 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멘토링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en-US" altLang="ko-KR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(</a:t>
            </a: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20.11.03 15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시</a:t>
            </a:r>
            <a:r>
              <a:rPr lang="en-US" altLang="ko-KR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  <a:r>
              <a:rPr lang="ko-KR" altLang="en-US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ABC0FA-6164-494B-8A43-307BCAE00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9204" y="4764088"/>
            <a:ext cx="6137046" cy="1655762"/>
          </a:xfrm>
        </p:spPr>
        <p:txBody>
          <a:bodyPr/>
          <a:lstStyle/>
          <a:p>
            <a:pPr algn="r"/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SSAFY 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광주 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2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반 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C203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팀</a:t>
            </a:r>
            <a:endParaRPr lang="en-US" altLang="ko-KR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r"/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팀장 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|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 고성진</a:t>
            </a:r>
            <a:endParaRPr lang="en-US" altLang="ko-KR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r"/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팀원 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| 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김다영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김영환 </a:t>
            </a:r>
            <a:r>
              <a:rPr lang="ko-KR" altLang="en-US" dirty="0" err="1">
                <a:latin typeface="a로케트" panose="02020600000000000000" pitchFamily="18" charset="-127"/>
                <a:ea typeface="a로케트" panose="02020600000000000000" pitchFamily="18" charset="-127"/>
              </a:rPr>
              <a:t>김익한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 김정원</a:t>
            </a:r>
          </a:p>
        </p:txBody>
      </p:sp>
    </p:spTree>
    <p:extLst>
      <p:ext uri="{BB962C8B-B14F-4D97-AF65-F5344CB8AC3E}">
        <p14:creationId xmlns:p14="http://schemas.microsoft.com/office/powerpoint/2010/main" val="6395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진행순서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6BFCC-313F-46B1-AF96-682D0FBE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92" y="179924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3</a:t>
            </a:r>
            <a:r>
              <a:rPr lang="ko-KR" altLang="en-US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주차 피드백 </a:t>
            </a:r>
            <a:r>
              <a:rPr lang="ko-KR" altLang="en-US" sz="4000" dirty="0" err="1" smtClean="0">
                <a:latin typeface="a로케트" panose="02020600000000000000" pitchFamily="18" charset="-127"/>
                <a:ea typeface="a로케트" panose="02020600000000000000" pitchFamily="18" charset="-127"/>
              </a:rPr>
              <a:t>반영사항</a:t>
            </a:r>
            <a:endParaRPr lang="en-US" altLang="ko-KR" sz="4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프로젝트 </a:t>
            </a:r>
            <a:r>
              <a:rPr lang="ko-KR" altLang="en-US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계획서 比 진행사항</a:t>
            </a:r>
            <a:endParaRPr lang="en-US" altLang="ko-KR" sz="4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4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주차 </a:t>
            </a:r>
            <a:r>
              <a:rPr lang="ko-KR" altLang="en-US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진행계획</a:t>
            </a:r>
            <a:endParaRPr lang="en-US" altLang="ko-KR" sz="4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질의응답</a:t>
            </a:r>
            <a:endParaRPr lang="ko-KR" altLang="en-US" sz="4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22D0E55-49CE-49C4-844A-F22F575E5A77}"/>
              </a:ext>
            </a:extLst>
          </p:cNvPr>
          <p:cNvSpPr txBox="1"/>
          <p:nvPr/>
        </p:nvSpPr>
        <p:spPr>
          <a:xfrm>
            <a:off x="11558955" y="6324163"/>
            <a:ext cx="6330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1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/7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0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&lt;1&gt; </a:t>
            </a:r>
            <a:r>
              <a:rPr lang="en-US" altLang="ko-KR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3</a:t>
            </a:r>
            <a:r>
              <a:rPr lang="ko-KR" altLang="en-US" sz="6000" dirty="0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주차 피드백 </a:t>
            </a:r>
            <a:r>
              <a:rPr lang="ko-KR" altLang="en-US" sz="6000" dirty="0" err="1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반영사항</a:t>
            </a:r>
            <a:endParaRPr lang="ko-KR" altLang="en-US" sz="6000" dirty="0">
              <a:solidFill>
                <a:schemeClr val="accent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DA93001-7CF2-46AA-ADC9-79F58053E9C4}"/>
              </a:ext>
            </a:extLst>
          </p:cNvPr>
          <p:cNvSpPr txBox="1">
            <a:spLocks/>
          </p:cNvSpPr>
          <p:nvPr/>
        </p:nvSpPr>
        <p:spPr>
          <a:xfrm>
            <a:off x="389792" y="1799248"/>
            <a:ext cx="111457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DB </a:t>
            </a:r>
            <a:r>
              <a:rPr lang="ko-KR" altLang="en-US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추가</a:t>
            </a:r>
            <a:r>
              <a:rPr lang="en-US" altLang="ko-KR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(SQLite)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Confusion Matrix(precision, recall)</a:t>
            </a:r>
            <a:endParaRPr lang="ko-KR" altLang="en-US" sz="32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latin typeface="a로케트" panose="02020600000000000000" pitchFamily="18" charset="-127"/>
                <a:ea typeface="a로케트" panose="02020600000000000000" pitchFamily="18" charset="-127"/>
              </a:rPr>
              <a:t>3. </a:t>
            </a:r>
            <a:r>
              <a:rPr lang="en-US" altLang="ko-KR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Data augmentation</a:t>
            </a:r>
            <a:endParaRPr lang="en-US" altLang="ko-KR" sz="32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4. cifar-10 -&gt; stl-10 </a:t>
            </a:r>
            <a:r>
              <a:rPr lang="ko-KR" altLang="en-US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분류 </a:t>
            </a:r>
            <a:r>
              <a:rPr lang="en-US" altLang="ko-KR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(</a:t>
            </a:r>
            <a:r>
              <a:rPr lang="ko-KR" altLang="en-US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최초로 들어오는 데이터 </a:t>
            </a:r>
            <a:r>
              <a:rPr lang="en-US" altLang="ko-KR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== </a:t>
            </a:r>
            <a:r>
              <a:rPr lang="ko-KR" altLang="en-US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영상</a:t>
            </a:r>
            <a:r>
              <a:rPr lang="en-US" altLang="ko-KR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5. Callback </a:t>
            </a:r>
            <a:r>
              <a:rPr lang="ko-KR" altLang="en-US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조건 추가</a:t>
            </a:r>
            <a:r>
              <a:rPr lang="en-US" altLang="ko-KR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(overfitting, </a:t>
            </a:r>
            <a:r>
              <a:rPr lang="en-US" altLang="ko-KR" sz="3200" dirty="0" err="1" smtClean="0">
                <a:latin typeface="a로케트" panose="02020600000000000000" pitchFamily="18" charset="-127"/>
                <a:ea typeface="a로케트" panose="02020600000000000000" pitchFamily="18" charset="-127"/>
              </a:rPr>
              <a:t>max_val_acc</a:t>
            </a:r>
            <a:r>
              <a:rPr lang="en-US" altLang="ko-KR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E0B55-4917-438F-9125-8EA675E4DDBC}"/>
              </a:ext>
            </a:extLst>
          </p:cNvPr>
          <p:cNvSpPr txBox="1"/>
          <p:nvPr/>
        </p:nvSpPr>
        <p:spPr>
          <a:xfrm>
            <a:off x="11535508" y="6380946"/>
            <a:ext cx="8983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2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/7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0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&lt;2&gt; </a:t>
            </a:r>
            <a:r>
              <a:rPr lang="ko-KR" altLang="en-US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진행사항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8E29BD7-73F8-4488-A35D-0DC7B35B4E8B}"/>
              </a:ext>
            </a:extLst>
          </p:cNvPr>
          <p:cNvSpPr txBox="1">
            <a:spLocks/>
          </p:cNvSpPr>
          <p:nvPr/>
        </p:nvSpPr>
        <p:spPr>
          <a:xfrm>
            <a:off x="389792" y="179924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디렉토리 구조 생성 및 시각화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CIFAR-10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분류 </a:t>
            </a: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-&gt; STL-10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분류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배경지식 학습</a:t>
            </a:r>
            <a:endParaRPr lang="en-US" altLang="ko-KR" sz="4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	</a:t>
            </a: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- PyQt5</a:t>
            </a:r>
          </a:p>
          <a:p>
            <a:pPr marL="0" indent="0">
              <a:buNone/>
            </a:pPr>
            <a:r>
              <a:rPr lang="en-US" altLang="ko-KR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	</a:t>
            </a: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- confusion matrix, </a:t>
            </a:r>
            <a:r>
              <a:rPr lang="en-US" altLang="ko-KR" sz="4000" dirty="0" err="1" smtClean="0">
                <a:latin typeface="a로케트" panose="02020600000000000000" pitchFamily="18" charset="-127"/>
                <a:ea typeface="a로케트" panose="02020600000000000000" pitchFamily="18" charset="-127"/>
              </a:rPr>
              <a:t>tensorflow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	</a:t>
            </a: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- overfitting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BDA5D-97C6-4466-A14D-9C3B8C70DA3F}"/>
              </a:ext>
            </a:extLst>
          </p:cNvPr>
          <p:cNvSpPr txBox="1"/>
          <p:nvPr/>
        </p:nvSpPr>
        <p:spPr>
          <a:xfrm>
            <a:off x="11309685" y="6324163"/>
            <a:ext cx="882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3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/7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1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akaoTalk_20201103_14461611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2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&lt;3&gt; 4</a:t>
            </a:r>
            <a:r>
              <a:rPr lang="ko-KR" altLang="en-US" sz="6000" dirty="0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주차 </a:t>
            </a:r>
            <a:r>
              <a:rPr lang="ko-KR" altLang="en-US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진행계획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439A6EC-66C9-46DE-920C-D7600A6198D1}"/>
              </a:ext>
            </a:extLst>
          </p:cNvPr>
          <p:cNvSpPr txBox="1">
            <a:spLocks/>
          </p:cNvSpPr>
          <p:nvPr/>
        </p:nvSpPr>
        <p:spPr>
          <a:xfrm>
            <a:off x="389792" y="1532426"/>
            <a:ext cx="10515600" cy="56358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Class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보여주는 화면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Confusion Matrix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구현</a:t>
            </a: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(precision, recall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포함</a:t>
            </a: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  <a:endParaRPr lang="en-US" altLang="ko-KR" sz="4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CAM(Class Activation Map)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구현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Live loss plot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구현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Augmentation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수정 및 보완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실행파일</a:t>
            </a: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(.exe)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생성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Overfitting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해결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Test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기능 구현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1468A-18B0-463D-8C81-16CC7A08A51B}"/>
              </a:ext>
            </a:extLst>
          </p:cNvPr>
          <p:cNvSpPr txBox="1"/>
          <p:nvPr/>
        </p:nvSpPr>
        <p:spPr>
          <a:xfrm>
            <a:off x="11456377" y="6324163"/>
            <a:ext cx="7356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4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/6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0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&lt;4&gt; </a:t>
            </a:r>
            <a:r>
              <a:rPr lang="ko-KR" altLang="en-US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질의응답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6BFCC-313F-46B1-AF96-682D0FBE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3" y="1781663"/>
            <a:ext cx="11673254" cy="4759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dirty="0">
                <a:latin typeface="a로케트" panose="02020600000000000000" pitchFamily="18" charset="-127"/>
                <a:ea typeface="a로케트" panose="02020600000000000000" pitchFamily="18" charset="-127"/>
              </a:rPr>
              <a:t>1.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Model capacity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에 대해서 궁금합니다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.</a:t>
            </a:r>
            <a:endParaRPr lang="en-US" altLang="ko-KR" sz="3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None/>
            </a:pPr>
            <a:endParaRPr lang="en-US" altLang="ko-KR" sz="3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2</a:t>
            </a:r>
            <a:r>
              <a:rPr lang="en-US" altLang="ko-KR" sz="3000" dirty="0">
                <a:latin typeface="a로케트" panose="02020600000000000000" pitchFamily="18" charset="-127"/>
                <a:ea typeface="a로케트" panose="02020600000000000000" pitchFamily="18" charset="-127"/>
              </a:rPr>
              <a:t>. 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현업에서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batch size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는 평균적으로 얼마로 잡나요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</a:t>
            </a:r>
          </a:p>
          <a:p>
            <a:pPr marL="0" indent="0">
              <a:buNone/>
            </a:pPr>
            <a:endParaRPr lang="en-US" altLang="ko-KR" sz="3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3</a:t>
            </a:r>
            <a:r>
              <a:rPr lang="en-US" altLang="ko-KR" sz="3000" dirty="0">
                <a:latin typeface="a로케트" panose="02020600000000000000" pitchFamily="18" charset="-127"/>
                <a:ea typeface="a로케트" panose="02020600000000000000" pitchFamily="18" charset="-127"/>
              </a:rPr>
              <a:t>.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(confusion matrix) 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모델 성능 개선을 위해서 어떤 부분을 수정해주어야 하나요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?(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변경하는 </a:t>
            </a:r>
            <a:r>
              <a:rPr lang="ko-KR" altLang="en-US" sz="3000" dirty="0" err="1" smtClean="0">
                <a:latin typeface="a로케트" panose="02020600000000000000" pitchFamily="18" charset="-127"/>
                <a:ea typeface="a로케트" panose="02020600000000000000" pitchFamily="18" charset="-127"/>
              </a:rPr>
              <a:t>파라미터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 등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  <a:endParaRPr lang="ko-KR" altLang="en-US" sz="3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281DF8C-45C9-495E-BC48-A31A57A19F49}"/>
              </a:ext>
            </a:extLst>
          </p:cNvPr>
          <p:cNvSpPr txBox="1"/>
          <p:nvPr/>
        </p:nvSpPr>
        <p:spPr>
          <a:xfrm>
            <a:off x="11518233" y="6324163"/>
            <a:ext cx="6737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5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/6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7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&lt;4&gt; </a:t>
            </a:r>
            <a:r>
              <a:rPr lang="ko-KR" altLang="en-US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질의응답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6BFCC-313F-46B1-AF96-682D0FBE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3" y="1781663"/>
            <a:ext cx="11673254" cy="4759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dirty="0">
                <a:latin typeface="a로케트" panose="02020600000000000000" pitchFamily="18" charset="-127"/>
                <a:ea typeface="a로케트" panose="02020600000000000000" pitchFamily="18" charset="-127"/>
              </a:rPr>
              <a:t>4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. 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현업에서 학습시킬 같은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class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의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data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를 어떻게 모으나요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?(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추가로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labeling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되어 있는 데이터들의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directory 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구조가 궁금합니다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endParaRPr lang="en-US" altLang="ko-KR" sz="3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C849027-4E54-44ED-8372-CE5DB2C9A583}"/>
              </a:ext>
            </a:extLst>
          </p:cNvPr>
          <p:cNvSpPr txBox="1"/>
          <p:nvPr/>
        </p:nvSpPr>
        <p:spPr>
          <a:xfrm>
            <a:off x="11486147" y="6324163"/>
            <a:ext cx="7058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6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/6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4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591</Words>
  <Application>Microsoft Office PowerPoint</Application>
  <PresentationFormat>와이드스크린</PresentationFormat>
  <Paragraphs>69</Paragraphs>
  <Slides>8</Slides>
  <Notes>8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a로케트</vt:lpstr>
      <vt:lpstr>Arial</vt:lpstr>
      <vt:lpstr>맑은 고딕</vt:lpstr>
      <vt:lpstr>Office 테마</vt:lpstr>
      <vt:lpstr>삼성전기 기업연계 프로젝트 4차 멘토링 (20.11.03 15시) </vt:lpstr>
      <vt:lpstr>진행순서</vt:lpstr>
      <vt:lpstr>&lt;1&gt; 3주차 피드백 반영사항</vt:lpstr>
      <vt:lpstr>&lt;2&gt; 진행사항</vt:lpstr>
      <vt:lpstr>PowerPoint 프레젠테이션</vt:lpstr>
      <vt:lpstr>&lt;3&gt; 4주차 진행계획</vt:lpstr>
      <vt:lpstr>&lt;4&gt; 질의응답</vt:lpstr>
      <vt:lpstr>&lt;4&gt; 질의응답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삼성전기 기업연계 프로젝트 2차 멘토링 (20.10.20 14시)</dc:title>
  <dc:creator>kim dayeong</dc:creator>
  <cp:lastModifiedBy>multicampus</cp:lastModifiedBy>
  <cp:revision>46</cp:revision>
  <dcterms:created xsi:type="dcterms:W3CDTF">2020-10-19T22:56:18Z</dcterms:created>
  <dcterms:modified xsi:type="dcterms:W3CDTF">2020-11-03T06:56:59Z</dcterms:modified>
</cp:coreProperties>
</file>