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a로케트" panose="02020600000000000000" pitchFamily="18" charset="-127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lticampus" initials="m" lastIdx="3" clrIdx="0">
    <p:extLst>
      <p:ext uri="{19B8F6BF-5375-455C-9EA6-DF929625EA0E}">
        <p15:presenceInfo xmlns:p15="http://schemas.microsoft.com/office/powerpoint/2012/main" userId="multicamp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1" autoAdjust="0"/>
    <p:restoredTop sz="88475" autoAdjust="0"/>
  </p:normalViewPr>
  <p:slideViewPr>
    <p:cSldViewPr snapToGrid="0">
      <p:cViewPr varScale="1">
        <p:scale>
          <a:sx n="102" d="100"/>
          <a:sy n="102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dayeong" userId="1ef00dd3f710276f" providerId="LiveId" clId="{8B076BBE-71B4-401A-90EA-DF6FF34EF040}"/>
    <pc:docChg chg="undo custSel addSld modSld">
      <pc:chgData name="kim dayeong" userId="1ef00dd3f710276f" providerId="LiveId" clId="{8B076BBE-71B4-401A-90EA-DF6FF34EF040}" dt="2020-10-20T01:50:49.307" v="70" actId="20577"/>
      <pc:docMkLst>
        <pc:docMk/>
      </pc:docMkLst>
      <pc:sldChg chg="addSp modSp mod">
        <pc:chgData name="kim dayeong" userId="1ef00dd3f710276f" providerId="LiveId" clId="{8B076BBE-71B4-401A-90EA-DF6FF34EF040}" dt="2020-10-20T01:50:24.060" v="60" actId="207"/>
        <pc:sldMkLst>
          <pc:docMk/>
          <pc:sldMk cId="2161009117" sldId="257"/>
        </pc:sldMkLst>
        <pc:spChg chg="add mod">
          <ac:chgData name="kim dayeong" userId="1ef00dd3f710276f" providerId="LiveId" clId="{8B076BBE-71B4-401A-90EA-DF6FF34EF040}" dt="2020-10-20T01:50:24.060" v="60" actId="207"/>
          <ac:spMkLst>
            <pc:docMk/>
            <pc:sldMk cId="2161009117" sldId="257"/>
            <ac:spMk id="4" creationId="{F22D0E55-49CE-49C4-844A-F22F575E5A77}"/>
          </ac:spMkLst>
        </pc:spChg>
      </pc:sldChg>
      <pc:sldChg chg="addSp modSp mod">
        <pc:chgData name="kim dayeong" userId="1ef00dd3f710276f" providerId="LiveId" clId="{8B076BBE-71B4-401A-90EA-DF6FF34EF040}" dt="2020-10-20T01:50:28.705" v="61" actId="207"/>
        <pc:sldMkLst>
          <pc:docMk/>
          <pc:sldMk cId="3957121462" sldId="258"/>
        </pc:sldMkLst>
        <pc:spChg chg="add mod">
          <ac:chgData name="kim dayeong" userId="1ef00dd3f710276f" providerId="LiveId" clId="{8B076BBE-71B4-401A-90EA-DF6FF34EF040}" dt="2020-10-20T01:50:28.705" v="61" actId="207"/>
          <ac:spMkLst>
            <pc:docMk/>
            <pc:sldMk cId="3957121462" sldId="258"/>
            <ac:spMk id="3" creationId="{08EBDA5D-97C6-4466-A14D-9C3B8C70DA3F}"/>
          </ac:spMkLst>
        </pc:spChg>
      </pc:sldChg>
      <pc:sldChg chg="addSp modSp mod">
        <pc:chgData name="kim dayeong" userId="1ef00dd3f710276f" providerId="LiveId" clId="{8B076BBE-71B4-401A-90EA-DF6FF34EF040}" dt="2020-10-20T01:50:33.057" v="63" actId="20577"/>
        <pc:sldMkLst>
          <pc:docMk/>
          <pc:sldMk cId="2445055453" sldId="259"/>
        </pc:sldMkLst>
        <pc:spChg chg="add mod">
          <ac:chgData name="kim dayeong" userId="1ef00dd3f710276f" providerId="LiveId" clId="{8B076BBE-71B4-401A-90EA-DF6FF34EF040}" dt="2020-10-20T01:50:33.057" v="63" actId="20577"/>
          <ac:spMkLst>
            <pc:docMk/>
            <pc:sldMk cId="2445055453" sldId="259"/>
            <ac:spMk id="3" creationId="{F8AE0B55-4917-438F-9125-8EA675E4DDBC}"/>
          </ac:spMkLst>
        </pc:spChg>
        <pc:spChg chg="mod">
          <ac:chgData name="kim dayeong" userId="1ef00dd3f710276f" providerId="LiveId" clId="{8B076BBE-71B4-401A-90EA-DF6FF34EF040}" dt="2020-10-19T23:10:09.197" v="24" actId="20577"/>
          <ac:spMkLst>
            <pc:docMk/>
            <pc:sldMk cId="2445055453" sldId="259"/>
            <ac:spMk id="7" creationId="{5DA93001-7CF2-46AA-ADC9-79F58053E9C4}"/>
          </ac:spMkLst>
        </pc:spChg>
      </pc:sldChg>
      <pc:sldChg chg="addSp modSp mod">
        <pc:chgData name="kim dayeong" userId="1ef00dd3f710276f" providerId="LiveId" clId="{8B076BBE-71B4-401A-90EA-DF6FF34EF040}" dt="2020-10-20T01:50:40.776" v="66" actId="14100"/>
        <pc:sldMkLst>
          <pc:docMk/>
          <pc:sldMk cId="1420039810" sldId="260"/>
        </pc:sldMkLst>
        <pc:spChg chg="add mod">
          <ac:chgData name="kim dayeong" userId="1ef00dd3f710276f" providerId="LiveId" clId="{8B076BBE-71B4-401A-90EA-DF6FF34EF040}" dt="2020-10-20T01:50:40.776" v="66" actId="14100"/>
          <ac:spMkLst>
            <pc:docMk/>
            <pc:sldMk cId="1420039810" sldId="260"/>
            <ac:spMk id="3" creationId="{1911468A-18B0-463D-8C81-16CC7A08A51B}"/>
          </ac:spMkLst>
        </pc:spChg>
      </pc:sldChg>
      <pc:sldChg chg="addSp modSp mod">
        <pc:chgData name="kim dayeong" userId="1ef00dd3f710276f" providerId="LiveId" clId="{8B076BBE-71B4-401A-90EA-DF6FF34EF040}" dt="2020-10-20T01:50:44.418" v="68" actId="20577"/>
        <pc:sldMkLst>
          <pc:docMk/>
          <pc:sldMk cId="636795925" sldId="261"/>
        </pc:sldMkLst>
        <pc:spChg chg="mod">
          <ac:chgData name="kim dayeong" userId="1ef00dd3f710276f" providerId="LiveId" clId="{8B076BBE-71B4-401A-90EA-DF6FF34EF040}" dt="2020-10-19T23:11:08.965" v="42" actId="27636"/>
          <ac:spMkLst>
            <pc:docMk/>
            <pc:sldMk cId="636795925" sldId="261"/>
            <ac:spMk id="3" creationId="{7796BFCC-313F-46B1-AF96-682D0FBEAE69}"/>
          </ac:spMkLst>
        </pc:spChg>
        <pc:spChg chg="add mod">
          <ac:chgData name="kim dayeong" userId="1ef00dd3f710276f" providerId="LiveId" clId="{8B076BBE-71B4-401A-90EA-DF6FF34EF040}" dt="2020-10-20T01:50:44.418" v="68" actId="20577"/>
          <ac:spMkLst>
            <pc:docMk/>
            <pc:sldMk cId="636795925" sldId="261"/>
            <ac:spMk id="4" creationId="{1281DF8C-45C9-495E-BC48-A31A57A19F49}"/>
          </ac:spMkLst>
        </pc:spChg>
      </pc:sldChg>
      <pc:sldChg chg="addSp modSp add mod">
        <pc:chgData name="kim dayeong" userId="1ef00dd3f710276f" providerId="LiveId" clId="{8B076BBE-71B4-401A-90EA-DF6FF34EF040}" dt="2020-10-20T01:50:49.307" v="70" actId="20577"/>
        <pc:sldMkLst>
          <pc:docMk/>
          <pc:sldMk cId="1613463098" sldId="262"/>
        </pc:sldMkLst>
        <pc:spChg chg="mod">
          <ac:chgData name="kim dayeong" userId="1ef00dd3f710276f" providerId="LiveId" clId="{8B076BBE-71B4-401A-90EA-DF6FF34EF040}" dt="2020-10-19T23:11:14.354" v="44" actId="27636"/>
          <ac:spMkLst>
            <pc:docMk/>
            <pc:sldMk cId="1613463098" sldId="262"/>
            <ac:spMk id="3" creationId="{7796BFCC-313F-46B1-AF96-682D0FBEAE69}"/>
          </ac:spMkLst>
        </pc:spChg>
        <pc:spChg chg="add mod">
          <ac:chgData name="kim dayeong" userId="1ef00dd3f710276f" providerId="LiveId" clId="{8B076BBE-71B4-401A-90EA-DF6FF34EF040}" dt="2020-10-20T01:50:49.307" v="70" actId="20577"/>
          <ac:spMkLst>
            <pc:docMk/>
            <pc:sldMk cId="1613463098" sldId="262"/>
            <ac:spMk id="4" creationId="{AC849027-4E54-44ED-8372-CE5DB2C9A5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BB4B1-1F84-40A9-AF45-3A925CD7C0DF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525BB-458B-44EE-BC93-5B04581CA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35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525BB-458B-44EE-BC93-5B04581CAC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68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525BB-458B-44EE-BC93-5B04581CACE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238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525BB-458B-44EE-BC93-5B04581CACE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60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525BB-458B-44EE-BC93-5B04581CACE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9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525BB-458B-44EE-BC93-5B04581CACE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02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525BB-458B-44EE-BC93-5B04581CACE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15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525BB-458B-44EE-BC93-5B04581CACE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97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A25C2-D927-409C-9DD2-3B7EC5A54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C4594D-FE38-4985-9E53-4669E14F4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50799-4BAC-49B8-89A4-768429A7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A9761-69EC-435D-9695-52FBC662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CC44C6-3B27-4D31-9C4C-4F985B81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54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6510B-8848-4728-A73E-D8BCAD20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6AD692-1B45-4372-8C43-0C983228A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0A434-C41C-496B-86B0-E3EE6C6D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21A3A-7366-40E6-A12B-764180C2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3F56D-50EB-4C44-B05B-5069E330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2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EFF0C4-F955-4E9E-BC80-DA74F0068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501DC3-64DC-4307-B3D0-DFAA76664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7DAB4-8453-4D36-A138-33F69634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3D976-DE7B-4D25-B68E-D480AAF8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D263D-1B8B-4922-B57F-2FA845DF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90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EFE2B-457A-44E0-A676-8750DFEA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FC447-CCF6-4B9F-9652-79E5A5B1C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C93EA-2072-4A84-8FCC-F9688C81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996E6-79F9-4015-AFE1-AA7254D8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FE7AD-F159-4C09-AFF7-ED8F3805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A01EB-F8F3-4F79-A1AF-4D8BFBCF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CAC4BC-234B-4870-BDC4-5B9A138F5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B5EC7-DE15-44A6-810A-745CD1A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00F754-05F2-41E9-80B7-300084F8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80BF0-9FDD-4BDC-AE6E-EFFC94C4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2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D24BA-D12D-4F95-BF30-4FC7C4F8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C38A38-D452-4725-A65C-4FB745BF4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81E859-5133-495C-B95C-4E1CA6A14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B35AA2-7187-4EB9-889A-13AF6AE8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CC2D1F-9060-4462-ADE4-E76EF694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C6AB0-F823-4169-B013-9D211BF9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51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F7825-49AB-4E17-8370-4F36DC38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C20992-5E08-4C9F-B7AF-B4F85BB3E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63BA4D-BCBB-441E-A3A9-E281CDCCD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C45E1F-A12F-4288-B1B1-4B1BA3BF8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40F26A-C2DB-428C-ADA4-94AAAC3BF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C4B2F1-582C-4257-86EA-3A49D323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E9850A-8B4A-465D-ADF5-5D5E8CE1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978A26-D535-486D-81AA-56C35726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5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434F3-844E-454A-9AD3-9ACE38DC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ED0BB8-A4DC-40E8-9EA4-F9530BF1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72A5B9-205F-4ED2-B8DD-EBCE82EA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74BAE1-78B7-489F-87F6-AB9CFE25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1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A17AB6-CC5A-48EC-8504-EF386356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F28D0E-C26D-494D-A2A2-2D47A2DA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1318E-A72F-4246-9E06-EF48D665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3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FA615-A209-440D-A4E7-4D7943F9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BD2DD-D4E7-4F68-8D23-05FA375E4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0AD0C-A5E5-4BBA-9BA9-0914C5C6E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9639F-3026-411F-9A62-B3D8EC30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E8DA19-FF85-4BD3-9A09-0A486BD6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D97C4A-4956-45AF-B3DE-2A99E859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0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06450-3078-4C34-8806-7D2433F7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517005-0CE3-4D4A-9043-0A5C3A055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AF8357-4F9A-4E1F-8759-9E785E8E7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8F1B3-FF1F-4826-BCC1-5FDF5C32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15C9-2EEE-4448-83AC-A8D4A0774899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083C38-EFEF-4B56-BF93-52153E9B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2145D7-0CE2-48CC-AF4B-83753C48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0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202825-1C0A-4CA7-AD58-941C3D05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FC2FEA-9576-40F9-87A3-C030555D2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FFDAD-72F1-405F-B2BC-4127BA967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15C9-2EEE-4448-83AC-A8D4A0774899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7E3C1-3023-46C8-9BDE-3F8A58C37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F5350-FA72-4259-BDC2-0341CC580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7B906-DD5B-47B2-BD25-CA4B45DA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84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DB36E-D12B-4CE0-9300-73DE1A192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361" y="830385"/>
            <a:ext cx="10603523" cy="30646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삼성전기 기업연계 프로젝트</a:t>
            </a: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/>
            </a:r>
            <a:b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</a:br>
            <a:r>
              <a:rPr lang="en-US" altLang="ko-KR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5</a:t>
            </a:r>
            <a:r>
              <a:rPr lang="ko-KR" altLang="en-US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차 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멘토링</a:t>
            </a: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en-US" altLang="ko-KR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(</a:t>
            </a: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20.11.10 </a:t>
            </a: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15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시</a:t>
            </a:r>
            <a:r>
              <a:rPr lang="en-US" altLang="ko-KR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)</a:t>
            </a:r>
            <a:r>
              <a:rPr lang="ko-KR" altLang="en-US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ABC0FA-6164-494B-8A43-307BCAE00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9204" y="4764088"/>
            <a:ext cx="6137046" cy="1655762"/>
          </a:xfrm>
        </p:spPr>
        <p:txBody>
          <a:bodyPr/>
          <a:lstStyle/>
          <a:p>
            <a:pPr algn="r"/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SSAFY 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광주 </a:t>
            </a: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2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반 </a:t>
            </a: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C203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팀</a:t>
            </a:r>
            <a:endParaRPr lang="en-US" altLang="ko-KR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r"/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팀장 </a:t>
            </a: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|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 고성진</a:t>
            </a:r>
            <a:endParaRPr lang="en-US" altLang="ko-KR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algn="r"/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팀원 </a:t>
            </a: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| 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김다영</a:t>
            </a:r>
            <a:r>
              <a:rPr lang="en-US" altLang="ko-KR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김영환 </a:t>
            </a:r>
            <a:r>
              <a:rPr lang="ko-KR" altLang="en-US" dirty="0" err="1">
                <a:latin typeface="a로케트" panose="02020600000000000000" pitchFamily="18" charset="-127"/>
                <a:ea typeface="a로케트" panose="02020600000000000000" pitchFamily="18" charset="-127"/>
              </a:rPr>
              <a:t>김익한</a:t>
            </a:r>
            <a:r>
              <a:rPr lang="ko-KR" altLang="en-US" dirty="0">
                <a:latin typeface="a로케트" panose="02020600000000000000" pitchFamily="18" charset="-127"/>
                <a:ea typeface="a로케트" panose="02020600000000000000" pitchFamily="18" charset="-127"/>
              </a:rPr>
              <a:t> 김정원</a:t>
            </a:r>
          </a:p>
        </p:txBody>
      </p:sp>
    </p:spTree>
    <p:extLst>
      <p:ext uri="{BB962C8B-B14F-4D97-AF65-F5344CB8AC3E}">
        <p14:creationId xmlns:p14="http://schemas.microsoft.com/office/powerpoint/2010/main" val="63958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492A7-ACDB-42F3-8A74-C6D3C752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54" y="206863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진행순서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6BFCC-313F-46B1-AF96-682D0FBEA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92" y="1799248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4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주차 </a:t>
            </a:r>
            <a:r>
              <a:rPr lang="ko-KR" altLang="en-US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피드백 </a:t>
            </a:r>
            <a:r>
              <a:rPr lang="ko-KR" altLang="en-US" sz="4000" dirty="0" err="1" smtClean="0">
                <a:latin typeface="a로케트" panose="02020600000000000000" pitchFamily="18" charset="-127"/>
                <a:ea typeface="a로케트" panose="02020600000000000000" pitchFamily="18" charset="-127"/>
              </a:rPr>
              <a:t>반영사항</a:t>
            </a:r>
            <a:endParaRPr lang="en-US" altLang="ko-KR" sz="4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프로젝트 </a:t>
            </a:r>
            <a:r>
              <a:rPr lang="ko-KR" altLang="en-US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계획서 比 진행사항</a:t>
            </a:r>
            <a:endParaRPr lang="en-US" altLang="ko-KR" sz="4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5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주차 </a:t>
            </a:r>
            <a:r>
              <a:rPr lang="ko-KR" altLang="en-US" sz="4000" dirty="0">
                <a:latin typeface="a로케트" panose="02020600000000000000" pitchFamily="18" charset="-127"/>
                <a:ea typeface="a로케트" panose="02020600000000000000" pitchFamily="18" charset="-127"/>
              </a:rPr>
              <a:t>진행계획</a:t>
            </a:r>
            <a:endParaRPr lang="en-US" altLang="ko-KR" sz="4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질의응답</a:t>
            </a:r>
            <a:endParaRPr lang="ko-KR" altLang="en-US" sz="4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BCCB66-5818-457E-8E18-67C3179BED9D}"/>
              </a:ext>
            </a:extLst>
          </p:cNvPr>
          <p:cNvCxnSpPr/>
          <p:nvPr/>
        </p:nvCxnSpPr>
        <p:spPr>
          <a:xfrm>
            <a:off x="319454" y="1362807"/>
            <a:ext cx="431409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22D0E55-49CE-49C4-844A-F22F575E5A77}"/>
              </a:ext>
            </a:extLst>
          </p:cNvPr>
          <p:cNvSpPr txBox="1"/>
          <p:nvPr/>
        </p:nvSpPr>
        <p:spPr>
          <a:xfrm>
            <a:off x="11558955" y="6324163"/>
            <a:ext cx="6330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1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/7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0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492A7-ACDB-42F3-8A74-C6D3C752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54" y="2068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&lt;1&gt; </a:t>
            </a:r>
            <a:r>
              <a:rPr lang="en-US" altLang="ko-KR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4</a:t>
            </a:r>
            <a:r>
              <a:rPr lang="ko-KR" altLang="en-US" sz="6000" dirty="0" smtClean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주차 </a:t>
            </a:r>
            <a:r>
              <a:rPr lang="ko-KR" altLang="en-US" sz="6000" dirty="0" smtClean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피드백 </a:t>
            </a:r>
            <a:r>
              <a:rPr lang="ko-KR" altLang="en-US" sz="6000" dirty="0" err="1" smtClean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반영사항</a:t>
            </a:r>
            <a:endParaRPr lang="ko-KR" altLang="en-US" sz="6000" dirty="0">
              <a:solidFill>
                <a:schemeClr val="accent2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BCCB66-5818-457E-8E18-67C3179BED9D}"/>
              </a:ext>
            </a:extLst>
          </p:cNvPr>
          <p:cNvCxnSpPr/>
          <p:nvPr/>
        </p:nvCxnSpPr>
        <p:spPr>
          <a:xfrm>
            <a:off x="319454" y="1362807"/>
            <a:ext cx="431409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DA93001-7CF2-46AA-ADC9-79F58053E9C4}"/>
              </a:ext>
            </a:extLst>
          </p:cNvPr>
          <p:cNvSpPr txBox="1">
            <a:spLocks/>
          </p:cNvSpPr>
          <p:nvPr/>
        </p:nvSpPr>
        <p:spPr>
          <a:xfrm>
            <a:off x="389792" y="1799248"/>
            <a:ext cx="111457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32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학습 중 실시간 그래프 구현</a:t>
            </a:r>
            <a:endParaRPr lang="en-US" altLang="ko-KR" sz="32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sz="32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Inception -&gt; </a:t>
            </a:r>
            <a:r>
              <a:rPr lang="en-US" altLang="ko-KR" sz="3200" dirty="0" err="1" smtClean="0">
                <a:latin typeface="a로케트" panose="02020600000000000000" pitchFamily="18" charset="-127"/>
                <a:ea typeface="a로케트" panose="02020600000000000000" pitchFamily="18" charset="-127"/>
              </a:rPr>
              <a:t>EfficientNet</a:t>
            </a:r>
            <a:endParaRPr lang="en-US" altLang="ko-KR" sz="32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sz="32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Data augmentation (</a:t>
            </a:r>
            <a:r>
              <a:rPr lang="en-US" altLang="ko-KR" sz="3200" dirty="0" err="1" smtClean="0">
                <a:latin typeface="a로케트" panose="02020600000000000000" pitchFamily="18" charset="-127"/>
                <a:ea typeface="a로케트" panose="02020600000000000000" pitchFamily="18" charset="-127"/>
              </a:rPr>
              <a:t>Cutmix</a:t>
            </a:r>
            <a:r>
              <a:rPr lang="en-US" altLang="ko-KR" sz="32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, Cutout)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sz="32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Overfitting </a:t>
            </a:r>
            <a:r>
              <a:rPr lang="ko-KR" altLang="en-US" sz="32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해결</a:t>
            </a:r>
            <a:r>
              <a:rPr lang="en-US" altLang="ko-KR" sz="32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(Dropout, loss</a:t>
            </a:r>
            <a:r>
              <a:rPr lang="ko-KR" altLang="en-US" sz="32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 가중치</a:t>
            </a:r>
            <a:r>
              <a:rPr lang="en-US" altLang="ko-KR" sz="32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)</a:t>
            </a:r>
            <a:endParaRPr lang="en-US" altLang="ko-KR" sz="32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E0B55-4917-438F-9125-8EA675E4DDBC}"/>
              </a:ext>
            </a:extLst>
          </p:cNvPr>
          <p:cNvSpPr txBox="1"/>
          <p:nvPr/>
        </p:nvSpPr>
        <p:spPr>
          <a:xfrm>
            <a:off x="11535508" y="6380946"/>
            <a:ext cx="8983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2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/7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0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492A7-ACDB-42F3-8A74-C6D3C752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54" y="2068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 smtClean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&lt;2&gt; </a:t>
            </a:r>
            <a:r>
              <a:rPr lang="ko-KR" altLang="en-US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진행사항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BCCB66-5818-457E-8E18-67C3179BED9D}"/>
              </a:ext>
            </a:extLst>
          </p:cNvPr>
          <p:cNvCxnSpPr/>
          <p:nvPr/>
        </p:nvCxnSpPr>
        <p:spPr>
          <a:xfrm>
            <a:off x="319454" y="1362807"/>
            <a:ext cx="431409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8E29BD7-73F8-4488-A35D-0DC7B35B4E8B}"/>
              </a:ext>
            </a:extLst>
          </p:cNvPr>
          <p:cNvSpPr txBox="1">
            <a:spLocks/>
          </p:cNvSpPr>
          <p:nvPr/>
        </p:nvSpPr>
        <p:spPr>
          <a:xfrm>
            <a:off x="389792" y="179924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Confusion matrix 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구현</a:t>
            </a:r>
            <a:endParaRPr lang="en-US" altLang="ko-KR" sz="4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Live loss plot 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구현</a:t>
            </a:r>
            <a:endParaRPr lang="en-US" altLang="ko-KR" sz="4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실행파일</a:t>
            </a: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(.exe) 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생성</a:t>
            </a:r>
            <a:endParaRPr lang="en-US" altLang="ko-KR" sz="4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Test 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기능 구현 </a:t>
            </a:r>
            <a:endParaRPr lang="en-US" altLang="ko-KR" sz="4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altLang="ko-KR" sz="4000" dirty="0" err="1" smtClean="0">
                <a:latin typeface="a로케트" panose="02020600000000000000" pitchFamily="18" charset="-127"/>
                <a:ea typeface="a로케트" panose="02020600000000000000" pitchFamily="18" charset="-127"/>
              </a:rPr>
              <a:t>Ui</a:t>
            </a: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수정 </a:t>
            </a:r>
            <a:endParaRPr lang="en-US" altLang="ko-KR" sz="4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BDA5D-97C6-4466-A14D-9C3B8C70DA3F}"/>
              </a:ext>
            </a:extLst>
          </p:cNvPr>
          <p:cNvSpPr txBox="1"/>
          <p:nvPr/>
        </p:nvSpPr>
        <p:spPr>
          <a:xfrm>
            <a:off x="11309685" y="6324163"/>
            <a:ext cx="8823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3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/7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12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492A7-ACDB-42F3-8A74-C6D3C752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54" y="2068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&lt;3&gt; </a:t>
            </a:r>
            <a:r>
              <a:rPr lang="en-US" altLang="ko-KR" sz="6000" dirty="0" smtClean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5</a:t>
            </a:r>
            <a:r>
              <a:rPr lang="ko-KR" altLang="en-US" sz="6000" dirty="0" smtClean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주차 </a:t>
            </a:r>
            <a:r>
              <a:rPr lang="ko-KR" altLang="en-US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진행계획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BCCB66-5818-457E-8E18-67C3179BED9D}"/>
              </a:ext>
            </a:extLst>
          </p:cNvPr>
          <p:cNvCxnSpPr/>
          <p:nvPr/>
        </p:nvCxnSpPr>
        <p:spPr>
          <a:xfrm>
            <a:off x="319454" y="1362807"/>
            <a:ext cx="431409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439A6EC-66C9-46DE-920C-D7600A6198D1}"/>
              </a:ext>
            </a:extLst>
          </p:cNvPr>
          <p:cNvSpPr txBox="1">
            <a:spLocks/>
          </p:cNvSpPr>
          <p:nvPr/>
        </p:nvSpPr>
        <p:spPr>
          <a:xfrm>
            <a:off x="389792" y="1532426"/>
            <a:ext cx="10515600" cy="563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UI, UX 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수정</a:t>
            </a:r>
            <a:endParaRPr lang="en-US" altLang="ko-KR" sz="4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742950" indent="-7429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최종 실행파일 생성 및 최적화</a:t>
            </a:r>
            <a:endParaRPr lang="en-US" altLang="ko-KR" sz="4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742950" indent="-7429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CAM 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구현</a:t>
            </a:r>
            <a:endParaRPr lang="en-US" altLang="ko-KR" sz="4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742950" indent="-7429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4000" dirty="0" err="1" smtClean="0">
                <a:latin typeface="a로케트" panose="02020600000000000000" pitchFamily="18" charset="-127"/>
                <a:ea typeface="a로케트" panose="02020600000000000000" pitchFamily="18" charset="-127"/>
              </a:rPr>
              <a:t>전이학습</a:t>
            </a:r>
            <a:r>
              <a:rPr lang="ko-KR" altLang="en-US" sz="4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 구현</a:t>
            </a:r>
            <a:endParaRPr lang="en-US" altLang="ko-KR" sz="4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11468A-18B0-463D-8C81-16CC7A08A51B}"/>
              </a:ext>
            </a:extLst>
          </p:cNvPr>
          <p:cNvSpPr txBox="1"/>
          <p:nvPr/>
        </p:nvSpPr>
        <p:spPr>
          <a:xfrm>
            <a:off x="11456377" y="6324163"/>
            <a:ext cx="7356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4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/6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03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492A7-ACDB-42F3-8A74-C6D3C752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54" y="2068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&lt;4&gt; </a:t>
            </a:r>
            <a:r>
              <a:rPr lang="ko-KR" altLang="en-US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질의응답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6BFCC-313F-46B1-AF96-682D0FBEA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73" y="1781663"/>
            <a:ext cx="11673254" cy="475981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cam</a:t>
            </a:r>
            <a:r>
              <a:rPr lang="ko-KR" altLang="en-US" sz="3000" dirty="0">
                <a:latin typeface="a로케트" panose="02020600000000000000" pitchFamily="18" charset="-127"/>
                <a:ea typeface="a로케트" panose="02020600000000000000" pitchFamily="18" charset="-127"/>
              </a:rPr>
              <a:t>을 어떻게 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활용하나요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? </a:t>
            </a:r>
            <a:r>
              <a:rPr lang="ko-KR" altLang="en-US" sz="3000" dirty="0">
                <a:latin typeface="a로케트" panose="02020600000000000000" pitchFamily="18" charset="-127"/>
                <a:ea typeface="a로케트" panose="02020600000000000000" pitchFamily="18" charset="-127"/>
              </a:rPr>
              <a:t>단순히 </a:t>
            </a:r>
            <a:r>
              <a:rPr lang="ko-KR" altLang="en-US" sz="3000" dirty="0" err="1">
                <a:latin typeface="a로케트" panose="02020600000000000000" pitchFamily="18" charset="-127"/>
                <a:ea typeface="a로케트" panose="02020600000000000000" pitchFamily="18" charset="-127"/>
              </a:rPr>
              <a:t>어딜보고</a:t>
            </a:r>
            <a:r>
              <a:rPr lang="ko-KR" altLang="en-US" sz="30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3000" dirty="0" err="1">
                <a:latin typeface="a로케트" panose="02020600000000000000" pitchFamily="18" charset="-127"/>
                <a:ea typeface="a로케트" panose="02020600000000000000" pitchFamily="18" charset="-127"/>
              </a:rPr>
              <a:t>분류했는지만</a:t>
            </a:r>
            <a:r>
              <a:rPr lang="ko-KR" altLang="en-US" sz="3000" dirty="0">
                <a:latin typeface="a로케트" panose="02020600000000000000" pitchFamily="18" charset="-127"/>
                <a:ea typeface="a로케트" panose="02020600000000000000" pitchFamily="18" charset="-127"/>
              </a:rPr>
              <a:t> 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확인하는 용도인가요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?</a:t>
            </a:r>
          </a:p>
          <a:p>
            <a:pPr marL="514350" indent="-514350">
              <a:buAutoNum type="arabicPeriod"/>
            </a:pPr>
            <a:endParaRPr lang="en-US" altLang="ko-KR" sz="3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정확하게 </a:t>
            </a:r>
            <a:r>
              <a:rPr lang="ko-KR" altLang="en-US" sz="3000" dirty="0" err="1" smtClean="0">
                <a:latin typeface="a로케트" panose="02020600000000000000" pitchFamily="18" charset="-127"/>
                <a:ea typeface="a로케트" panose="02020600000000000000" pitchFamily="18" charset="-127"/>
              </a:rPr>
              <a:t>결과창에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 어떤 값들을 보여주나요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? (confusion matrix, precision-recall 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그래프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, </a:t>
            </a:r>
            <a:r>
              <a:rPr lang="ko-KR" altLang="en-US" sz="3000" dirty="0" err="1" smtClean="0">
                <a:latin typeface="a로케트" panose="02020600000000000000" pitchFamily="18" charset="-127"/>
                <a:ea typeface="a로케트" panose="02020600000000000000" pitchFamily="18" charset="-127"/>
              </a:rPr>
              <a:t>파라미터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 등등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)</a:t>
            </a:r>
          </a:p>
          <a:p>
            <a:pPr marL="514350" indent="-514350">
              <a:buAutoNum type="arabicPeriod"/>
            </a:pPr>
            <a:endParaRPr lang="en-US" altLang="ko-KR" sz="3000" dirty="0" smtClean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3</a:t>
            </a:r>
            <a:r>
              <a:rPr lang="en-US" altLang="ko-KR" sz="3000" dirty="0">
                <a:latin typeface="a로케트" panose="02020600000000000000" pitchFamily="18" charset="-127"/>
                <a:ea typeface="a로케트" panose="02020600000000000000" pitchFamily="18" charset="-127"/>
              </a:rPr>
              <a:t>. 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Confusion matrix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를 통해서 모델 성능 디버깅을 어떻게 진행하는지 다시 한번 설명해주실 수 있을까요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?</a:t>
            </a:r>
            <a:endParaRPr lang="ko-KR" altLang="en-US" sz="3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BCCB66-5818-457E-8E18-67C3179BED9D}"/>
              </a:ext>
            </a:extLst>
          </p:cNvPr>
          <p:cNvCxnSpPr/>
          <p:nvPr/>
        </p:nvCxnSpPr>
        <p:spPr>
          <a:xfrm>
            <a:off x="319454" y="1362807"/>
            <a:ext cx="431409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281DF8C-45C9-495E-BC48-A31A57A19F49}"/>
              </a:ext>
            </a:extLst>
          </p:cNvPr>
          <p:cNvSpPr txBox="1"/>
          <p:nvPr/>
        </p:nvSpPr>
        <p:spPr>
          <a:xfrm>
            <a:off x="11518233" y="6324163"/>
            <a:ext cx="6737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5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/6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79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492A7-ACDB-42F3-8A74-C6D3C752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54" y="2068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&lt;4&gt; </a:t>
            </a:r>
            <a:r>
              <a:rPr lang="ko-KR" altLang="en-US" sz="6000" dirty="0">
                <a:solidFill>
                  <a:schemeClr val="accent2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질의응답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6BFCC-313F-46B1-AF96-682D0FBEA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73" y="1781663"/>
            <a:ext cx="11673254" cy="4759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000" dirty="0">
                <a:latin typeface="a로케트" panose="02020600000000000000" pitchFamily="18" charset="-127"/>
                <a:ea typeface="a로케트" panose="02020600000000000000" pitchFamily="18" charset="-127"/>
              </a:rPr>
              <a:t>4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. 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성능 좋은 네트워크만 쓰지 않고 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baseline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을 쓰는 이유가 </a:t>
            </a:r>
            <a:r>
              <a:rPr lang="ko-KR" altLang="en-US" sz="3000" dirty="0" err="1" smtClean="0">
                <a:latin typeface="a로케트" panose="02020600000000000000" pitchFamily="18" charset="-127"/>
                <a:ea typeface="a로케트" panose="02020600000000000000" pitchFamily="18" charset="-127"/>
              </a:rPr>
              <a:t>네트워크간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 성능 비교를 위해서 </a:t>
            </a:r>
            <a:r>
              <a:rPr lang="ko-KR" altLang="en-US" sz="3000" dirty="0" err="1" smtClean="0">
                <a:latin typeface="a로케트" panose="02020600000000000000" pitchFamily="18" charset="-127"/>
                <a:ea typeface="a로케트" panose="02020600000000000000" pitchFamily="18" charset="-127"/>
              </a:rPr>
              <a:t>사용하는건가요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?</a:t>
            </a:r>
          </a:p>
          <a:p>
            <a:pPr marL="0" indent="0">
              <a:buNone/>
            </a:pPr>
            <a:endParaRPr lang="en-US" altLang="ko-KR" sz="3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  <a:p>
            <a:pPr marL="0" indent="0">
              <a:buNone/>
            </a:pP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5. 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보내주셨던 키트 예시 사진에서는 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loss plot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만 보여주는데 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loss plot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을 보여주는게 좋나요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? 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아니면 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accuracy plot</a:t>
            </a:r>
            <a:r>
              <a:rPr lang="ko-KR" altLang="en-US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을 보여주는게 좋나요</a:t>
            </a:r>
            <a:r>
              <a:rPr lang="en-US" altLang="ko-KR" sz="3000" dirty="0" smtClean="0">
                <a:latin typeface="a로케트" panose="02020600000000000000" pitchFamily="18" charset="-127"/>
                <a:ea typeface="a로케트" panose="02020600000000000000" pitchFamily="18" charset="-127"/>
              </a:rPr>
              <a:t>?</a:t>
            </a:r>
            <a:endParaRPr lang="en-US" altLang="ko-KR" sz="3000" dirty="0"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BCCB66-5818-457E-8E18-67C3179BED9D}"/>
              </a:ext>
            </a:extLst>
          </p:cNvPr>
          <p:cNvCxnSpPr/>
          <p:nvPr/>
        </p:nvCxnSpPr>
        <p:spPr>
          <a:xfrm>
            <a:off x="319454" y="1362807"/>
            <a:ext cx="4314092" cy="0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C849027-4E54-44ED-8372-CE5DB2C9A583}"/>
              </a:ext>
            </a:extLst>
          </p:cNvPr>
          <p:cNvSpPr txBox="1"/>
          <p:nvPr/>
        </p:nvSpPr>
        <p:spPr>
          <a:xfrm>
            <a:off x="11486147" y="6324163"/>
            <a:ext cx="7058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smtClean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6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/6</a:t>
            </a:r>
            <a:endParaRPr lang="ko-KR" altLang="en-US" dirty="0">
              <a:solidFill>
                <a:schemeClr val="bg2">
                  <a:lumMod val="75000"/>
                </a:schemeClr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46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215</Words>
  <Application>Microsoft Office PowerPoint</Application>
  <PresentationFormat>와이드스크린</PresentationFormat>
  <Paragraphs>48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a로케트</vt:lpstr>
      <vt:lpstr>Office 테마</vt:lpstr>
      <vt:lpstr>삼성전기 기업연계 프로젝트 5차 멘토링 (20.11.10 15시) </vt:lpstr>
      <vt:lpstr>진행순서</vt:lpstr>
      <vt:lpstr>&lt;1&gt; 4주차 피드백 반영사항</vt:lpstr>
      <vt:lpstr>&lt;2&gt; 진행사항</vt:lpstr>
      <vt:lpstr>&lt;3&gt; 5주차 진행계획</vt:lpstr>
      <vt:lpstr>&lt;4&gt; 질의응답</vt:lpstr>
      <vt:lpstr>&lt;4&gt; 질의응답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삼성전기 기업연계 프로젝트 2차 멘토링 (20.10.20 14시)</dc:title>
  <dc:creator>kim dayeong</dc:creator>
  <cp:lastModifiedBy>multicampus</cp:lastModifiedBy>
  <cp:revision>51</cp:revision>
  <dcterms:created xsi:type="dcterms:W3CDTF">2020-10-19T22:56:18Z</dcterms:created>
  <dcterms:modified xsi:type="dcterms:W3CDTF">2020-11-10T00:45:13Z</dcterms:modified>
</cp:coreProperties>
</file>