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로케트" panose="02020600000000000000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yeong" userId="1ef00dd3f710276f" providerId="LiveId" clId="{8B076BBE-71B4-401A-90EA-DF6FF34EF040}"/>
    <pc:docChg chg="undo custSel addSld modSld">
      <pc:chgData name="kim dayeong" userId="1ef00dd3f710276f" providerId="LiveId" clId="{8B076BBE-71B4-401A-90EA-DF6FF34EF040}" dt="2020-10-20T01:50:49.307" v="70" actId="20577"/>
      <pc:docMkLst>
        <pc:docMk/>
      </pc:docMkLst>
      <pc:sldChg chg="addSp modSp mod">
        <pc:chgData name="kim dayeong" userId="1ef00dd3f710276f" providerId="LiveId" clId="{8B076BBE-71B4-401A-90EA-DF6FF34EF040}" dt="2020-10-20T01:50:24.060" v="60" actId="207"/>
        <pc:sldMkLst>
          <pc:docMk/>
          <pc:sldMk cId="2161009117" sldId="257"/>
        </pc:sldMkLst>
        <pc:spChg chg="add mod">
          <ac:chgData name="kim dayeong" userId="1ef00dd3f710276f" providerId="LiveId" clId="{8B076BBE-71B4-401A-90EA-DF6FF34EF040}" dt="2020-10-20T01:50:24.060" v="60" actId="207"/>
          <ac:spMkLst>
            <pc:docMk/>
            <pc:sldMk cId="2161009117" sldId="257"/>
            <ac:spMk id="4" creationId="{F22D0E55-49CE-49C4-844A-F22F575E5A77}"/>
          </ac:spMkLst>
        </pc:spChg>
      </pc:sldChg>
      <pc:sldChg chg="addSp modSp mod">
        <pc:chgData name="kim dayeong" userId="1ef00dd3f710276f" providerId="LiveId" clId="{8B076BBE-71B4-401A-90EA-DF6FF34EF040}" dt="2020-10-20T01:50:28.705" v="61" actId="207"/>
        <pc:sldMkLst>
          <pc:docMk/>
          <pc:sldMk cId="3957121462" sldId="258"/>
        </pc:sldMkLst>
        <pc:spChg chg="add mod">
          <ac:chgData name="kim dayeong" userId="1ef00dd3f710276f" providerId="LiveId" clId="{8B076BBE-71B4-401A-90EA-DF6FF34EF040}" dt="2020-10-20T01:50:28.705" v="61" actId="207"/>
          <ac:spMkLst>
            <pc:docMk/>
            <pc:sldMk cId="3957121462" sldId="258"/>
            <ac:spMk id="3" creationId="{08EBDA5D-97C6-4466-A14D-9C3B8C70DA3F}"/>
          </ac:spMkLst>
        </pc:spChg>
      </pc:sldChg>
      <pc:sldChg chg="addSp modSp mod">
        <pc:chgData name="kim dayeong" userId="1ef00dd3f710276f" providerId="LiveId" clId="{8B076BBE-71B4-401A-90EA-DF6FF34EF040}" dt="2020-10-20T01:50:33.057" v="63" actId="20577"/>
        <pc:sldMkLst>
          <pc:docMk/>
          <pc:sldMk cId="2445055453" sldId="259"/>
        </pc:sldMkLst>
        <pc:spChg chg="add mod">
          <ac:chgData name="kim dayeong" userId="1ef00dd3f710276f" providerId="LiveId" clId="{8B076BBE-71B4-401A-90EA-DF6FF34EF040}" dt="2020-10-20T01:50:33.057" v="63" actId="20577"/>
          <ac:spMkLst>
            <pc:docMk/>
            <pc:sldMk cId="2445055453" sldId="259"/>
            <ac:spMk id="3" creationId="{F8AE0B55-4917-438F-9125-8EA675E4DDBC}"/>
          </ac:spMkLst>
        </pc:spChg>
        <pc:spChg chg="mod">
          <ac:chgData name="kim dayeong" userId="1ef00dd3f710276f" providerId="LiveId" clId="{8B076BBE-71B4-401A-90EA-DF6FF34EF040}" dt="2020-10-19T23:10:09.197" v="24" actId="20577"/>
          <ac:spMkLst>
            <pc:docMk/>
            <pc:sldMk cId="2445055453" sldId="259"/>
            <ac:spMk id="7" creationId="{5DA93001-7CF2-46AA-ADC9-79F58053E9C4}"/>
          </ac:spMkLst>
        </pc:spChg>
      </pc:sldChg>
      <pc:sldChg chg="addSp modSp mod">
        <pc:chgData name="kim dayeong" userId="1ef00dd3f710276f" providerId="LiveId" clId="{8B076BBE-71B4-401A-90EA-DF6FF34EF040}" dt="2020-10-20T01:50:40.776" v="66" actId="14100"/>
        <pc:sldMkLst>
          <pc:docMk/>
          <pc:sldMk cId="1420039810" sldId="260"/>
        </pc:sldMkLst>
        <pc:spChg chg="add mod">
          <ac:chgData name="kim dayeong" userId="1ef00dd3f710276f" providerId="LiveId" clId="{8B076BBE-71B4-401A-90EA-DF6FF34EF040}" dt="2020-10-20T01:50:40.776" v="66" actId="14100"/>
          <ac:spMkLst>
            <pc:docMk/>
            <pc:sldMk cId="1420039810" sldId="260"/>
            <ac:spMk id="3" creationId="{1911468A-18B0-463D-8C81-16CC7A08A51B}"/>
          </ac:spMkLst>
        </pc:spChg>
      </pc:sldChg>
      <pc:sldChg chg="addSp modSp mod">
        <pc:chgData name="kim dayeong" userId="1ef00dd3f710276f" providerId="LiveId" clId="{8B076BBE-71B4-401A-90EA-DF6FF34EF040}" dt="2020-10-20T01:50:44.418" v="68" actId="20577"/>
        <pc:sldMkLst>
          <pc:docMk/>
          <pc:sldMk cId="636795925" sldId="261"/>
        </pc:sldMkLst>
        <pc:spChg chg="mod">
          <ac:chgData name="kim dayeong" userId="1ef00dd3f710276f" providerId="LiveId" clId="{8B076BBE-71B4-401A-90EA-DF6FF34EF040}" dt="2020-10-19T23:11:08.965" v="42" actId="27636"/>
          <ac:spMkLst>
            <pc:docMk/>
            <pc:sldMk cId="636795925" sldId="261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4.418" v="68" actId="20577"/>
          <ac:spMkLst>
            <pc:docMk/>
            <pc:sldMk cId="636795925" sldId="261"/>
            <ac:spMk id="4" creationId="{1281DF8C-45C9-495E-BC48-A31A57A19F49}"/>
          </ac:spMkLst>
        </pc:spChg>
      </pc:sldChg>
      <pc:sldChg chg="addSp modSp add mod">
        <pc:chgData name="kim dayeong" userId="1ef00dd3f710276f" providerId="LiveId" clId="{8B076BBE-71B4-401A-90EA-DF6FF34EF040}" dt="2020-10-20T01:50:49.307" v="70" actId="20577"/>
        <pc:sldMkLst>
          <pc:docMk/>
          <pc:sldMk cId="1613463098" sldId="262"/>
        </pc:sldMkLst>
        <pc:spChg chg="mod">
          <ac:chgData name="kim dayeong" userId="1ef00dd3f710276f" providerId="LiveId" clId="{8B076BBE-71B4-401A-90EA-DF6FF34EF040}" dt="2020-10-19T23:11:14.354" v="44" actId="27636"/>
          <ac:spMkLst>
            <pc:docMk/>
            <pc:sldMk cId="1613463098" sldId="262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9.307" v="70" actId="20577"/>
          <ac:spMkLst>
            <pc:docMk/>
            <pc:sldMk cId="1613463098" sldId="262"/>
            <ac:spMk id="4" creationId="{AC849027-4E54-44ED-8372-CE5DB2C9A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25C2-D927-409C-9DD2-3B7EC5A5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4594D-FE38-4985-9E53-4669E14F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50799-4BAC-49B8-89A4-768429A7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A9761-69EC-435D-9695-52FBC66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C44C6-3B27-4D31-9C4C-4F985B81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510B-8848-4728-A73E-D8BCAD20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AD692-1B45-4372-8C43-0C983228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A434-C41C-496B-86B0-E3EE6C6D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21A3A-7366-40E6-A12B-764180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3F56D-50EB-4C44-B05B-5069E33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FF0C4-F955-4E9E-BC80-DA74F006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01DC3-64DC-4307-B3D0-DFAA7666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DAB4-8453-4D36-A138-33F6963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3D976-DE7B-4D25-B68E-D480AAF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263D-1B8B-4922-B57F-2FA845D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FE2B-457A-44E0-A676-8750DFE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FC447-CCF6-4B9F-9652-79E5A5B1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C93EA-2072-4A84-8FCC-F9688C81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96E6-79F9-4015-AFE1-AA7254D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FE7AD-F159-4C09-AFF7-ED8F380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01EB-F8F3-4F79-A1AF-4D8BFBCF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AC4BC-234B-4870-BDC4-5B9A138F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B5EC7-DE15-44A6-810A-745CD1A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0F754-05F2-41E9-80B7-300084F8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80BF0-9FDD-4BDC-AE6E-EFFC94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24BA-D12D-4F95-BF30-4FC7C4F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38A38-D452-4725-A65C-4FB745BF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1E859-5133-495C-B95C-4E1CA6A1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35AA2-7187-4EB9-889A-13AF6AE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C2D1F-9060-4462-ADE4-E76EF694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6AB0-F823-4169-B013-9D211BF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7825-49AB-4E17-8370-4F36DC38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20992-5E08-4C9F-B7AF-B4F85BB3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3BA4D-BCBB-441E-A3A9-E281CDCC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45E1F-A12F-4288-B1B1-4B1BA3BF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40F26A-C2DB-428C-ADA4-94AAAC3B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C4B2F1-582C-4257-86EA-3A49D32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9850A-8B4A-465D-ADF5-5D5E8CE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78A26-D535-486D-81AA-56C3572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34F3-844E-454A-9AD3-9ACE38DC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D0BB8-A4DC-40E8-9EA4-F9530BF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2A5B9-205F-4ED2-B8DD-EBCE82E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4BAE1-78B7-489F-87F6-AB9CFE25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17AB6-CC5A-48EC-8504-EF38635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28D0E-C26D-494D-A2A2-2D47A2DA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1318E-A72F-4246-9E06-EF48D66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A615-A209-440D-A4E7-4D7943F9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D2DD-D4E7-4F68-8D23-05FA375E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0AD0C-A5E5-4BBA-9BA9-0914C5C6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9639F-3026-411F-9A62-B3D8EC30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8DA19-FF85-4BD3-9A09-0A486BD6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97C4A-4956-45AF-B3DE-2A99E85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06450-3078-4C34-8806-7D2433F7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17005-0CE3-4D4A-9043-0A5C3A05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F8357-4F9A-4E1F-8759-9E785E8E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F1B3-FF1F-4826-BCC1-5FDF5C3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3C38-EFEF-4B56-BF93-52153E9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145D7-0CE2-48CC-AF4B-83753C4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02825-1C0A-4CA7-AD58-941C3D0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2FEA-9576-40F9-87A3-C030555D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FFDAD-72F1-405F-B2BC-4127BA96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15C9-2EEE-4448-83AC-A8D4A077489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7E3C1-3023-46C8-9BDE-3F8A58C3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F5350-FA72-4259-BDC2-0341CC58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B36E-D12B-4CE0-9300-73DE1A19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361" y="830385"/>
            <a:ext cx="10603523" cy="3064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삼성전기 기업연계 프로젝트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/>
            </a:r>
            <a:b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</a:br>
            <a:r>
              <a:rPr lang="en-US" altLang="ko-KR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차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멘토링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20.10.27 15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시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C0FA-6164-494B-8A43-307BCAE0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0" y="4764088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SSAFY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광주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반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C203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팀장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고성진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팀원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김영환 </a:t>
            </a:r>
            <a:r>
              <a:rPr lang="ko-KR" altLang="en-US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김정원</a:t>
            </a:r>
          </a:p>
        </p:txBody>
      </p:sp>
    </p:spTree>
    <p:extLst>
      <p:ext uri="{BB962C8B-B14F-4D97-AF65-F5344CB8AC3E}">
        <p14:creationId xmlns:p14="http://schemas.microsoft.com/office/powerpoint/2010/main" val="6395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79924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프로젝트 계획서 比 진행사항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피드백 반영사항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  <a:endParaRPr lang="ko-KR" altLang="en-US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2D0E55-49CE-49C4-844A-F22F575E5A77}"/>
              </a:ext>
            </a:extLst>
          </p:cNvPr>
          <p:cNvSpPr txBox="1"/>
          <p:nvPr/>
        </p:nvSpPr>
        <p:spPr>
          <a:xfrm>
            <a:off x="11558955" y="6324163"/>
            <a:ext cx="633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1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&lt;1&gt;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29BD7-73F8-4488-A35D-0DC7B35B4E8B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와이어 프레임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피드백 반영 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CIFAR-10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배경지식 학습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PyQt5</a:t>
            </a: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신경망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en-US" altLang="ko-KR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Tensorflow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DA5D-97C6-4466-A14D-9C3B8C70DA3F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12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&lt;2&gt; </a:t>
            </a:r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피드백 </a:t>
            </a:r>
            <a:r>
              <a:rPr lang="ko-KR" altLang="en-US" sz="6000" dirty="0" err="1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ko-KR" altLang="en-US" sz="6000" dirty="0">
              <a:solidFill>
                <a:schemeClr val="accent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DA93001-7CF2-46AA-ADC9-79F58053E9C4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1145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실시간으로 트레이닝 진행상황을 확인가능하도록 그래프로 표현</a:t>
            </a: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학습된 모델 리스트 구현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히스토리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3.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학습된 모델에 대한 결과 검증에 있어서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confusion matrix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4.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테스트에 대한 결과값 추가</a:t>
            </a: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0B55-4917-438F-9125-8EA675E4DDBC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&lt;3&gt; </a:t>
            </a:r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439A6EC-66C9-46DE-920C-D7600A6198D1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화면 구성 마무리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기능 구현 마무리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PyQt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와 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BACK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연결하기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1468A-18B0-463D-8C81-16CC7A08A51B}"/>
              </a:ext>
            </a:extLst>
          </p:cNvPr>
          <p:cNvSpPr txBox="1"/>
          <p:nvPr/>
        </p:nvSpPr>
        <p:spPr>
          <a:xfrm>
            <a:off x="11456377" y="6324163"/>
            <a:ext cx="73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1.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Tool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내에 최초로 들어오는 데이터가 어떤 타입인가요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영상처리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가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이미지 처리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를 포함하고 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?)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조기 종료 조건으로 어떤걸 사용하나요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쓰이는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는 어디까지 개선하려고 하나요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목표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가 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?)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81DF8C-45C9-495E-BC48-A31A57A19F49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9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 Tool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의 성능을 평가하는 지표가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말고 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  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파라미터를 수정할 때의 기준이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849027-4E54-44ED-8372-CE5DB2C9A583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6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46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194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a로케트</vt:lpstr>
      <vt:lpstr>맑은 고딕</vt:lpstr>
      <vt:lpstr>Arial</vt:lpstr>
      <vt:lpstr>Office 테마</vt:lpstr>
      <vt:lpstr>삼성전기 기업연계 프로젝트 3차 멘토링 (20.10.27 15시) </vt:lpstr>
      <vt:lpstr>진행순서</vt:lpstr>
      <vt:lpstr>&lt;1&gt; 진행사항</vt:lpstr>
      <vt:lpstr>&lt;2&gt; 2주차 피드백 반영사항</vt:lpstr>
      <vt:lpstr>&lt;3&gt; 3주차 진행계획</vt:lpstr>
      <vt:lpstr>&lt;4&gt; 질의응답</vt:lpstr>
      <vt:lpstr>&lt;4&gt; 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삼성전기 기업연계 프로젝트 2차 멘토링 (20.10.20 14시) </dc:title>
  <dc:creator>kim dayeong</dc:creator>
  <cp:lastModifiedBy>multicampus</cp:lastModifiedBy>
  <cp:revision>9</cp:revision>
  <dcterms:created xsi:type="dcterms:W3CDTF">2020-10-19T22:56:18Z</dcterms:created>
  <dcterms:modified xsi:type="dcterms:W3CDTF">2020-10-26T18:45:20Z</dcterms:modified>
</cp:coreProperties>
</file>