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5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e22df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e22df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e22df5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e22df5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e22df5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e22df5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1e22df5f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1e22df5f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e22df5f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e22df5f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e22df5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e22df5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1e22df5f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1e22df5f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38825" y="589925"/>
            <a:ext cx="6893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Project Name : Task Management System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101901" y="3075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5"/>
                </a:solidFill>
              </a:rPr>
              <a:t>Project member </a:t>
            </a:r>
            <a:endParaRPr lang="en-GB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 err="1"/>
              <a:t>Henok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 err="1"/>
              <a:t>Baya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 err="1"/>
              <a:t>Babita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dirty="0"/>
              <a:t>Sandeep</a:t>
            </a:r>
            <a:endParaRPr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5D0E8B8-0066-488F-B744-F82570EA3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08" y="1058705"/>
            <a:ext cx="2614612" cy="3454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11200" y="651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Purpose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94775" y="14967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task management application for managing projects, tasks and teams in an enterprises.</a:t>
            </a:r>
            <a:endParaRPr dirty="0"/>
          </a:p>
          <a:p>
            <a:pPr marL="146050" lvl="0" indent="0" algn="l" rtl="0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 dirty="0"/>
              <a:t>1. Creates project, distribute tasks to the team members.</a:t>
            </a: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/>
              <a:t>2. Monitors task progress; open, progress and close.</a:t>
            </a:r>
            <a:endParaRPr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/>
              <a:t>3. Task assignment and reminder notifications. 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dirty="0"/>
              <a:t>4. Team members communication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217350" y="419850"/>
            <a:ext cx="8577300" cy="4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Task management system has four domain models !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Project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Team member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Task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Team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Projects have list of tasks.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Project Tasks has three states which is Active, Progress and Complete.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Tasks have active time to ending time.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Project have a team.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Team has team members.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72400" y="689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651850" y="1485050"/>
            <a:ext cx="7824600" cy="33064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Spring Security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JPA/ Hibernate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RESTful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AOP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MVC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Email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MySQL</a:t>
            </a:r>
            <a:endParaRPr lang="en-US"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659600" y="68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Architecture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3970B-C38A-443D-8752-CB0D425BB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18" y="1385888"/>
            <a:ext cx="2826550" cy="36629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44CEEC9-11AF-4A20-BFE4-26EBF47C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7" y="1275713"/>
            <a:ext cx="4419601" cy="30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6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05250" y="752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 Case Diagram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C2348CA-AF14-4B0E-A939-3D0ABEBC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612" y="500062"/>
            <a:ext cx="5360371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667375" y="689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Diagram </a:t>
            </a:r>
            <a:endParaRPr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B624AB1-65FE-4798-A216-6C42B0C8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" y="1428750"/>
            <a:ext cx="7843837" cy="3558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74200" y="736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Difficulties 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50593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Time and work management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ORM implementation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Application Integration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en-US" dirty="0"/>
              <a:t>Configuration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144</Words>
  <Application>Microsoft Office PowerPoint</Application>
  <PresentationFormat>On-screen Show (16:9)</PresentationFormat>
  <Paragraphs>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Raleway</vt:lpstr>
      <vt:lpstr>Arial</vt:lpstr>
      <vt:lpstr>Wingdings</vt:lpstr>
      <vt:lpstr>Lato</vt:lpstr>
      <vt:lpstr>Streamline</vt:lpstr>
      <vt:lpstr>Project Name : Task Management System</vt:lpstr>
      <vt:lpstr>Purpose</vt:lpstr>
      <vt:lpstr>PowerPoint Presentation</vt:lpstr>
      <vt:lpstr>Technologies </vt:lpstr>
      <vt:lpstr>Project Architecture </vt:lpstr>
      <vt:lpstr>PowerPoint Presentation</vt:lpstr>
      <vt:lpstr>Use Case Diagram  </vt:lpstr>
      <vt:lpstr>Class Diagram </vt:lpstr>
      <vt:lpstr>Difficulties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: Task Management System</dc:title>
  <cp:lastModifiedBy>Sandeep Baniya</cp:lastModifiedBy>
  <cp:revision>21</cp:revision>
  <dcterms:modified xsi:type="dcterms:W3CDTF">2019-09-26T14:51:09Z</dcterms:modified>
</cp:coreProperties>
</file>