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90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sp>
        <p:nvSpPr>
          <p:cNvPr id="5" name="Text 1"/>
          <p:cNvSpPr/>
          <p:nvPr/>
        </p:nvSpPr>
        <p:spPr>
          <a:xfrm>
            <a:off x="2642473" y="573450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Autobiography of Rahab Gakundi Majira</a:t>
            </a:r>
            <a:endParaRPr lang="en-US" sz="6707" dirty="0"/>
          </a:p>
        </p:txBody>
      </p:sp>
      <p:sp>
        <p:nvSpPr>
          <p:cNvPr id="6" name="Text 2"/>
          <p:cNvSpPr/>
          <p:nvPr/>
        </p:nvSpPr>
        <p:spPr>
          <a:xfrm>
            <a:off x="2642472" y="4579139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Welcome to my life story, a journey of perseverance, growth, and finding purpose. This autobiography delves into my experiences, challenges, and triumphs.</a:t>
            </a:r>
            <a:endParaRPr lang="en-US" sz="194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47297"/>
            <a:ext cx="14630400" cy="8231505"/>
          </a:xfrm>
          <a:prstGeom prst="rect">
            <a:avLst/>
          </a:prstGeom>
          <a:solidFill>
            <a:srgbClr val="1B1C1D"/>
          </a:solidFill>
          <a:ln/>
        </p:spPr>
      </p:sp>
      <p:sp>
        <p:nvSpPr>
          <p:cNvPr id="5" name="Text 1"/>
          <p:cNvSpPr/>
          <p:nvPr/>
        </p:nvSpPr>
        <p:spPr>
          <a:xfrm>
            <a:off x="6328648" y="661749"/>
            <a:ext cx="6016109" cy="751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921"/>
              </a:lnSpc>
              <a:buNone/>
            </a:pPr>
            <a:r>
              <a:rPr lang="en-US" sz="4737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Early Life</a:t>
            </a:r>
            <a:endParaRPr lang="en-US" sz="4737" dirty="0"/>
          </a:p>
        </p:txBody>
      </p:sp>
      <p:sp>
        <p:nvSpPr>
          <p:cNvPr id="6" name="Shape 2"/>
          <p:cNvSpPr/>
          <p:nvPr/>
        </p:nvSpPr>
        <p:spPr>
          <a:xfrm>
            <a:off x="6674525" y="1774627"/>
            <a:ext cx="30004" cy="5795129"/>
          </a:xfrm>
          <a:prstGeom prst="roundRect">
            <a:avLst>
              <a:gd name="adj" fmla="val 144370"/>
            </a:avLst>
          </a:prstGeom>
          <a:solidFill>
            <a:srgbClr val="535455"/>
          </a:solidFill>
          <a:ln/>
        </p:spPr>
      </p:sp>
      <p:sp>
        <p:nvSpPr>
          <p:cNvPr id="7" name="Shape 3"/>
          <p:cNvSpPr/>
          <p:nvPr/>
        </p:nvSpPr>
        <p:spPr>
          <a:xfrm>
            <a:off x="6960215" y="2300883"/>
            <a:ext cx="842248" cy="30004"/>
          </a:xfrm>
          <a:prstGeom prst="roundRect">
            <a:avLst>
              <a:gd name="adj" fmla="val 144370"/>
            </a:avLst>
          </a:prstGeom>
          <a:solidFill>
            <a:srgbClr val="535455"/>
          </a:solidFill>
          <a:ln/>
        </p:spPr>
      </p:sp>
      <p:sp>
        <p:nvSpPr>
          <p:cNvPr id="8" name="Shape 4"/>
          <p:cNvSpPr/>
          <p:nvPr/>
        </p:nvSpPr>
        <p:spPr>
          <a:xfrm>
            <a:off x="6418838" y="2045256"/>
            <a:ext cx="541377" cy="541377"/>
          </a:xfrm>
          <a:prstGeom prst="roundRect">
            <a:avLst>
              <a:gd name="adj" fmla="val 8001"/>
            </a:avLst>
          </a:prstGeom>
          <a:solidFill>
            <a:srgbClr val="3A3B3C"/>
          </a:solidFill>
          <a:ln/>
        </p:spPr>
      </p:sp>
      <p:sp>
        <p:nvSpPr>
          <p:cNvPr id="9" name="Text 5"/>
          <p:cNvSpPr/>
          <p:nvPr/>
        </p:nvSpPr>
        <p:spPr>
          <a:xfrm>
            <a:off x="6627197" y="2135386"/>
            <a:ext cx="124539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2"/>
              </a:lnSpc>
              <a:buNone/>
            </a:pPr>
            <a:r>
              <a:rPr lang="en-US" sz="2842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842" dirty="0"/>
          </a:p>
        </p:txBody>
      </p:sp>
      <p:sp>
        <p:nvSpPr>
          <p:cNvPr id="10" name="Text 6"/>
          <p:cNvSpPr/>
          <p:nvPr/>
        </p:nvSpPr>
        <p:spPr>
          <a:xfrm>
            <a:off x="8013025" y="2015252"/>
            <a:ext cx="3007995" cy="375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369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Humble Beginnings</a:t>
            </a:r>
            <a:endParaRPr lang="en-US" sz="2369" dirty="0"/>
          </a:p>
        </p:txBody>
      </p:sp>
      <p:sp>
        <p:nvSpPr>
          <p:cNvPr id="11" name="Text 7"/>
          <p:cNvSpPr/>
          <p:nvPr/>
        </p:nvSpPr>
        <p:spPr>
          <a:xfrm>
            <a:off x="8013025" y="2535436"/>
            <a:ext cx="5775127" cy="769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2"/>
              </a:lnSpc>
              <a:buNone/>
            </a:pPr>
            <a:r>
              <a:rPr lang="en-US" sz="189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Born on August 14, 2002, I grew up in a modest environment surrounded by warmth and love.</a:t>
            </a:r>
            <a:endParaRPr lang="en-US" sz="1895" dirty="0"/>
          </a:p>
        </p:txBody>
      </p:sp>
      <p:sp>
        <p:nvSpPr>
          <p:cNvPr id="12" name="Shape 8"/>
          <p:cNvSpPr/>
          <p:nvPr/>
        </p:nvSpPr>
        <p:spPr>
          <a:xfrm>
            <a:off x="6960215" y="4312801"/>
            <a:ext cx="842248" cy="30004"/>
          </a:xfrm>
          <a:prstGeom prst="roundRect">
            <a:avLst>
              <a:gd name="adj" fmla="val 144370"/>
            </a:avLst>
          </a:prstGeom>
          <a:solidFill>
            <a:srgbClr val="535455"/>
          </a:solidFill>
          <a:ln/>
        </p:spPr>
      </p:sp>
      <p:sp>
        <p:nvSpPr>
          <p:cNvPr id="13" name="Shape 9"/>
          <p:cNvSpPr/>
          <p:nvPr/>
        </p:nvSpPr>
        <p:spPr>
          <a:xfrm>
            <a:off x="6418838" y="4057174"/>
            <a:ext cx="541377" cy="541377"/>
          </a:xfrm>
          <a:prstGeom prst="roundRect">
            <a:avLst>
              <a:gd name="adj" fmla="val 8001"/>
            </a:avLst>
          </a:prstGeom>
          <a:solidFill>
            <a:srgbClr val="3A3B3C"/>
          </a:solidFill>
          <a:ln/>
        </p:spPr>
      </p:sp>
      <p:sp>
        <p:nvSpPr>
          <p:cNvPr id="14" name="Text 10"/>
          <p:cNvSpPr/>
          <p:nvPr/>
        </p:nvSpPr>
        <p:spPr>
          <a:xfrm>
            <a:off x="6578858" y="4147304"/>
            <a:ext cx="221337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2"/>
              </a:lnSpc>
              <a:buNone/>
            </a:pPr>
            <a:r>
              <a:rPr lang="en-US" sz="2842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842" dirty="0"/>
          </a:p>
        </p:txBody>
      </p:sp>
      <p:sp>
        <p:nvSpPr>
          <p:cNvPr id="15" name="Text 11"/>
          <p:cNvSpPr/>
          <p:nvPr/>
        </p:nvSpPr>
        <p:spPr>
          <a:xfrm>
            <a:off x="8013025" y="4027170"/>
            <a:ext cx="4141708" cy="375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369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Resilience and Perseverance</a:t>
            </a:r>
            <a:endParaRPr lang="en-US" sz="2369" dirty="0"/>
          </a:p>
        </p:txBody>
      </p:sp>
      <p:sp>
        <p:nvSpPr>
          <p:cNvPr id="16" name="Text 12"/>
          <p:cNvSpPr/>
          <p:nvPr/>
        </p:nvSpPr>
        <p:spPr>
          <a:xfrm>
            <a:off x="8013025" y="4547354"/>
            <a:ext cx="5775127" cy="769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2"/>
              </a:lnSpc>
              <a:buNone/>
            </a:pPr>
            <a:r>
              <a:rPr lang="en-US" sz="189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My family instilled values of determination and perseverance, guiding me through uncertainties.</a:t>
            </a:r>
            <a:endParaRPr lang="en-US" sz="1895" dirty="0"/>
          </a:p>
        </p:txBody>
      </p:sp>
      <p:sp>
        <p:nvSpPr>
          <p:cNvPr id="17" name="Shape 13"/>
          <p:cNvSpPr/>
          <p:nvPr/>
        </p:nvSpPr>
        <p:spPr>
          <a:xfrm>
            <a:off x="6960215" y="6324719"/>
            <a:ext cx="842248" cy="30004"/>
          </a:xfrm>
          <a:prstGeom prst="roundRect">
            <a:avLst>
              <a:gd name="adj" fmla="val 144370"/>
            </a:avLst>
          </a:prstGeom>
          <a:solidFill>
            <a:srgbClr val="535455"/>
          </a:solidFill>
          <a:ln/>
        </p:spPr>
      </p:sp>
      <p:sp>
        <p:nvSpPr>
          <p:cNvPr id="18" name="Shape 14"/>
          <p:cNvSpPr/>
          <p:nvPr/>
        </p:nvSpPr>
        <p:spPr>
          <a:xfrm>
            <a:off x="6418838" y="6069092"/>
            <a:ext cx="541377" cy="541377"/>
          </a:xfrm>
          <a:prstGeom prst="roundRect">
            <a:avLst>
              <a:gd name="adj" fmla="val 8001"/>
            </a:avLst>
          </a:prstGeom>
          <a:solidFill>
            <a:srgbClr val="3A3B3C"/>
          </a:solidFill>
          <a:ln/>
        </p:spPr>
      </p:sp>
      <p:sp>
        <p:nvSpPr>
          <p:cNvPr id="19" name="Text 15"/>
          <p:cNvSpPr/>
          <p:nvPr/>
        </p:nvSpPr>
        <p:spPr>
          <a:xfrm>
            <a:off x="6577548" y="6159222"/>
            <a:ext cx="223838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2"/>
              </a:lnSpc>
              <a:buNone/>
            </a:pPr>
            <a:r>
              <a:rPr lang="en-US" sz="2842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842" dirty="0"/>
          </a:p>
        </p:txBody>
      </p:sp>
      <p:sp>
        <p:nvSpPr>
          <p:cNvPr id="20" name="Text 16"/>
          <p:cNvSpPr/>
          <p:nvPr/>
        </p:nvSpPr>
        <p:spPr>
          <a:xfrm>
            <a:off x="8013025" y="6039088"/>
            <a:ext cx="3007995" cy="375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369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Early Experiences</a:t>
            </a:r>
            <a:endParaRPr lang="en-US" sz="2369" dirty="0"/>
          </a:p>
        </p:txBody>
      </p:sp>
      <p:sp>
        <p:nvSpPr>
          <p:cNvPr id="21" name="Text 17"/>
          <p:cNvSpPr/>
          <p:nvPr/>
        </p:nvSpPr>
        <p:spPr>
          <a:xfrm>
            <a:off x="8013025" y="6559272"/>
            <a:ext cx="5775127" cy="769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2"/>
              </a:lnSpc>
              <a:buNone/>
            </a:pPr>
            <a:r>
              <a:rPr lang="en-US" sz="189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Childhood memories are etched in my mind, shaping my character and forging a strong spirit.</a:t>
            </a:r>
            <a:endParaRPr lang="en-US" sz="1895" dirty="0"/>
          </a:p>
        </p:txBody>
      </p:sp>
      <p:sp>
        <p:nvSpPr>
          <p:cNvPr id="22" name="AutoShape 2" descr="blob:https://web.whatsapp.com/e2094b61-0d64-45b7-b19a-5dd1e2b40676"/>
          <p:cNvSpPr>
            <a:spLocks noChangeAspect="1" noChangeArrowheads="1"/>
          </p:cNvSpPr>
          <p:nvPr/>
        </p:nvSpPr>
        <p:spPr bwMode="auto">
          <a:xfrm>
            <a:off x="155575" y="-19176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69" y="-39360"/>
            <a:ext cx="3671173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23952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2010132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Education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339875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Academic Journey</a:t>
            </a: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4031337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My academic journey was filled with dedication and a thirst for knowledge, leading me through various levels of education.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372695" y="3398758"/>
            <a:ext cx="3898821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Achievements and Experiences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5372695" y="4417100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I've achieved academic milestones, experiencing both successes and setbacks that fueled my growth.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81354" y="3398758"/>
            <a:ext cx="3249692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Overcoming Setbacks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9881354" y="4031337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Challenges presented opportunities for resilience and learning, shaping my character and pushing me to excel.</a:t>
            </a:r>
            <a:endParaRPr lang="en-US" sz="1944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920" y="23952"/>
            <a:ext cx="3671173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sp>
        <p:nvSpPr>
          <p:cNvPr id="5" name="Text 1"/>
          <p:cNvSpPr/>
          <p:nvPr/>
        </p:nvSpPr>
        <p:spPr>
          <a:xfrm>
            <a:off x="778312" y="825222"/>
            <a:ext cx="5559504" cy="6948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72"/>
              </a:lnSpc>
              <a:buNone/>
            </a:pPr>
            <a:r>
              <a:rPr lang="en-US" sz="4378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Professional Journey</a:t>
            </a:r>
            <a:endParaRPr lang="en-US" sz="4378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12" y="1853565"/>
            <a:ext cx="1111806" cy="1779032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23611" y="2075855"/>
            <a:ext cx="2779752" cy="347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6"/>
              </a:lnSpc>
              <a:buNone/>
            </a:pPr>
            <a:r>
              <a:rPr lang="en-US" sz="2189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Career Path</a:t>
            </a:r>
            <a:endParaRPr lang="en-US" sz="2189" dirty="0"/>
          </a:p>
        </p:txBody>
      </p:sp>
      <p:sp>
        <p:nvSpPr>
          <p:cNvPr id="8" name="Text 3"/>
          <p:cNvSpPr/>
          <p:nvPr/>
        </p:nvSpPr>
        <p:spPr>
          <a:xfrm>
            <a:off x="2223611" y="2556629"/>
            <a:ext cx="6142077" cy="7115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02"/>
              </a:lnSpc>
              <a:buNone/>
            </a:pPr>
            <a:r>
              <a:rPr lang="en-US" sz="175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 embarked on a professional journey, taking on diverse roles and embracing challenges with enthusiasm.</a:t>
            </a:r>
            <a:endParaRPr lang="en-US" sz="1751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312" y="3632597"/>
            <a:ext cx="1111806" cy="199263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23611" y="3854887"/>
            <a:ext cx="3880247" cy="347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6"/>
              </a:lnSpc>
              <a:buNone/>
            </a:pPr>
            <a:r>
              <a:rPr lang="en-US" sz="2189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Significant Accomplishments</a:t>
            </a:r>
            <a:endParaRPr lang="en-US" sz="2189" dirty="0"/>
          </a:p>
        </p:txBody>
      </p:sp>
      <p:sp>
        <p:nvSpPr>
          <p:cNvPr id="11" name="Text 5"/>
          <p:cNvSpPr/>
          <p:nvPr/>
        </p:nvSpPr>
        <p:spPr>
          <a:xfrm>
            <a:off x="2223611" y="4335661"/>
            <a:ext cx="6142077" cy="10672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02"/>
              </a:lnSpc>
              <a:buNone/>
            </a:pPr>
            <a:r>
              <a:rPr lang="en-US" sz="175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Through hard work and dedication, I've achieved milestones in my career, leaving a positive mark on the industry.</a:t>
            </a:r>
            <a:endParaRPr lang="en-US" sz="1751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312" y="5625227"/>
            <a:ext cx="1111806" cy="1779032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23611" y="5847517"/>
            <a:ext cx="2779752" cy="347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6"/>
              </a:lnSpc>
              <a:buNone/>
            </a:pPr>
            <a:r>
              <a:rPr lang="en-US" sz="2189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Notable Projects</a:t>
            </a:r>
            <a:endParaRPr lang="en-US" sz="2189" dirty="0"/>
          </a:p>
        </p:txBody>
      </p:sp>
      <p:sp>
        <p:nvSpPr>
          <p:cNvPr id="14" name="Text 7"/>
          <p:cNvSpPr/>
          <p:nvPr/>
        </p:nvSpPr>
        <p:spPr>
          <a:xfrm>
            <a:off x="2223611" y="6328291"/>
            <a:ext cx="6142077" cy="7115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02"/>
              </a:lnSpc>
              <a:buNone/>
            </a:pPr>
            <a:r>
              <a:rPr lang="en-US" sz="175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I've been involved in impactful projects that have made a difference, contributing to the field and community.</a:t>
            </a:r>
            <a:endParaRPr lang="en-US" sz="175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986" y="0"/>
            <a:ext cx="3671173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sp>
        <p:nvSpPr>
          <p:cNvPr id="5" name="Text 1"/>
          <p:cNvSpPr/>
          <p:nvPr/>
        </p:nvSpPr>
        <p:spPr>
          <a:xfrm>
            <a:off x="853321" y="3797022"/>
            <a:ext cx="9810512" cy="7393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822"/>
              </a:lnSpc>
              <a:buNone/>
            </a:pPr>
            <a:r>
              <a:rPr lang="en-US" sz="4657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Challenges and Overcoming Them</a:t>
            </a:r>
            <a:endParaRPr lang="en-US" sz="4657" dirty="0"/>
          </a:p>
        </p:txBody>
      </p:sp>
      <p:sp>
        <p:nvSpPr>
          <p:cNvPr id="6" name="Shape 2"/>
          <p:cNvSpPr/>
          <p:nvPr/>
        </p:nvSpPr>
        <p:spPr>
          <a:xfrm>
            <a:off x="853321" y="4891207"/>
            <a:ext cx="4150162" cy="2498765"/>
          </a:xfrm>
          <a:prstGeom prst="roundRect">
            <a:avLst>
              <a:gd name="adj" fmla="val 1704"/>
            </a:avLst>
          </a:prstGeom>
          <a:solidFill>
            <a:srgbClr val="3A3B3C"/>
          </a:solidFill>
          <a:ln/>
        </p:spPr>
      </p:sp>
      <p:sp>
        <p:nvSpPr>
          <p:cNvPr id="7" name="Text 3"/>
          <p:cNvSpPr/>
          <p:nvPr/>
        </p:nvSpPr>
        <p:spPr>
          <a:xfrm>
            <a:off x="1089898" y="5127784"/>
            <a:ext cx="2957393" cy="3696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1"/>
              </a:lnSpc>
              <a:buNone/>
            </a:pPr>
            <a:r>
              <a:rPr lang="en-US" sz="2329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Personal Challenges</a:t>
            </a:r>
            <a:endParaRPr lang="en-US" sz="2329" dirty="0"/>
          </a:p>
        </p:txBody>
      </p:sp>
      <p:sp>
        <p:nvSpPr>
          <p:cNvPr id="8" name="Text 4"/>
          <p:cNvSpPr/>
          <p:nvPr/>
        </p:nvSpPr>
        <p:spPr>
          <a:xfrm>
            <a:off x="1089898" y="5639395"/>
            <a:ext cx="3677007" cy="15139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81"/>
              </a:lnSpc>
              <a:buNone/>
            </a:pPr>
            <a:r>
              <a:rPr lang="en-US" sz="1863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I've encountered personal obstacles, but through self-reflection and support, I've overcome them with strength.</a:t>
            </a:r>
            <a:endParaRPr lang="en-US" sz="1863" dirty="0"/>
          </a:p>
        </p:txBody>
      </p:sp>
      <p:sp>
        <p:nvSpPr>
          <p:cNvPr id="9" name="Shape 5"/>
          <p:cNvSpPr/>
          <p:nvPr/>
        </p:nvSpPr>
        <p:spPr>
          <a:xfrm>
            <a:off x="5240060" y="4891207"/>
            <a:ext cx="4150162" cy="2498765"/>
          </a:xfrm>
          <a:prstGeom prst="roundRect">
            <a:avLst>
              <a:gd name="adj" fmla="val 1704"/>
            </a:avLst>
          </a:prstGeom>
          <a:solidFill>
            <a:srgbClr val="3A3B3C"/>
          </a:solidFill>
          <a:ln/>
        </p:spPr>
      </p:sp>
      <p:sp>
        <p:nvSpPr>
          <p:cNvPr id="10" name="Text 6"/>
          <p:cNvSpPr/>
          <p:nvPr/>
        </p:nvSpPr>
        <p:spPr>
          <a:xfrm>
            <a:off x="5476637" y="5127784"/>
            <a:ext cx="3384709" cy="3696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1"/>
              </a:lnSpc>
              <a:buNone/>
            </a:pPr>
            <a:r>
              <a:rPr lang="en-US" sz="2329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Professional Challenges</a:t>
            </a:r>
            <a:endParaRPr lang="en-US" sz="2329" dirty="0"/>
          </a:p>
        </p:txBody>
      </p:sp>
      <p:sp>
        <p:nvSpPr>
          <p:cNvPr id="11" name="Text 7"/>
          <p:cNvSpPr/>
          <p:nvPr/>
        </p:nvSpPr>
        <p:spPr>
          <a:xfrm>
            <a:off x="5476637" y="5639395"/>
            <a:ext cx="3677007" cy="15139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81"/>
              </a:lnSpc>
              <a:buNone/>
            </a:pPr>
            <a:r>
              <a:rPr lang="en-US" sz="1863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Professional challenges have tested my abilities, but I've embraced them as opportunities for growth and learning.</a:t>
            </a:r>
            <a:endParaRPr lang="en-US" sz="1863" dirty="0"/>
          </a:p>
        </p:txBody>
      </p:sp>
      <p:sp>
        <p:nvSpPr>
          <p:cNvPr id="12" name="Shape 8"/>
          <p:cNvSpPr/>
          <p:nvPr/>
        </p:nvSpPr>
        <p:spPr>
          <a:xfrm>
            <a:off x="9626798" y="4891207"/>
            <a:ext cx="4150162" cy="2498765"/>
          </a:xfrm>
          <a:prstGeom prst="roundRect">
            <a:avLst>
              <a:gd name="adj" fmla="val 1704"/>
            </a:avLst>
          </a:prstGeom>
          <a:solidFill>
            <a:srgbClr val="3A3B3C"/>
          </a:solidFill>
          <a:ln/>
        </p:spPr>
      </p:sp>
      <p:sp>
        <p:nvSpPr>
          <p:cNvPr id="13" name="Text 9"/>
          <p:cNvSpPr/>
          <p:nvPr/>
        </p:nvSpPr>
        <p:spPr>
          <a:xfrm>
            <a:off x="9863376" y="5127784"/>
            <a:ext cx="3228618" cy="3696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1"/>
              </a:lnSpc>
              <a:buNone/>
            </a:pPr>
            <a:r>
              <a:rPr lang="en-US" sz="2329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Overcoming Strategies</a:t>
            </a:r>
            <a:endParaRPr lang="en-US" sz="2329" dirty="0"/>
          </a:p>
        </p:txBody>
      </p:sp>
      <p:sp>
        <p:nvSpPr>
          <p:cNvPr id="14" name="Text 10"/>
          <p:cNvSpPr/>
          <p:nvPr/>
        </p:nvSpPr>
        <p:spPr>
          <a:xfrm>
            <a:off x="9863376" y="5639395"/>
            <a:ext cx="3677007" cy="15139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81"/>
              </a:lnSpc>
              <a:buNone/>
            </a:pPr>
            <a:r>
              <a:rPr lang="en-US" sz="1863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Resilience, adaptability, and a positive mindset have been key to overcoming challenges and achieving success.</a:t>
            </a:r>
            <a:endParaRPr lang="en-US" sz="1863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sp>
        <p:nvSpPr>
          <p:cNvPr id="4" name="Text 1"/>
          <p:cNvSpPr/>
          <p:nvPr/>
        </p:nvSpPr>
        <p:spPr>
          <a:xfrm>
            <a:off x="833914" y="769025"/>
            <a:ext cx="10210205" cy="7444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863"/>
              </a:lnSpc>
              <a:buNone/>
            </a:pPr>
            <a:r>
              <a:rPr lang="en-US" sz="469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Personal Growth and Achievements</a:t>
            </a:r>
            <a:endParaRPr lang="en-US" sz="4691" dirty="0"/>
          </a:p>
        </p:txBody>
      </p:sp>
      <p:sp>
        <p:nvSpPr>
          <p:cNvPr id="6" name="Text 2"/>
          <p:cNvSpPr/>
          <p:nvPr/>
        </p:nvSpPr>
        <p:spPr>
          <a:xfrm>
            <a:off x="833914" y="6183035"/>
            <a:ext cx="4053364" cy="3723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32"/>
              </a:lnSpc>
              <a:buNone/>
            </a:pPr>
            <a:r>
              <a:rPr lang="en-US" sz="2345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Academic Accomplishments</a:t>
            </a:r>
            <a:endParaRPr lang="en-US" sz="2345" dirty="0"/>
          </a:p>
        </p:txBody>
      </p:sp>
      <p:sp>
        <p:nvSpPr>
          <p:cNvPr id="7" name="Text 3"/>
          <p:cNvSpPr/>
          <p:nvPr/>
        </p:nvSpPr>
        <p:spPr>
          <a:xfrm>
            <a:off x="833914" y="6698218"/>
            <a:ext cx="6302573" cy="7622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02"/>
              </a:lnSpc>
              <a:buNone/>
            </a:pPr>
            <a:r>
              <a:rPr lang="en-US" sz="1876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Achieving academic milestones has brought immense joy and a sense of accomplishment, validating my efforts.</a:t>
            </a:r>
            <a:endParaRPr lang="en-US" sz="1876" dirty="0"/>
          </a:p>
        </p:txBody>
      </p:sp>
      <p:sp>
        <p:nvSpPr>
          <p:cNvPr id="9" name="Text 4"/>
          <p:cNvSpPr/>
          <p:nvPr/>
        </p:nvSpPr>
        <p:spPr>
          <a:xfrm>
            <a:off x="7493794" y="6183035"/>
            <a:ext cx="3459004" cy="3723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32"/>
              </a:lnSpc>
              <a:buNone/>
            </a:pPr>
            <a:r>
              <a:rPr lang="en-US" sz="2345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Hobbies and Milestones</a:t>
            </a:r>
            <a:endParaRPr lang="en-US" sz="2345" dirty="0"/>
          </a:p>
        </p:txBody>
      </p:sp>
      <p:sp>
        <p:nvSpPr>
          <p:cNvPr id="10" name="Text 5"/>
          <p:cNvSpPr/>
          <p:nvPr/>
        </p:nvSpPr>
        <p:spPr>
          <a:xfrm>
            <a:off x="7493794" y="6698218"/>
            <a:ext cx="6302693" cy="7622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02"/>
              </a:lnSpc>
              <a:buNone/>
            </a:pPr>
            <a:r>
              <a:rPr lang="en-US" sz="1876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Pursuing my hobbies has brought me joy and balance, enriching my life and personal growth.</a:t>
            </a:r>
            <a:endParaRPr lang="en-US" sz="187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sp>
        <p:nvSpPr>
          <p:cNvPr id="5" name="Text 1"/>
          <p:cNvSpPr/>
          <p:nvPr/>
        </p:nvSpPr>
        <p:spPr>
          <a:xfrm>
            <a:off x="6350437" y="1053703"/>
            <a:ext cx="74159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Community and Contributions</a:t>
            </a:r>
            <a:endParaRPr lang="en-US" sz="4860" dirty="0"/>
          </a:p>
        </p:txBody>
      </p:sp>
      <p:sp>
        <p:nvSpPr>
          <p:cNvPr id="6" name="Shape 2"/>
          <p:cNvSpPr/>
          <p:nvPr/>
        </p:nvSpPr>
        <p:spPr>
          <a:xfrm>
            <a:off x="6350437" y="2967038"/>
            <a:ext cx="7415927" cy="4208859"/>
          </a:xfrm>
          <a:prstGeom prst="roundRect">
            <a:avLst>
              <a:gd name="adj" fmla="val 1056"/>
            </a:avLst>
          </a:prstGeom>
          <a:noFill/>
          <a:ln w="1524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7" name="Shape 3"/>
          <p:cNvSpPr/>
          <p:nvPr/>
        </p:nvSpPr>
        <p:spPr>
          <a:xfrm>
            <a:off x="6365677" y="2982277"/>
            <a:ext cx="7384613" cy="11015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4"/>
          <p:cNvSpPr/>
          <p:nvPr/>
        </p:nvSpPr>
        <p:spPr>
          <a:xfrm>
            <a:off x="6613327" y="3138011"/>
            <a:ext cx="196381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Community Involvement</a:t>
            </a:r>
            <a:endParaRPr lang="en-US" sz="1944" dirty="0"/>
          </a:p>
        </p:txBody>
      </p:sp>
      <p:sp>
        <p:nvSpPr>
          <p:cNvPr id="9" name="Text 5"/>
          <p:cNvSpPr/>
          <p:nvPr/>
        </p:nvSpPr>
        <p:spPr>
          <a:xfrm>
            <a:off x="9078397" y="3138011"/>
            <a:ext cx="196000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Volunteer Work</a:t>
            </a:r>
            <a:endParaRPr lang="en-US" sz="1944" dirty="0"/>
          </a:p>
        </p:txBody>
      </p:sp>
      <p:sp>
        <p:nvSpPr>
          <p:cNvPr id="10" name="Text 6"/>
          <p:cNvSpPr/>
          <p:nvPr/>
        </p:nvSpPr>
        <p:spPr>
          <a:xfrm>
            <a:off x="11539657" y="3138011"/>
            <a:ext cx="196381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Societal Impact</a:t>
            </a:r>
            <a:endParaRPr lang="en-US" sz="1944" dirty="0"/>
          </a:p>
        </p:txBody>
      </p:sp>
      <p:sp>
        <p:nvSpPr>
          <p:cNvPr id="11" name="Shape 7"/>
          <p:cNvSpPr/>
          <p:nvPr/>
        </p:nvSpPr>
        <p:spPr>
          <a:xfrm>
            <a:off x="6365677" y="4083844"/>
            <a:ext cx="7384613" cy="307681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6613327" y="4239578"/>
            <a:ext cx="1963817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I've actively participated in community service, seeking ways to contribute to a better society.</a:t>
            </a:r>
            <a:endParaRPr lang="en-US" sz="1944" dirty="0"/>
          </a:p>
        </p:txBody>
      </p:sp>
      <p:sp>
        <p:nvSpPr>
          <p:cNvPr id="13" name="Text 9"/>
          <p:cNvSpPr/>
          <p:nvPr/>
        </p:nvSpPr>
        <p:spPr>
          <a:xfrm>
            <a:off x="9078397" y="4239578"/>
            <a:ext cx="1960007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My volunteer work has provided opportunities to help others and make a positive difference.</a:t>
            </a:r>
            <a:endParaRPr lang="en-US" sz="1944" dirty="0"/>
          </a:p>
        </p:txBody>
      </p:sp>
      <p:sp>
        <p:nvSpPr>
          <p:cNvPr id="14" name="Text 10"/>
          <p:cNvSpPr/>
          <p:nvPr/>
        </p:nvSpPr>
        <p:spPr>
          <a:xfrm>
            <a:off x="11539657" y="4239578"/>
            <a:ext cx="1963817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These contributions have deepened my sense of purpose and fostered a spirit of giving back.</a:t>
            </a:r>
            <a:endParaRPr lang="en-US" sz="1944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9" y="-30958"/>
            <a:ext cx="5048775" cy="113177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sp>
        <p:nvSpPr>
          <p:cNvPr id="5" name="Text 1"/>
          <p:cNvSpPr/>
          <p:nvPr/>
        </p:nvSpPr>
        <p:spPr>
          <a:xfrm>
            <a:off x="674251" y="530900"/>
            <a:ext cx="4816435" cy="6019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41"/>
              </a:lnSpc>
              <a:buNone/>
            </a:pPr>
            <a:r>
              <a:rPr lang="en-US" sz="3792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Future Goals</a:t>
            </a:r>
            <a:endParaRPr lang="en-US" sz="3792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51" y="1421844"/>
            <a:ext cx="481608" cy="481608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674251" y="2096095"/>
            <a:ext cx="2408158" cy="3009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0"/>
              </a:lnSpc>
              <a:buNone/>
            </a:pPr>
            <a:r>
              <a:rPr lang="en-US" sz="1896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Aspirations</a:t>
            </a:r>
            <a:endParaRPr lang="en-US" sz="1896" dirty="0"/>
          </a:p>
        </p:txBody>
      </p:sp>
      <p:sp>
        <p:nvSpPr>
          <p:cNvPr id="8" name="Text 3"/>
          <p:cNvSpPr/>
          <p:nvPr/>
        </p:nvSpPr>
        <p:spPr>
          <a:xfrm>
            <a:off x="674251" y="2512576"/>
            <a:ext cx="7795498" cy="616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7"/>
              </a:lnSpc>
              <a:buNone/>
            </a:pPr>
            <a:r>
              <a:rPr lang="en-US" sz="1517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 aspire to continue learning and growing, reaching for new heights in my professional journey.</a:t>
            </a:r>
            <a:endParaRPr lang="en-US" sz="1517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51" y="3706773"/>
            <a:ext cx="481608" cy="481608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74251" y="4381024"/>
            <a:ext cx="2408158" cy="3009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0"/>
              </a:lnSpc>
              <a:buNone/>
            </a:pPr>
            <a:r>
              <a:rPr lang="en-US" sz="1896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Long-Term Goals</a:t>
            </a:r>
            <a:endParaRPr lang="en-US" sz="1896" dirty="0"/>
          </a:p>
        </p:txBody>
      </p:sp>
      <p:sp>
        <p:nvSpPr>
          <p:cNvPr id="11" name="Text 5"/>
          <p:cNvSpPr/>
          <p:nvPr/>
        </p:nvSpPr>
        <p:spPr>
          <a:xfrm>
            <a:off x="674251" y="4797504"/>
            <a:ext cx="7795498" cy="616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7"/>
              </a:lnSpc>
              <a:buNone/>
            </a:pPr>
            <a:r>
              <a:rPr lang="en-US" sz="1517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 have ambitious long-term goals that I am actively pursuing, fueled by passion and dedication.</a:t>
            </a:r>
            <a:endParaRPr lang="en-US" sz="1517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51" y="5991701"/>
            <a:ext cx="481608" cy="481608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674251" y="6665952"/>
            <a:ext cx="2408158" cy="3009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0"/>
              </a:lnSpc>
              <a:buNone/>
            </a:pPr>
            <a:r>
              <a:rPr lang="en-US" sz="1896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Vision for the Future</a:t>
            </a:r>
            <a:endParaRPr lang="en-US" sz="1896" dirty="0"/>
          </a:p>
        </p:txBody>
      </p:sp>
      <p:sp>
        <p:nvSpPr>
          <p:cNvPr id="14" name="Text 7"/>
          <p:cNvSpPr/>
          <p:nvPr/>
        </p:nvSpPr>
        <p:spPr>
          <a:xfrm>
            <a:off x="674251" y="7082433"/>
            <a:ext cx="7795498" cy="616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7"/>
              </a:lnSpc>
              <a:buNone/>
            </a:pPr>
            <a:r>
              <a:rPr lang="en-US" sz="1517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My vision for the future is bright, filled with opportunities to make a lasting impact and leave a legacy.</a:t>
            </a:r>
            <a:endParaRPr lang="en-US" sz="1517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749" y="0"/>
            <a:ext cx="61722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sp>
        <p:nvSpPr>
          <p:cNvPr id="5" name="Text 1"/>
          <p:cNvSpPr/>
          <p:nvPr/>
        </p:nvSpPr>
        <p:spPr>
          <a:xfrm>
            <a:off x="6350437" y="2951321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Closing Remarks</a:t>
            </a:r>
            <a:endParaRPr lang="en-US" sz="4860" dirty="0"/>
          </a:p>
        </p:txBody>
      </p:sp>
      <p:sp>
        <p:nvSpPr>
          <p:cNvPr id="6" name="Text 2"/>
          <p:cNvSpPr/>
          <p:nvPr/>
        </p:nvSpPr>
        <p:spPr>
          <a:xfrm>
            <a:off x="6350437" y="4093131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This autobiography is a testament to the power of resilience and the beauty of personal growth. I am grateful for the journey, the challenges, and the lessons learned. Thank you for joining me.</a:t>
            </a:r>
            <a:endParaRPr lang="en-US" sz="194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498</Words>
  <Application>Microsoft Office PowerPoint</Application>
  <PresentationFormat>Custom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Prata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RAHAB MAJIRA</cp:lastModifiedBy>
  <cp:revision>12</cp:revision>
  <dcterms:created xsi:type="dcterms:W3CDTF">2024-07-24T08:27:54Z</dcterms:created>
  <dcterms:modified xsi:type="dcterms:W3CDTF">2024-07-27T07:02:06Z</dcterms:modified>
</cp:coreProperties>
</file>