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2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4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19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2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1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2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89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92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3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93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5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71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stih.ru/aleksandr-pushkin-unylaya-pora-ochej-ocharovan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стихотворения «Осень» Александра </a:t>
            </a:r>
            <a:r>
              <a:rPr lang="ru-RU" dirty="0" smtClean="0"/>
              <a:t>Пушкина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Азизбек</a:t>
            </a:r>
            <a:r>
              <a:rPr lang="ru-RU" dirty="0"/>
              <a:t> </a:t>
            </a:r>
            <a:r>
              <a:rPr lang="ru-RU" dirty="0" err="1"/>
              <a:t>Бердимуратов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76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48055" y="258120"/>
            <a:ext cx="6338941" cy="3695136"/>
          </a:xfrm>
        </p:spPr>
        <p:txBody>
          <a:bodyPr/>
          <a:lstStyle/>
          <a:p>
            <a:r>
              <a:rPr lang="ru-RU" dirty="0">
                <a:effectLst/>
              </a:rPr>
              <a:t>I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Октябрь уж наступил — уж роща </a:t>
            </a:r>
            <a:r>
              <a:rPr lang="ru-RU" dirty="0" err="1">
                <a:effectLst/>
              </a:rPr>
              <a:t>отряхает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Последние листы с нагих своих ветвей;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Дохнул осенний хлад — дорога промерзает.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Журча еще бежит за мельницу ручей,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Но пруд уже застыл; сосед мой поспешает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В отъезжие поля с охотою своей,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 страждут озими от бешеной забавы,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 будит лай собак уснувшие дубравы.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91784" y="3709107"/>
            <a:ext cx="6031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  <a:latin typeface="Roboto"/>
              </a:rPr>
              <a:t>II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Теперь моя пора: я не люблю весны;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Скучна мне оттепель; вонь, грязь — весной я болен;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Кровь бродит; чувства, ум </a:t>
            </a:r>
            <a:r>
              <a:rPr lang="ru-RU" b="0" i="0" dirty="0" err="1" smtClean="0">
                <a:effectLst/>
                <a:latin typeface="Roboto"/>
              </a:rPr>
              <a:t>тоскою</a:t>
            </a:r>
            <a:r>
              <a:rPr lang="ru-RU" b="0" i="0" dirty="0" smtClean="0">
                <a:effectLst/>
                <a:latin typeface="Roboto"/>
              </a:rPr>
              <a:t> стеснены.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Суровою зимой я более доволен,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Люблю ее снега; в присутствии луны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Как легкий бег саней с подругой быстр и волен,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Когда под соболем, согрета и свежа,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Она вам руку жмет, пылая и дрожа!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56" y="3953256"/>
            <a:ext cx="3010453" cy="22185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265" y="781296"/>
            <a:ext cx="2684215" cy="26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01147" y="303840"/>
            <a:ext cx="5925917" cy="3701232"/>
          </a:xfrm>
        </p:spPr>
        <p:txBody>
          <a:bodyPr>
            <a:normAutofit fontScale="92500"/>
          </a:bodyPr>
          <a:lstStyle/>
          <a:p>
            <a:r>
              <a:rPr lang="ru-RU" dirty="0">
                <a:effectLst/>
              </a:rPr>
              <a:t>III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Как весело, обув железом острым ноги,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Скользить по зеркалу стоячих, ровных рек!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А зимних праздников блестящие тревоги?..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Но надо знать и честь; полгода снег да снег,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Ведь это наконец и жителю берлоги,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Медведю, надоест. Нельзя же целый век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Кататься нам в санях с </a:t>
            </a:r>
            <a:r>
              <a:rPr lang="ru-RU" dirty="0" err="1">
                <a:effectLst/>
              </a:rPr>
              <a:t>Армидами</a:t>
            </a:r>
            <a:r>
              <a:rPr lang="ru-RU" dirty="0">
                <a:effectLst/>
              </a:rPr>
              <a:t> младыми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Иль киснуть у печей за стеклами двойными.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03955" y="2906832"/>
            <a:ext cx="5925917" cy="370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ffectLst/>
              </a:rPr>
              <a:t>IV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Ох, лето красное! любил бы я тебя,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Когда б не зной, да пыль, да комары, да мухи.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Ты, все душевные способности губя,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Нас мучишь; как поля, мы страждем от засухи;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Лишь как бы напоить, да освежить себя —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Иной в нас мысли нет, и жаль зимы старухи,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И, проводив ее блинами и вином,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Поминки ей творим мороженым и льдом.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27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02315" y="267264"/>
            <a:ext cx="6529421" cy="3399480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</a:rPr>
              <a:t>V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Дни поздней осени бранят обыкновенно,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Но мне она мила, читатель дорогой,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Красою тихою, блистающей смиренно.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Так нелюбимое дитя в семье родной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К себе меня влечет. Сказать вам откровенно,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Из годовых времен я рад лишь ей одной,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В ней много доброго; любовник не тщеславный,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Я нечто в ней нашел мечтою своенравной.</a:t>
            </a:r>
            <a:endParaRPr lang="ru-RU" sz="1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921659" y="3263448"/>
            <a:ext cx="6529421" cy="339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effectLst/>
              </a:rPr>
              <a:t>VI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Как это объяснить? Мне нравится она,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Как, вероятно, вам чахоточная дева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Порою нравится. На смерть осуждена,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Бедняжка клонится без ропота, без гнева.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Улыбка на устах увянувших видна;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Могильной пропасти она не слышит зева;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Играет на лице еще багровый цвет.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Она жива еще сегодня, завтра нет.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047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effectLst/>
              </a:rPr>
              <a:t>Анализ стихотворения «Осень» Александра </a:t>
            </a:r>
            <a:r>
              <a:rPr lang="ru-RU" b="0" dirty="0" smtClean="0">
                <a:effectLst/>
              </a:rPr>
              <a:t>Пушкина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effectLst/>
              </a:rPr>
              <a:t>Широко известно, какое именно время года было самым любимым у Пушкина. Произведение «Осень» — одно из самых прекрасных стихотворений, посвященных осени, во всей русской литературе. Поэт написал его в 1833 г., во время пребывания в Болдино (т. н. «Болдинская осень»).</a:t>
            </a:r>
          </a:p>
          <a:p>
            <a:r>
              <a:rPr lang="ru-RU" dirty="0">
                <a:effectLst/>
              </a:rPr>
              <a:t>Пушкин выступает в роли талантливого художника, с большим мастерством рисующего картину осеннего пейзажа. Строки стихотворения проникнуты огромной нежностью и любовью к окружающей природе, находящейся в фазе увядания. Вступление представляет собой первый набросок к картине: опадающая листва, первые заморозки, выезды на псовую охоту.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7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95" y="806760"/>
            <a:ext cx="10353762" cy="3695136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effectLst/>
              </a:rPr>
              <a:t>Далее Пушкин изображает остальные времена года. При этом он перечисляет их достоинства, но делает основной упор на недостатках. Описание весны, лета и зимы достаточно развернуто, автор прибегает к шутливым грубоватым замечаниям. Приметы весны – «вонь, грязь». Зима вроде бы насыщена многими радостными событиями (прогулки и забавы на природе), но продолжается невыносимо долго и надоест «и жителю берлоги». Все хорошо жарким летом, «да пыль, да комары, да мухи».</a:t>
            </a:r>
          </a:p>
          <a:p>
            <a:r>
              <a:rPr lang="ru-RU" dirty="0">
                <a:effectLst/>
              </a:rPr>
              <a:t>Сделав общий обзор, Пушкин в качестве противопоставления переходит к конкретному описанию прекрасной осенней поры. Поэт признается, что любит осень странной любовью, подобной чувству к «чахоточной деве». Именно за свой печальный вид, за увядающую красоту осенний пейзаж бесконечно мил поэту. Фраза, представляющая собой антитезу, — «</a:t>
            </a:r>
            <a:r>
              <a:rPr lang="ru-RU" dirty="0">
                <a:effectLst/>
                <a:hlinkClick r:id="rId2"/>
              </a:rPr>
              <a:t>Унылая пора! Очей очарованье!</a:t>
            </a:r>
            <a:r>
              <a:rPr lang="ru-RU" dirty="0">
                <a:effectLst/>
              </a:rPr>
              <a:t>» стала крылатой в характеристики осени.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688960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9</TotalTime>
  <Words>277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Roboto</vt:lpstr>
      <vt:lpstr>Tw Cen MT</vt:lpstr>
      <vt:lpstr>Капля</vt:lpstr>
      <vt:lpstr>Анализ стихотворения «Осень» Александра Пушкина</vt:lpstr>
      <vt:lpstr>Презентация PowerPoint</vt:lpstr>
      <vt:lpstr>Презентация PowerPoint</vt:lpstr>
      <vt:lpstr>Презентация PowerPoint</vt:lpstr>
      <vt:lpstr>Анализ стихотворения «Осень» Александра Пушкина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стихотворения «Осень» Александра Пушкина</dc:title>
  <dc:creator>Пользователь</dc:creator>
  <cp:lastModifiedBy>Пользователь</cp:lastModifiedBy>
  <cp:revision>3</cp:revision>
  <dcterms:created xsi:type="dcterms:W3CDTF">2022-05-25T14:00:13Z</dcterms:created>
  <dcterms:modified xsi:type="dcterms:W3CDTF">2022-05-25T14:22:05Z</dcterms:modified>
</cp:coreProperties>
</file>