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467CCBD-7FF2-4D93-BC7E-93A57FD108C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39F04B1-ED7F-4FF9-A75D-D5801A144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58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CCBD-7FF2-4D93-BC7E-93A57FD108C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4B1-ED7F-4FF9-A75D-D5801A144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55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CCBD-7FF2-4D93-BC7E-93A57FD108C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4B1-ED7F-4FF9-A75D-D5801A144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63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CCBD-7FF2-4D93-BC7E-93A57FD108C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4B1-ED7F-4FF9-A75D-D5801A144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6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CCBD-7FF2-4D93-BC7E-93A57FD108C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4B1-ED7F-4FF9-A75D-D5801A144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31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CCBD-7FF2-4D93-BC7E-93A57FD108C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4B1-ED7F-4FF9-A75D-D5801A144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39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CCBD-7FF2-4D93-BC7E-93A57FD108C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4B1-ED7F-4FF9-A75D-D5801A144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33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CCBD-7FF2-4D93-BC7E-93A57FD108C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4B1-ED7F-4FF9-A75D-D5801A144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17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CCBD-7FF2-4D93-BC7E-93A57FD108C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04B1-ED7F-4FF9-A75D-D5801A144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06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CCBD-7FF2-4D93-BC7E-93A57FD108C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39F04B1-ED7F-4FF9-A75D-D5801A144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22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467CCBD-7FF2-4D93-BC7E-93A57FD108C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39F04B1-ED7F-4FF9-A75D-D5801A144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953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467CCBD-7FF2-4D93-BC7E-93A57FD108C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39F04B1-ED7F-4FF9-A75D-D5801A144F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67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3748" y="542882"/>
            <a:ext cx="8724964" cy="2971801"/>
          </a:xfrm>
        </p:spPr>
        <p:txBody>
          <a:bodyPr/>
          <a:lstStyle/>
          <a:p>
            <a:pPr algn="ctr"/>
            <a:r>
              <a:rPr lang="ru-RU" dirty="0" smtClean="0"/>
              <a:t>Личность и профессия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05830" y="3514683"/>
            <a:ext cx="6400800" cy="1947333"/>
          </a:xfrm>
        </p:spPr>
        <p:txBody>
          <a:bodyPr/>
          <a:lstStyle/>
          <a:p>
            <a:pPr algn="ctr"/>
            <a:r>
              <a:rPr lang="ru-RU" dirty="0" err="1" smtClean="0"/>
              <a:t>Азизбек</a:t>
            </a:r>
            <a:r>
              <a:rPr lang="ru-RU" dirty="0" smtClean="0"/>
              <a:t> </a:t>
            </a:r>
            <a:r>
              <a:rPr lang="ru-RU" dirty="0" err="1" smtClean="0"/>
              <a:t>Бердимуратов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646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8884" y="637708"/>
            <a:ext cx="8916988" cy="1507067"/>
          </a:xfrm>
        </p:spPr>
        <p:txBody>
          <a:bodyPr>
            <a:normAutofit fontScale="90000"/>
          </a:bodyPr>
          <a:lstStyle/>
          <a:p>
            <a:r>
              <a:rPr lang="ru-RU" dirty="0"/>
              <a:t>Специалист: личность и профессия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8884" y="2000164"/>
            <a:ext cx="8916988" cy="3632540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effectLst/>
              </a:rPr>
              <a:t>Профессиональное становление личности – процесс сложный, противоречивый, неоднозначный, он начинается не в учреждении профессионального образования, а значительно раньше. Юный человек начинает задумываться, присматриваться и примериваться к будущей сфере деятельности под влиянием родителей, сверстников, школьных педагогов, значимых взрослых, средств массовой информации.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2159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dirty="0">
                <a:effectLst/>
              </a:rPr>
              <a:t>Реальные сценарии жизни отличаются большим разнообразием.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Реальные сценарии жизни отличаются большим разнообразием. В зависимости от соотношения темпов различных видов развития А.А. </a:t>
            </a:r>
            <a:r>
              <a:rPr lang="ru-RU" dirty="0" err="1">
                <a:effectLst/>
              </a:rPr>
              <a:t>Бодаев</a:t>
            </a:r>
            <a:r>
              <a:rPr lang="ru-RU" dirty="0">
                <a:effectLst/>
              </a:rPr>
              <a:t> выделяет следующие сценарии развития взрослого человека</a:t>
            </a:r>
            <a:r>
              <a:rPr lang="ru-RU" dirty="0" smtClean="0">
                <a:effectLst/>
              </a:rPr>
              <a:t>.</a:t>
            </a:r>
            <a:endParaRPr lang="en-US" dirty="0" smtClean="0">
              <a:effectLst/>
            </a:endParaRPr>
          </a:p>
          <a:p>
            <a:r>
              <a:rPr lang="ru-RU" dirty="0">
                <a:effectLst/>
              </a:rPr>
              <a:t>1. Индивидное развитие значительно опережает личностное и профессиональное. Такое соотношение отражает слабовыраженное развитие человека как личности и как работника. Отсутствуют интересы, склонности и способности к какой-либо деятельности, профессиональная подготовленность не выражена, низкий уровень трудоспособности.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884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355" y="742752"/>
            <a:ext cx="10353762" cy="5237424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</a:rPr>
              <a:t>2. Личностное развитие человека идет более интенсивно, чем индивидное и профессиональное. Это проявляется в бережном отношении к окружающей среде, людям, предметам материальной и духовной культуры, привязанности к семье и др. Физическое здоровье, профессиональные достижения находятся на втором плане.</a:t>
            </a:r>
          </a:p>
          <a:p>
            <a:r>
              <a:rPr lang="ru-RU" dirty="0">
                <a:effectLst/>
              </a:rPr>
              <a:t>3. Профессиональное развитие доминирует над двумя другими «ипостасями» человека. Приоритет профессиональных ценностей, тотальная погруженность в работу - особенности так называемых </a:t>
            </a:r>
            <a:r>
              <a:rPr lang="ru-RU" dirty="0" err="1">
                <a:effectLst/>
              </a:rPr>
              <a:t>трудоголиков</a:t>
            </a:r>
            <a:r>
              <a:rPr lang="ru-RU" dirty="0" smtClean="0">
                <a:effectLst/>
              </a:rPr>
              <a:t>.</a:t>
            </a:r>
            <a:endParaRPr lang="en-US" dirty="0" smtClean="0">
              <a:effectLst/>
            </a:endParaRPr>
          </a:p>
          <a:p>
            <a:r>
              <a:rPr lang="ru-RU" dirty="0">
                <a:effectLst/>
              </a:rPr>
              <a:t>4. Относительное соответствие темпов индивидного, личностного и профессионального развития. Эта оптимальное соотношение, обусловливающее реализацию, «выполнение» человеком себя.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995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/>
              <a:t>Аннотация к книге "Личность и профессия. Воля как предмет функциональной психологии</a:t>
            </a:r>
            <a:r>
              <a:rPr lang="ru-RU" sz="3600" b="1" dirty="0" smtClean="0"/>
              <a:t>"</a:t>
            </a:r>
            <a:r>
              <a:rPr lang="ru-RU" sz="3600" b="1" dirty="0"/>
              <a:t/>
            </a:r>
            <a:br>
              <a:rPr lang="ru-RU" sz="3600" b="1" dirty="0"/>
            </a:b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"…Когда мы говорим о педагоге, враче, инженере, актере и т. п., нам представляются они в виде отличных друг от друга профессиональных типов, каждый имеет свое лицо, свои характерные черты, по которым мы узнаем их в жизни при первой встрече с ними. Каждая профессия имеет свой штамп".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Михаил Яковлевич Басов незаслуженно забытый психолог, заложивший основы современной психологической школы, разработчик экспериментального изучения психических функций и целостной личности.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В книгу включены две базовые работы М.Я. Басова, не потерявшие своей актуальности и на сегодняшний день. Книга будет интересна психологам, педагогам, историкам, студентам гуманитарных направлений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2958597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24</TotalTime>
  <Words>304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Calibri Light</vt:lpstr>
      <vt:lpstr>Метрополия</vt:lpstr>
      <vt:lpstr>Личность и профессия</vt:lpstr>
      <vt:lpstr>Специалист: личность и профессия </vt:lpstr>
      <vt:lpstr>Реальные сценарии жизни отличаются большим разнообразием.</vt:lpstr>
      <vt:lpstr>Презентация PowerPoint</vt:lpstr>
      <vt:lpstr>Аннотация к книге "Личность и профессия. Воля как предмет функциональной психологии"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Личность и профессия</dc:title>
  <dc:creator>Пользователь</dc:creator>
  <cp:lastModifiedBy>Пользователь</cp:lastModifiedBy>
  <cp:revision>5</cp:revision>
  <dcterms:created xsi:type="dcterms:W3CDTF">2022-05-25T12:30:41Z</dcterms:created>
  <dcterms:modified xsi:type="dcterms:W3CDTF">2022-05-25T14:18:10Z</dcterms:modified>
</cp:coreProperties>
</file>